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rawing4.xml" ContentType="application/vnd.ms-office.drawingml.diagramDrawing+xml"/>
  <Override PartName="/ppt/diagrams/drawing1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colors1.xml" ContentType="application/vnd.openxmlformats-officedocument.drawingml.diagramColors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colors2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7.xml" ContentType="application/vnd.openxmlformats-officedocument.drawingml.diagramLayout+xml"/>
  <Override PartName="/ppt/diagrams/colors4.xml" ContentType="application/vnd.openxmlformats-officedocument.drawingml.diagramColors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layout1.xml" ContentType="application/vnd.openxmlformats-officedocument.drawingml.diagramLayout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theme/theme1.xml" ContentType="application/vnd.openxmlformats-officedocument.theme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quickStyle2.xml" ContentType="application/vnd.openxmlformats-officedocument.drawingml.diagramStyle+xml"/>
  <Override PartName="/ppt/diagrams/drawing2.xml" ContentType="application/vnd.ms-office.drawingml.diagramDrawing+xml"/>
  <Override PartName="/ppt/diagrams/drawing6.xml" ContentType="application/vnd.ms-office.drawingml.diagramDrawing+xml"/>
  <Override PartName="/ppt/diagrams/quickStyle7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4" r:id="rId2"/>
    <p:sldId id="260" r:id="rId3"/>
    <p:sldId id="305" r:id="rId4"/>
    <p:sldId id="265" r:id="rId5"/>
    <p:sldId id="296" r:id="rId6"/>
    <p:sldId id="261" r:id="rId7"/>
    <p:sldId id="269" r:id="rId8"/>
    <p:sldId id="277" r:id="rId9"/>
    <p:sldId id="299" r:id="rId10"/>
    <p:sldId id="287" r:id="rId11"/>
    <p:sldId id="301" r:id="rId12"/>
    <p:sldId id="292" r:id="rId13"/>
    <p:sldId id="302" r:id="rId14"/>
    <p:sldId id="281" r:id="rId15"/>
    <p:sldId id="300" r:id="rId16"/>
    <p:sldId id="2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40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6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17DCB0-B832-42FB-83C0-2DC5D3CFB1C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159E438-3C9D-4C3A-900D-F968E55B8B4F}">
      <dgm:prSet phldrT="[Text]"/>
      <dgm:spPr/>
      <dgm:t>
        <a:bodyPr/>
        <a:lstStyle/>
        <a:p>
          <a:r>
            <a:rPr lang="en-US"/>
            <a:t>Integrity</a:t>
          </a:r>
        </a:p>
      </dgm:t>
    </dgm:pt>
    <dgm:pt modelId="{54ABA2D0-7B8A-4414-84EE-291CBA1C9117}" type="parTrans" cxnId="{69A0C8AB-0DB5-4E76-8F01-08449D0290F4}">
      <dgm:prSet/>
      <dgm:spPr/>
      <dgm:t>
        <a:bodyPr/>
        <a:lstStyle/>
        <a:p>
          <a:endParaRPr lang="en-US"/>
        </a:p>
      </dgm:t>
    </dgm:pt>
    <dgm:pt modelId="{88256F93-61E8-4CFB-9F01-C2461A727BCF}" type="sibTrans" cxnId="{69A0C8AB-0DB5-4E76-8F01-08449D0290F4}">
      <dgm:prSet/>
      <dgm:spPr/>
      <dgm:t>
        <a:bodyPr/>
        <a:lstStyle/>
        <a:p>
          <a:endParaRPr lang="en-US"/>
        </a:p>
      </dgm:t>
    </dgm:pt>
    <dgm:pt modelId="{BD0BAAEE-0A0A-4660-AF3C-345420DDB304}">
      <dgm:prSet phldrT="[Text]"/>
      <dgm:spPr/>
      <dgm:t>
        <a:bodyPr/>
        <a:lstStyle/>
        <a:p>
          <a:r>
            <a:rPr lang="en-US" dirty="0"/>
            <a:t>Transparency</a:t>
          </a:r>
        </a:p>
      </dgm:t>
    </dgm:pt>
    <dgm:pt modelId="{E8394E07-3EC4-43A4-BFDC-346DF57DA3AE}" type="parTrans" cxnId="{5B2CD779-9486-4CE9-9FA5-3CD84496F8A9}">
      <dgm:prSet/>
      <dgm:spPr/>
      <dgm:t>
        <a:bodyPr/>
        <a:lstStyle/>
        <a:p>
          <a:endParaRPr lang="en-US"/>
        </a:p>
      </dgm:t>
    </dgm:pt>
    <dgm:pt modelId="{EA00EFEF-0AAD-4FBB-B1D9-100951A87760}" type="sibTrans" cxnId="{5B2CD779-9486-4CE9-9FA5-3CD84496F8A9}">
      <dgm:prSet/>
      <dgm:spPr/>
      <dgm:t>
        <a:bodyPr/>
        <a:lstStyle/>
        <a:p>
          <a:endParaRPr lang="en-US"/>
        </a:p>
      </dgm:t>
    </dgm:pt>
    <dgm:pt modelId="{83E4424B-190D-4FF3-999E-AEBD46723D83}">
      <dgm:prSet phldrT="[Text]"/>
      <dgm:spPr/>
      <dgm:t>
        <a:bodyPr/>
        <a:lstStyle/>
        <a:p>
          <a:r>
            <a:rPr lang="en-US" dirty="0"/>
            <a:t>Cognitive Load</a:t>
          </a:r>
        </a:p>
      </dgm:t>
    </dgm:pt>
    <dgm:pt modelId="{BA667076-7B91-4154-A596-C41F1DF1031E}" type="parTrans" cxnId="{6B4DD08B-39E0-4774-8CAB-A1C4DBACD5CF}">
      <dgm:prSet/>
      <dgm:spPr/>
      <dgm:t>
        <a:bodyPr/>
        <a:lstStyle/>
        <a:p>
          <a:endParaRPr lang="en-US"/>
        </a:p>
      </dgm:t>
    </dgm:pt>
    <dgm:pt modelId="{8E4BB578-565A-489B-9205-A323DF5B6BCB}" type="sibTrans" cxnId="{6B4DD08B-39E0-4774-8CAB-A1C4DBACD5CF}">
      <dgm:prSet/>
      <dgm:spPr/>
      <dgm:t>
        <a:bodyPr/>
        <a:lstStyle/>
        <a:p>
          <a:endParaRPr lang="en-US"/>
        </a:p>
      </dgm:t>
    </dgm:pt>
    <dgm:pt modelId="{25B9C8C7-57C2-4290-9290-A00EA3FD82A9}">
      <dgm:prSet phldrT="[Text]"/>
      <dgm:spPr/>
      <dgm:t>
        <a:bodyPr/>
        <a:lstStyle/>
        <a:p>
          <a:r>
            <a:rPr lang="en-US" dirty="0"/>
            <a:t>Diverse learners</a:t>
          </a:r>
        </a:p>
      </dgm:t>
    </dgm:pt>
    <dgm:pt modelId="{97B81F2B-D1D2-41EA-8C45-1C3B623EDA58}" type="parTrans" cxnId="{0BBC3C2A-92BD-4213-B6D6-DF589851C43F}">
      <dgm:prSet/>
      <dgm:spPr/>
      <dgm:t>
        <a:bodyPr/>
        <a:lstStyle/>
        <a:p>
          <a:endParaRPr lang="en-US"/>
        </a:p>
      </dgm:t>
    </dgm:pt>
    <dgm:pt modelId="{FE9F30BD-5769-4C0B-A7B4-F5D60F0540CC}" type="sibTrans" cxnId="{0BBC3C2A-92BD-4213-B6D6-DF589851C43F}">
      <dgm:prSet/>
      <dgm:spPr/>
      <dgm:t>
        <a:bodyPr/>
        <a:lstStyle/>
        <a:p>
          <a:endParaRPr lang="en-US"/>
        </a:p>
      </dgm:t>
    </dgm:pt>
    <dgm:pt modelId="{A2A3307D-396B-4BC7-98B0-3A58BEE04ED5}">
      <dgm:prSet phldrT="[Text]"/>
      <dgm:spPr/>
      <dgm:t>
        <a:bodyPr/>
        <a:lstStyle/>
        <a:p>
          <a:r>
            <a:rPr lang="en-US" dirty="0"/>
            <a:t>Digital Equity</a:t>
          </a:r>
        </a:p>
      </dgm:t>
    </dgm:pt>
    <dgm:pt modelId="{74C92A0C-9849-4CB4-933C-57244C90481F}" type="parTrans" cxnId="{7D2ACB57-16E0-4317-80A1-27C3BFB73F86}">
      <dgm:prSet/>
      <dgm:spPr/>
      <dgm:t>
        <a:bodyPr/>
        <a:lstStyle/>
        <a:p>
          <a:endParaRPr lang="en-US"/>
        </a:p>
      </dgm:t>
    </dgm:pt>
    <dgm:pt modelId="{9FF4E5CA-943F-4C81-8FC2-546F415F9EB3}" type="sibTrans" cxnId="{7D2ACB57-16E0-4317-80A1-27C3BFB73F86}">
      <dgm:prSet/>
      <dgm:spPr/>
      <dgm:t>
        <a:bodyPr/>
        <a:lstStyle/>
        <a:p>
          <a:endParaRPr lang="en-US"/>
        </a:p>
      </dgm:t>
    </dgm:pt>
    <dgm:pt modelId="{7E6968E7-B59D-45FE-86DA-826806EADD80}">
      <dgm:prSet/>
      <dgm:spPr/>
      <dgm:t>
        <a:bodyPr/>
        <a:lstStyle/>
        <a:p>
          <a:r>
            <a:rPr lang="en-US" dirty="0"/>
            <a:t>Scaffolding</a:t>
          </a:r>
        </a:p>
      </dgm:t>
    </dgm:pt>
    <dgm:pt modelId="{173947E4-24D9-4AFE-B633-1141B44A0AA7}" type="parTrans" cxnId="{966A86B1-17E9-4300-8A4F-3CFB18F3D840}">
      <dgm:prSet/>
      <dgm:spPr/>
      <dgm:t>
        <a:bodyPr/>
        <a:lstStyle/>
        <a:p>
          <a:endParaRPr lang="en-US"/>
        </a:p>
      </dgm:t>
    </dgm:pt>
    <dgm:pt modelId="{F6B7C852-E0D1-478C-A624-A2BD75D2660F}" type="sibTrans" cxnId="{966A86B1-17E9-4300-8A4F-3CFB18F3D840}">
      <dgm:prSet/>
      <dgm:spPr/>
      <dgm:t>
        <a:bodyPr/>
        <a:lstStyle/>
        <a:p>
          <a:endParaRPr lang="en-US"/>
        </a:p>
      </dgm:t>
    </dgm:pt>
    <dgm:pt modelId="{1DE7BE80-8EB5-4A05-8B37-567D51D22889}" type="pres">
      <dgm:prSet presAssocID="{1217DCB0-B832-42FB-83C0-2DC5D3CFB1C1}" presName="Name0" presStyleCnt="0">
        <dgm:presLayoutVars>
          <dgm:dir/>
          <dgm:resizeHandles val="exact"/>
        </dgm:presLayoutVars>
      </dgm:prSet>
      <dgm:spPr/>
    </dgm:pt>
    <dgm:pt modelId="{E5D31674-DD33-4C0A-9550-45B72F39C148}" type="pres">
      <dgm:prSet presAssocID="{9159E438-3C9D-4C3A-900D-F968E55B8B4F}" presName="node" presStyleLbl="node1" presStyleIdx="0" presStyleCnt="6">
        <dgm:presLayoutVars>
          <dgm:bulletEnabled val="1"/>
        </dgm:presLayoutVars>
      </dgm:prSet>
      <dgm:spPr/>
    </dgm:pt>
    <dgm:pt modelId="{8DEABFF3-56D2-4D9B-8882-93CC52A0D94F}" type="pres">
      <dgm:prSet presAssocID="{88256F93-61E8-4CFB-9F01-C2461A727BCF}" presName="sibTrans" presStyleLbl="sibTrans1D1" presStyleIdx="0" presStyleCnt="5"/>
      <dgm:spPr/>
    </dgm:pt>
    <dgm:pt modelId="{9C81F36F-7ADA-4CFE-BF18-9B2CF08AA274}" type="pres">
      <dgm:prSet presAssocID="{88256F93-61E8-4CFB-9F01-C2461A727BCF}" presName="connectorText" presStyleLbl="sibTrans1D1" presStyleIdx="0" presStyleCnt="5"/>
      <dgm:spPr/>
    </dgm:pt>
    <dgm:pt modelId="{BAA576FB-73A6-40F4-BE56-7110563B8B1E}" type="pres">
      <dgm:prSet presAssocID="{BD0BAAEE-0A0A-4660-AF3C-345420DDB304}" presName="node" presStyleLbl="node1" presStyleIdx="1" presStyleCnt="6">
        <dgm:presLayoutVars>
          <dgm:bulletEnabled val="1"/>
        </dgm:presLayoutVars>
      </dgm:prSet>
      <dgm:spPr/>
    </dgm:pt>
    <dgm:pt modelId="{711D3868-266F-4CA2-ABFC-084A0D19AD8B}" type="pres">
      <dgm:prSet presAssocID="{EA00EFEF-0AAD-4FBB-B1D9-100951A87760}" presName="sibTrans" presStyleLbl="sibTrans1D1" presStyleIdx="1" presStyleCnt="5"/>
      <dgm:spPr/>
    </dgm:pt>
    <dgm:pt modelId="{A6BCE944-4505-4E37-AE3E-7A831EC1F9B4}" type="pres">
      <dgm:prSet presAssocID="{EA00EFEF-0AAD-4FBB-B1D9-100951A87760}" presName="connectorText" presStyleLbl="sibTrans1D1" presStyleIdx="1" presStyleCnt="5"/>
      <dgm:spPr/>
    </dgm:pt>
    <dgm:pt modelId="{98CE64B2-AFD5-4F3C-9A62-1E5D4FD5FCDE}" type="pres">
      <dgm:prSet presAssocID="{7E6968E7-B59D-45FE-86DA-826806EADD80}" presName="node" presStyleLbl="node1" presStyleIdx="2" presStyleCnt="6">
        <dgm:presLayoutVars>
          <dgm:bulletEnabled val="1"/>
        </dgm:presLayoutVars>
      </dgm:prSet>
      <dgm:spPr/>
    </dgm:pt>
    <dgm:pt modelId="{86D00156-CAAE-4FFD-BF55-122897C625B7}" type="pres">
      <dgm:prSet presAssocID="{F6B7C852-E0D1-478C-A624-A2BD75D2660F}" presName="sibTrans" presStyleLbl="sibTrans1D1" presStyleIdx="2" presStyleCnt="5"/>
      <dgm:spPr/>
    </dgm:pt>
    <dgm:pt modelId="{52E10CFF-60EA-4DBC-83C2-D65B29CA528C}" type="pres">
      <dgm:prSet presAssocID="{F6B7C852-E0D1-478C-A624-A2BD75D2660F}" presName="connectorText" presStyleLbl="sibTrans1D1" presStyleIdx="2" presStyleCnt="5"/>
      <dgm:spPr/>
    </dgm:pt>
    <dgm:pt modelId="{6E4E176E-A125-4F95-BB5F-D3B1C330FB20}" type="pres">
      <dgm:prSet presAssocID="{83E4424B-190D-4FF3-999E-AEBD46723D83}" presName="node" presStyleLbl="node1" presStyleIdx="3" presStyleCnt="6">
        <dgm:presLayoutVars>
          <dgm:bulletEnabled val="1"/>
        </dgm:presLayoutVars>
      </dgm:prSet>
      <dgm:spPr/>
    </dgm:pt>
    <dgm:pt modelId="{F875A59E-3A7A-40D8-A7DC-EF28A0D7D915}" type="pres">
      <dgm:prSet presAssocID="{8E4BB578-565A-489B-9205-A323DF5B6BCB}" presName="sibTrans" presStyleLbl="sibTrans1D1" presStyleIdx="3" presStyleCnt="5"/>
      <dgm:spPr/>
    </dgm:pt>
    <dgm:pt modelId="{FA9FB236-CF0F-4524-9078-D0C8BD1C4C4B}" type="pres">
      <dgm:prSet presAssocID="{8E4BB578-565A-489B-9205-A323DF5B6BCB}" presName="connectorText" presStyleLbl="sibTrans1D1" presStyleIdx="3" presStyleCnt="5"/>
      <dgm:spPr/>
    </dgm:pt>
    <dgm:pt modelId="{D1019442-F5D1-4A84-8339-7715D4A8404B}" type="pres">
      <dgm:prSet presAssocID="{25B9C8C7-57C2-4290-9290-A00EA3FD82A9}" presName="node" presStyleLbl="node1" presStyleIdx="4" presStyleCnt="6">
        <dgm:presLayoutVars>
          <dgm:bulletEnabled val="1"/>
        </dgm:presLayoutVars>
      </dgm:prSet>
      <dgm:spPr/>
    </dgm:pt>
    <dgm:pt modelId="{C5D47534-CCA5-4628-B6D7-ECF773FD9F1C}" type="pres">
      <dgm:prSet presAssocID="{FE9F30BD-5769-4C0B-A7B4-F5D60F0540CC}" presName="sibTrans" presStyleLbl="sibTrans1D1" presStyleIdx="4" presStyleCnt="5"/>
      <dgm:spPr/>
    </dgm:pt>
    <dgm:pt modelId="{9CC00F8F-FE90-4353-BD68-D346EA0DDE03}" type="pres">
      <dgm:prSet presAssocID="{FE9F30BD-5769-4C0B-A7B4-F5D60F0540CC}" presName="connectorText" presStyleLbl="sibTrans1D1" presStyleIdx="4" presStyleCnt="5"/>
      <dgm:spPr/>
    </dgm:pt>
    <dgm:pt modelId="{1F1DBA3F-C53A-4D3D-8155-76AEF4705138}" type="pres">
      <dgm:prSet presAssocID="{A2A3307D-396B-4BC7-98B0-3A58BEE04ED5}" presName="node" presStyleLbl="node1" presStyleIdx="5" presStyleCnt="6">
        <dgm:presLayoutVars>
          <dgm:bulletEnabled val="1"/>
        </dgm:presLayoutVars>
      </dgm:prSet>
      <dgm:spPr/>
    </dgm:pt>
  </dgm:ptLst>
  <dgm:cxnLst>
    <dgm:cxn modelId="{E75A1313-AA71-40A6-B37E-C35398753164}" type="presOf" srcId="{F6B7C852-E0D1-478C-A624-A2BD75D2660F}" destId="{52E10CFF-60EA-4DBC-83C2-D65B29CA528C}" srcOrd="1" destOrd="0" presId="urn:microsoft.com/office/officeart/2016/7/layout/RepeatingBendingProcessNew"/>
    <dgm:cxn modelId="{CC754618-AAFB-4D7C-A4E1-0F3A42E21683}" type="presOf" srcId="{8E4BB578-565A-489B-9205-A323DF5B6BCB}" destId="{FA9FB236-CF0F-4524-9078-D0C8BD1C4C4B}" srcOrd="1" destOrd="0" presId="urn:microsoft.com/office/officeart/2016/7/layout/RepeatingBendingProcessNew"/>
    <dgm:cxn modelId="{30377F22-6B88-461E-9159-9C424DDDE1BD}" type="presOf" srcId="{25B9C8C7-57C2-4290-9290-A00EA3FD82A9}" destId="{D1019442-F5D1-4A84-8339-7715D4A8404B}" srcOrd="0" destOrd="0" presId="urn:microsoft.com/office/officeart/2016/7/layout/RepeatingBendingProcessNew"/>
    <dgm:cxn modelId="{E41AC128-6C45-457F-81E9-EAA7D68C1B70}" type="presOf" srcId="{1217DCB0-B832-42FB-83C0-2DC5D3CFB1C1}" destId="{1DE7BE80-8EB5-4A05-8B37-567D51D22889}" srcOrd="0" destOrd="0" presId="urn:microsoft.com/office/officeart/2016/7/layout/RepeatingBendingProcessNew"/>
    <dgm:cxn modelId="{0BBC3C2A-92BD-4213-B6D6-DF589851C43F}" srcId="{1217DCB0-B832-42FB-83C0-2DC5D3CFB1C1}" destId="{25B9C8C7-57C2-4290-9290-A00EA3FD82A9}" srcOrd="4" destOrd="0" parTransId="{97B81F2B-D1D2-41EA-8C45-1C3B623EDA58}" sibTransId="{FE9F30BD-5769-4C0B-A7B4-F5D60F0540CC}"/>
    <dgm:cxn modelId="{01173B3F-FA44-4312-8E3D-8CC8D6DB80F7}" type="presOf" srcId="{EA00EFEF-0AAD-4FBB-B1D9-100951A87760}" destId="{A6BCE944-4505-4E37-AE3E-7A831EC1F9B4}" srcOrd="1" destOrd="0" presId="urn:microsoft.com/office/officeart/2016/7/layout/RepeatingBendingProcessNew"/>
    <dgm:cxn modelId="{E3D1E34A-1186-40F5-9F0F-45DEA1A76C52}" type="presOf" srcId="{FE9F30BD-5769-4C0B-A7B4-F5D60F0540CC}" destId="{C5D47534-CCA5-4628-B6D7-ECF773FD9F1C}" srcOrd="0" destOrd="0" presId="urn:microsoft.com/office/officeart/2016/7/layout/RepeatingBendingProcessNew"/>
    <dgm:cxn modelId="{9CA61151-BD00-4FF2-AF89-3667001D595F}" type="presOf" srcId="{88256F93-61E8-4CFB-9F01-C2461A727BCF}" destId="{8DEABFF3-56D2-4D9B-8882-93CC52A0D94F}" srcOrd="0" destOrd="0" presId="urn:microsoft.com/office/officeart/2016/7/layout/RepeatingBendingProcessNew"/>
    <dgm:cxn modelId="{7D2ACB57-16E0-4317-80A1-27C3BFB73F86}" srcId="{1217DCB0-B832-42FB-83C0-2DC5D3CFB1C1}" destId="{A2A3307D-396B-4BC7-98B0-3A58BEE04ED5}" srcOrd="5" destOrd="0" parTransId="{74C92A0C-9849-4CB4-933C-57244C90481F}" sibTransId="{9FF4E5CA-943F-4C81-8FC2-546F415F9EB3}"/>
    <dgm:cxn modelId="{5B2CD779-9486-4CE9-9FA5-3CD84496F8A9}" srcId="{1217DCB0-B832-42FB-83C0-2DC5D3CFB1C1}" destId="{BD0BAAEE-0A0A-4660-AF3C-345420DDB304}" srcOrd="1" destOrd="0" parTransId="{E8394E07-3EC4-43A4-BFDC-346DF57DA3AE}" sibTransId="{EA00EFEF-0AAD-4FBB-B1D9-100951A87760}"/>
    <dgm:cxn modelId="{6B4DD08B-39E0-4774-8CAB-A1C4DBACD5CF}" srcId="{1217DCB0-B832-42FB-83C0-2DC5D3CFB1C1}" destId="{83E4424B-190D-4FF3-999E-AEBD46723D83}" srcOrd="3" destOrd="0" parTransId="{BA667076-7B91-4154-A596-C41F1DF1031E}" sibTransId="{8E4BB578-565A-489B-9205-A323DF5B6BCB}"/>
    <dgm:cxn modelId="{D0EA118D-FC61-4123-AA2A-27D4E3BA21D2}" type="presOf" srcId="{8E4BB578-565A-489B-9205-A323DF5B6BCB}" destId="{F875A59E-3A7A-40D8-A7DC-EF28A0D7D915}" srcOrd="0" destOrd="0" presId="urn:microsoft.com/office/officeart/2016/7/layout/RepeatingBendingProcessNew"/>
    <dgm:cxn modelId="{1F3BBB8E-886C-498C-9F66-5BD691BE11E7}" type="presOf" srcId="{83E4424B-190D-4FF3-999E-AEBD46723D83}" destId="{6E4E176E-A125-4F95-BB5F-D3B1C330FB20}" srcOrd="0" destOrd="0" presId="urn:microsoft.com/office/officeart/2016/7/layout/RepeatingBendingProcessNew"/>
    <dgm:cxn modelId="{A6C754A1-9AF0-4FE7-97B8-7F82774ABFC0}" type="presOf" srcId="{9159E438-3C9D-4C3A-900D-F968E55B8B4F}" destId="{E5D31674-DD33-4C0A-9550-45B72F39C148}" srcOrd="0" destOrd="0" presId="urn:microsoft.com/office/officeart/2016/7/layout/RepeatingBendingProcessNew"/>
    <dgm:cxn modelId="{0918F5A3-6987-4360-A47A-DEDD5F927CBD}" type="presOf" srcId="{7E6968E7-B59D-45FE-86DA-826806EADD80}" destId="{98CE64B2-AFD5-4F3C-9A62-1E5D4FD5FCDE}" srcOrd="0" destOrd="0" presId="urn:microsoft.com/office/officeart/2016/7/layout/RepeatingBendingProcessNew"/>
    <dgm:cxn modelId="{B54C26A8-2ECA-43B3-A7AE-7AF32E86DC9D}" type="presOf" srcId="{88256F93-61E8-4CFB-9F01-C2461A727BCF}" destId="{9C81F36F-7ADA-4CFE-BF18-9B2CF08AA274}" srcOrd="1" destOrd="0" presId="urn:microsoft.com/office/officeart/2016/7/layout/RepeatingBendingProcessNew"/>
    <dgm:cxn modelId="{69A0C8AB-0DB5-4E76-8F01-08449D0290F4}" srcId="{1217DCB0-B832-42FB-83C0-2DC5D3CFB1C1}" destId="{9159E438-3C9D-4C3A-900D-F968E55B8B4F}" srcOrd="0" destOrd="0" parTransId="{54ABA2D0-7B8A-4414-84EE-291CBA1C9117}" sibTransId="{88256F93-61E8-4CFB-9F01-C2461A727BCF}"/>
    <dgm:cxn modelId="{966A86B1-17E9-4300-8A4F-3CFB18F3D840}" srcId="{1217DCB0-B832-42FB-83C0-2DC5D3CFB1C1}" destId="{7E6968E7-B59D-45FE-86DA-826806EADD80}" srcOrd="2" destOrd="0" parTransId="{173947E4-24D9-4AFE-B633-1141B44A0AA7}" sibTransId="{F6B7C852-E0D1-478C-A624-A2BD75D2660F}"/>
    <dgm:cxn modelId="{A96EE6B8-AF41-42FE-B992-73B6DEF730ED}" type="presOf" srcId="{A2A3307D-396B-4BC7-98B0-3A58BEE04ED5}" destId="{1F1DBA3F-C53A-4D3D-8155-76AEF4705138}" srcOrd="0" destOrd="0" presId="urn:microsoft.com/office/officeart/2016/7/layout/RepeatingBendingProcessNew"/>
    <dgm:cxn modelId="{B30BDDEE-BF9F-4479-853F-C96BBA92E0FF}" type="presOf" srcId="{FE9F30BD-5769-4C0B-A7B4-F5D60F0540CC}" destId="{9CC00F8F-FE90-4353-BD68-D346EA0DDE03}" srcOrd="1" destOrd="0" presId="urn:microsoft.com/office/officeart/2016/7/layout/RepeatingBendingProcessNew"/>
    <dgm:cxn modelId="{8CB5A2F1-0722-40AC-B90E-D2F729B4BEE9}" type="presOf" srcId="{F6B7C852-E0D1-478C-A624-A2BD75D2660F}" destId="{86D00156-CAAE-4FFD-BF55-122897C625B7}" srcOrd="0" destOrd="0" presId="urn:microsoft.com/office/officeart/2016/7/layout/RepeatingBendingProcessNew"/>
    <dgm:cxn modelId="{913D01F8-D29F-45EB-87D9-EBF5C6BA4C9E}" type="presOf" srcId="{EA00EFEF-0AAD-4FBB-B1D9-100951A87760}" destId="{711D3868-266F-4CA2-ABFC-084A0D19AD8B}" srcOrd="0" destOrd="0" presId="urn:microsoft.com/office/officeart/2016/7/layout/RepeatingBendingProcessNew"/>
    <dgm:cxn modelId="{D07A93FD-C6E7-465E-8526-2936A6D2064E}" type="presOf" srcId="{BD0BAAEE-0A0A-4660-AF3C-345420DDB304}" destId="{BAA576FB-73A6-40F4-BE56-7110563B8B1E}" srcOrd="0" destOrd="0" presId="urn:microsoft.com/office/officeart/2016/7/layout/RepeatingBendingProcessNew"/>
    <dgm:cxn modelId="{33CA1881-3C1A-4BC6-A698-9FA4D8C97A43}" type="presParOf" srcId="{1DE7BE80-8EB5-4A05-8B37-567D51D22889}" destId="{E5D31674-DD33-4C0A-9550-45B72F39C148}" srcOrd="0" destOrd="0" presId="urn:microsoft.com/office/officeart/2016/7/layout/RepeatingBendingProcessNew"/>
    <dgm:cxn modelId="{72EDCEFA-CC25-4BFC-91FF-6F1A26A20B00}" type="presParOf" srcId="{1DE7BE80-8EB5-4A05-8B37-567D51D22889}" destId="{8DEABFF3-56D2-4D9B-8882-93CC52A0D94F}" srcOrd="1" destOrd="0" presId="urn:microsoft.com/office/officeart/2016/7/layout/RepeatingBendingProcessNew"/>
    <dgm:cxn modelId="{AB273E68-5F38-489B-BBD1-8940604D62B0}" type="presParOf" srcId="{8DEABFF3-56D2-4D9B-8882-93CC52A0D94F}" destId="{9C81F36F-7ADA-4CFE-BF18-9B2CF08AA274}" srcOrd="0" destOrd="0" presId="urn:microsoft.com/office/officeart/2016/7/layout/RepeatingBendingProcessNew"/>
    <dgm:cxn modelId="{D6573ACE-E06C-43EF-9E75-BCEC6DEC89C4}" type="presParOf" srcId="{1DE7BE80-8EB5-4A05-8B37-567D51D22889}" destId="{BAA576FB-73A6-40F4-BE56-7110563B8B1E}" srcOrd="2" destOrd="0" presId="urn:microsoft.com/office/officeart/2016/7/layout/RepeatingBendingProcessNew"/>
    <dgm:cxn modelId="{3FD97C03-DCC9-44F7-AE18-6C9B54B5F3B5}" type="presParOf" srcId="{1DE7BE80-8EB5-4A05-8B37-567D51D22889}" destId="{711D3868-266F-4CA2-ABFC-084A0D19AD8B}" srcOrd="3" destOrd="0" presId="urn:microsoft.com/office/officeart/2016/7/layout/RepeatingBendingProcessNew"/>
    <dgm:cxn modelId="{B7DD26F3-B0D0-4166-BEE7-2A1C710F48F9}" type="presParOf" srcId="{711D3868-266F-4CA2-ABFC-084A0D19AD8B}" destId="{A6BCE944-4505-4E37-AE3E-7A831EC1F9B4}" srcOrd="0" destOrd="0" presId="urn:microsoft.com/office/officeart/2016/7/layout/RepeatingBendingProcessNew"/>
    <dgm:cxn modelId="{A00B69E9-7450-4B61-88AB-1EB90765412D}" type="presParOf" srcId="{1DE7BE80-8EB5-4A05-8B37-567D51D22889}" destId="{98CE64B2-AFD5-4F3C-9A62-1E5D4FD5FCDE}" srcOrd="4" destOrd="0" presId="urn:microsoft.com/office/officeart/2016/7/layout/RepeatingBendingProcessNew"/>
    <dgm:cxn modelId="{26F95C21-1F4E-4455-B239-0B3DC5158937}" type="presParOf" srcId="{1DE7BE80-8EB5-4A05-8B37-567D51D22889}" destId="{86D00156-CAAE-4FFD-BF55-122897C625B7}" srcOrd="5" destOrd="0" presId="urn:microsoft.com/office/officeart/2016/7/layout/RepeatingBendingProcessNew"/>
    <dgm:cxn modelId="{6782220B-4544-40C4-BBC9-F45BF504E3CC}" type="presParOf" srcId="{86D00156-CAAE-4FFD-BF55-122897C625B7}" destId="{52E10CFF-60EA-4DBC-83C2-D65B29CA528C}" srcOrd="0" destOrd="0" presId="urn:microsoft.com/office/officeart/2016/7/layout/RepeatingBendingProcessNew"/>
    <dgm:cxn modelId="{27FD380D-FF9D-469E-84B5-161258136322}" type="presParOf" srcId="{1DE7BE80-8EB5-4A05-8B37-567D51D22889}" destId="{6E4E176E-A125-4F95-BB5F-D3B1C330FB20}" srcOrd="6" destOrd="0" presId="urn:microsoft.com/office/officeart/2016/7/layout/RepeatingBendingProcessNew"/>
    <dgm:cxn modelId="{CF303003-8B5D-4AD7-AD5F-011F4051EA98}" type="presParOf" srcId="{1DE7BE80-8EB5-4A05-8B37-567D51D22889}" destId="{F875A59E-3A7A-40D8-A7DC-EF28A0D7D915}" srcOrd="7" destOrd="0" presId="urn:microsoft.com/office/officeart/2016/7/layout/RepeatingBendingProcessNew"/>
    <dgm:cxn modelId="{761F563C-C370-4906-A3AF-81B0CB41AFFA}" type="presParOf" srcId="{F875A59E-3A7A-40D8-A7DC-EF28A0D7D915}" destId="{FA9FB236-CF0F-4524-9078-D0C8BD1C4C4B}" srcOrd="0" destOrd="0" presId="urn:microsoft.com/office/officeart/2016/7/layout/RepeatingBendingProcessNew"/>
    <dgm:cxn modelId="{4DED161A-4F52-4601-A98A-CD7FAFE37734}" type="presParOf" srcId="{1DE7BE80-8EB5-4A05-8B37-567D51D22889}" destId="{D1019442-F5D1-4A84-8339-7715D4A8404B}" srcOrd="8" destOrd="0" presId="urn:microsoft.com/office/officeart/2016/7/layout/RepeatingBendingProcessNew"/>
    <dgm:cxn modelId="{2D063198-F139-435B-9B8A-8F16672D5C29}" type="presParOf" srcId="{1DE7BE80-8EB5-4A05-8B37-567D51D22889}" destId="{C5D47534-CCA5-4628-B6D7-ECF773FD9F1C}" srcOrd="9" destOrd="0" presId="urn:microsoft.com/office/officeart/2016/7/layout/RepeatingBendingProcessNew"/>
    <dgm:cxn modelId="{8D2B62F8-F088-4202-A029-C5197D9CEC3C}" type="presParOf" srcId="{C5D47534-CCA5-4628-B6D7-ECF773FD9F1C}" destId="{9CC00F8F-FE90-4353-BD68-D346EA0DDE03}" srcOrd="0" destOrd="0" presId="urn:microsoft.com/office/officeart/2016/7/layout/RepeatingBendingProcessNew"/>
    <dgm:cxn modelId="{AA917A88-C2B5-43EF-AB83-E90668E746B7}" type="presParOf" srcId="{1DE7BE80-8EB5-4A05-8B37-567D51D22889}" destId="{1F1DBA3F-C53A-4D3D-8155-76AEF4705138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B3EF0E-FA7A-4115-9DB2-29722F31CFB9}" type="doc">
      <dgm:prSet loTypeId="urn:microsoft.com/office/officeart/2005/8/layout/default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DE754FC-C2E1-4179-A85B-59E0F514D732}">
      <dgm:prSet/>
      <dgm:spPr/>
      <dgm:t>
        <a:bodyPr/>
        <a:lstStyle/>
        <a:p>
          <a:r>
            <a:rPr lang="en-US" dirty="0"/>
            <a:t>How much time is involved in creating a specific assessment task, including learning about the technology to support it? </a:t>
          </a:r>
        </a:p>
      </dgm:t>
    </dgm:pt>
    <dgm:pt modelId="{F409BD9A-8425-4EC7-9226-5DFFE8BAA1B7}" type="parTrans" cxnId="{C27375E5-8800-4475-96CD-D2BEF2AB19A1}">
      <dgm:prSet/>
      <dgm:spPr/>
      <dgm:t>
        <a:bodyPr/>
        <a:lstStyle/>
        <a:p>
          <a:endParaRPr lang="en-US"/>
        </a:p>
      </dgm:t>
    </dgm:pt>
    <dgm:pt modelId="{8A377915-39A9-4071-9E57-3729152F916E}" type="sibTrans" cxnId="{C27375E5-8800-4475-96CD-D2BEF2AB19A1}">
      <dgm:prSet/>
      <dgm:spPr/>
      <dgm:t>
        <a:bodyPr/>
        <a:lstStyle/>
        <a:p>
          <a:endParaRPr lang="en-US"/>
        </a:p>
      </dgm:t>
    </dgm:pt>
    <dgm:pt modelId="{8472DC62-97AE-49A3-B2D4-A36D1C9182E4}">
      <dgm:prSet/>
      <dgm:spPr/>
      <dgm:t>
        <a:bodyPr/>
        <a:lstStyle/>
        <a:p>
          <a:r>
            <a:rPr lang="en-US"/>
            <a:t>What costs are involved with additional technology, including an additional proctoring service?</a:t>
          </a:r>
        </a:p>
      </dgm:t>
    </dgm:pt>
    <dgm:pt modelId="{1F60721B-280F-4753-8750-F0148F3D2D97}" type="parTrans" cxnId="{4F7C8996-9374-4084-9E93-04E5F48E66F9}">
      <dgm:prSet/>
      <dgm:spPr/>
      <dgm:t>
        <a:bodyPr/>
        <a:lstStyle/>
        <a:p>
          <a:endParaRPr lang="en-US"/>
        </a:p>
      </dgm:t>
    </dgm:pt>
    <dgm:pt modelId="{8FDBC981-F865-4475-8BE9-9BFD9FD00898}" type="sibTrans" cxnId="{4F7C8996-9374-4084-9E93-04E5F48E66F9}">
      <dgm:prSet/>
      <dgm:spPr/>
      <dgm:t>
        <a:bodyPr/>
        <a:lstStyle/>
        <a:p>
          <a:endParaRPr lang="en-US"/>
        </a:p>
      </dgm:t>
    </dgm:pt>
    <dgm:pt modelId="{FD208117-57DB-4D79-A066-DBFE0A62BC67}">
      <dgm:prSet/>
      <dgm:spPr/>
      <dgm:t>
        <a:bodyPr/>
        <a:lstStyle/>
        <a:p>
          <a:r>
            <a:rPr lang="en-US"/>
            <a:t>What kind of support will I need and how do I access it?</a:t>
          </a:r>
        </a:p>
      </dgm:t>
    </dgm:pt>
    <dgm:pt modelId="{CB431128-E9AE-4CE9-AFEB-436309BF85C5}" type="parTrans" cxnId="{EBF40437-47C2-462E-A7E3-9CD291007AE6}">
      <dgm:prSet/>
      <dgm:spPr/>
      <dgm:t>
        <a:bodyPr/>
        <a:lstStyle/>
        <a:p>
          <a:endParaRPr lang="en-US"/>
        </a:p>
      </dgm:t>
    </dgm:pt>
    <dgm:pt modelId="{93653B32-ABEB-45BF-A8FF-CE4DE385792F}" type="sibTrans" cxnId="{EBF40437-47C2-462E-A7E3-9CD291007AE6}">
      <dgm:prSet/>
      <dgm:spPr/>
      <dgm:t>
        <a:bodyPr/>
        <a:lstStyle/>
        <a:p>
          <a:endParaRPr lang="en-US"/>
        </a:p>
      </dgm:t>
    </dgm:pt>
    <dgm:pt modelId="{42D1F410-F072-4176-B4CE-C65879CBDB69}">
      <dgm:prSet/>
      <dgm:spPr/>
      <dgm:t>
        <a:bodyPr/>
        <a:lstStyle/>
        <a:p>
          <a:r>
            <a:rPr lang="en-US"/>
            <a:t>How will course, program, school, or institutional decisions about Pass/Fail affect my choice?</a:t>
          </a:r>
        </a:p>
      </dgm:t>
    </dgm:pt>
    <dgm:pt modelId="{79AEB6B2-95D3-4808-A32C-321C0B15E767}" type="parTrans" cxnId="{FF0D159A-EBE4-4913-B10E-20A73F603416}">
      <dgm:prSet/>
      <dgm:spPr/>
      <dgm:t>
        <a:bodyPr/>
        <a:lstStyle/>
        <a:p>
          <a:endParaRPr lang="en-US"/>
        </a:p>
      </dgm:t>
    </dgm:pt>
    <dgm:pt modelId="{65FC7429-CCE9-4D7F-9C21-948E7C6D1D6B}" type="sibTrans" cxnId="{FF0D159A-EBE4-4913-B10E-20A73F603416}">
      <dgm:prSet/>
      <dgm:spPr/>
      <dgm:t>
        <a:bodyPr/>
        <a:lstStyle/>
        <a:p>
          <a:endParaRPr lang="en-US"/>
        </a:p>
      </dgm:t>
    </dgm:pt>
    <dgm:pt modelId="{72EF287A-2A7E-4A8D-ADF9-16870F029B76}" type="pres">
      <dgm:prSet presAssocID="{04B3EF0E-FA7A-4115-9DB2-29722F31CFB9}" presName="diagram" presStyleCnt="0">
        <dgm:presLayoutVars>
          <dgm:dir/>
          <dgm:resizeHandles val="exact"/>
        </dgm:presLayoutVars>
      </dgm:prSet>
      <dgm:spPr/>
    </dgm:pt>
    <dgm:pt modelId="{129F8245-231A-44EC-9D14-82E027012D2E}" type="pres">
      <dgm:prSet presAssocID="{BDE754FC-C2E1-4179-A85B-59E0F514D732}" presName="node" presStyleLbl="node1" presStyleIdx="0" presStyleCnt="4">
        <dgm:presLayoutVars>
          <dgm:bulletEnabled val="1"/>
        </dgm:presLayoutVars>
      </dgm:prSet>
      <dgm:spPr/>
    </dgm:pt>
    <dgm:pt modelId="{ABE6F709-75F5-4FE6-AC6F-9E8508112702}" type="pres">
      <dgm:prSet presAssocID="{8A377915-39A9-4071-9E57-3729152F916E}" presName="sibTrans" presStyleCnt="0"/>
      <dgm:spPr/>
    </dgm:pt>
    <dgm:pt modelId="{C6C2BDD0-D05F-4285-BD66-200A6DEC2FF8}" type="pres">
      <dgm:prSet presAssocID="{8472DC62-97AE-49A3-B2D4-A36D1C9182E4}" presName="node" presStyleLbl="node1" presStyleIdx="1" presStyleCnt="4">
        <dgm:presLayoutVars>
          <dgm:bulletEnabled val="1"/>
        </dgm:presLayoutVars>
      </dgm:prSet>
      <dgm:spPr/>
    </dgm:pt>
    <dgm:pt modelId="{530BB41E-A5B3-4124-9819-B19C6A9BC3C3}" type="pres">
      <dgm:prSet presAssocID="{8FDBC981-F865-4475-8BE9-9BFD9FD00898}" presName="sibTrans" presStyleCnt="0"/>
      <dgm:spPr/>
    </dgm:pt>
    <dgm:pt modelId="{3A2D5588-3491-41E6-960A-710933B2E94B}" type="pres">
      <dgm:prSet presAssocID="{FD208117-57DB-4D79-A066-DBFE0A62BC67}" presName="node" presStyleLbl="node1" presStyleIdx="2" presStyleCnt="4">
        <dgm:presLayoutVars>
          <dgm:bulletEnabled val="1"/>
        </dgm:presLayoutVars>
      </dgm:prSet>
      <dgm:spPr/>
    </dgm:pt>
    <dgm:pt modelId="{6D10B5A3-3CC9-4931-99A7-FCD950347E41}" type="pres">
      <dgm:prSet presAssocID="{93653B32-ABEB-45BF-A8FF-CE4DE385792F}" presName="sibTrans" presStyleCnt="0"/>
      <dgm:spPr/>
    </dgm:pt>
    <dgm:pt modelId="{70417A1C-A60B-4436-80C4-8EBA12AC2F62}" type="pres">
      <dgm:prSet presAssocID="{42D1F410-F072-4176-B4CE-C65879CBDB69}" presName="node" presStyleLbl="node1" presStyleIdx="3" presStyleCnt="4">
        <dgm:presLayoutVars>
          <dgm:bulletEnabled val="1"/>
        </dgm:presLayoutVars>
      </dgm:prSet>
      <dgm:spPr/>
    </dgm:pt>
  </dgm:ptLst>
  <dgm:cxnLst>
    <dgm:cxn modelId="{82A2751E-BF9D-4A9E-826B-74416FE6AD48}" type="presOf" srcId="{42D1F410-F072-4176-B4CE-C65879CBDB69}" destId="{70417A1C-A60B-4436-80C4-8EBA12AC2F62}" srcOrd="0" destOrd="0" presId="urn:microsoft.com/office/officeart/2005/8/layout/default"/>
    <dgm:cxn modelId="{EBF40437-47C2-462E-A7E3-9CD291007AE6}" srcId="{04B3EF0E-FA7A-4115-9DB2-29722F31CFB9}" destId="{FD208117-57DB-4D79-A066-DBFE0A62BC67}" srcOrd="2" destOrd="0" parTransId="{CB431128-E9AE-4CE9-AFEB-436309BF85C5}" sibTransId="{93653B32-ABEB-45BF-A8FF-CE4DE385792F}"/>
    <dgm:cxn modelId="{AA058253-32B2-4A96-86D7-49EB0E7EE3A6}" type="presOf" srcId="{BDE754FC-C2E1-4179-A85B-59E0F514D732}" destId="{129F8245-231A-44EC-9D14-82E027012D2E}" srcOrd="0" destOrd="0" presId="urn:microsoft.com/office/officeart/2005/8/layout/default"/>
    <dgm:cxn modelId="{52A2D193-6356-4CB8-9452-7DC91ABA94BE}" type="presOf" srcId="{04B3EF0E-FA7A-4115-9DB2-29722F31CFB9}" destId="{72EF287A-2A7E-4A8D-ADF9-16870F029B76}" srcOrd="0" destOrd="0" presId="urn:microsoft.com/office/officeart/2005/8/layout/default"/>
    <dgm:cxn modelId="{4F7C8996-9374-4084-9E93-04E5F48E66F9}" srcId="{04B3EF0E-FA7A-4115-9DB2-29722F31CFB9}" destId="{8472DC62-97AE-49A3-B2D4-A36D1C9182E4}" srcOrd="1" destOrd="0" parTransId="{1F60721B-280F-4753-8750-F0148F3D2D97}" sibTransId="{8FDBC981-F865-4475-8BE9-9BFD9FD00898}"/>
    <dgm:cxn modelId="{FF0D159A-EBE4-4913-B10E-20A73F603416}" srcId="{04B3EF0E-FA7A-4115-9DB2-29722F31CFB9}" destId="{42D1F410-F072-4176-B4CE-C65879CBDB69}" srcOrd="3" destOrd="0" parTransId="{79AEB6B2-95D3-4808-A32C-321C0B15E767}" sibTransId="{65FC7429-CCE9-4D7F-9C21-948E7C6D1D6B}"/>
    <dgm:cxn modelId="{58B9ECE1-BE8B-48E2-8F89-2AEBF36C9066}" type="presOf" srcId="{FD208117-57DB-4D79-A066-DBFE0A62BC67}" destId="{3A2D5588-3491-41E6-960A-710933B2E94B}" srcOrd="0" destOrd="0" presId="urn:microsoft.com/office/officeart/2005/8/layout/default"/>
    <dgm:cxn modelId="{C27375E5-8800-4475-96CD-D2BEF2AB19A1}" srcId="{04B3EF0E-FA7A-4115-9DB2-29722F31CFB9}" destId="{BDE754FC-C2E1-4179-A85B-59E0F514D732}" srcOrd="0" destOrd="0" parTransId="{F409BD9A-8425-4EC7-9226-5DFFE8BAA1B7}" sibTransId="{8A377915-39A9-4071-9E57-3729152F916E}"/>
    <dgm:cxn modelId="{B00054FA-50EF-4B02-B74B-2E7B7835BCF8}" type="presOf" srcId="{8472DC62-97AE-49A3-B2D4-A36D1C9182E4}" destId="{C6C2BDD0-D05F-4285-BD66-200A6DEC2FF8}" srcOrd="0" destOrd="0" presId="urn:microsoft.com/office/officeart/2005/8/layout/default"/>
    <dgm:cxn modelId="{FE98B0B5-FD84-4E46-B95E-23D03DF59171}" type="presParOf" srcId="{72EF287A-2A7E-4A8D-ADF9-16870F029B76}" destId="{129F8245-231A-44EC-9D14-82E027012D2E}" srcOrd="0" destOrd="0" presId="urn:microsoft.com/office/officeart/2005/8/layout/default"/>
    <dgm:cxn modelId="{C42BDC88-5BC0-4225-8ECD-768614AD4CCE}" type="presParOf" srcId="{72EF287A-2A7E-4A8D-ADF9-16870F029B76}" destId="{ABE6F709-75F5-4FE6-AC6F-9E8508112702}" srcOrd="1" destOrd="0" presId="urn:microsoft.com/office/officeart/2005/8/layout/default"/>
    <dgm:cxn modelId="{E657276C-410C-4D2E-970C-E6CF4F6FEA1C}" type="presParOf" srcId="{72EF287A-2A7E-4A8D-ADF9-16870F029B76}" destId="{C6C2BDD0-D05F-4285-BD66-200A6DEC2FF8}" srcOrd="2" destOrd="0" presId="urn:microsoft.com/office/officeart/2005/8/layout/default"/>
    <dgm:cxn modelId="{5AA423AB-28E1-4D69-988C-6B39C65936C3}" type="presParOf" srcId="{72EF287A-2A7E-4A8D-ADF9-16870F029B76}" destId="{530BB41E-A5B3-4124-9819-B19C6A9BC3C3}" srcOrd="3" destOrd="0" presId="urn:microsoft.com/office/officeart/2005/8/layout/default"/>
    <dgm:cxn modelId="{4DFB121B-EC8E-4A4E-9138-63CBE236FF5B}" type="presParOf" srcId="{72EF287A-2A7E-4A8D-ADF9-16870F029B76}" destId="{3A2D5588-3491-41E6-960A-710933B2E94B}" srcOrd="4" destOrd="0" presId="urn:microsoft.com/office/officeart/2005/8/layout/default"/>
    <dgm:cxn modelId="{44077AB2-CF33-4C9D-892A-9295466F7850}" type="presParOf" srcId="{72EF287A-2A7E-4A8D-ADF9-16870F029B76}" destId="{6D10B5A3-3CC9-4931-99A7-FCD950347E41}" srcOrd="5" destOrd="0" presId="urn:microsoft.com/office/officeart/2005/8/layout/default"/>
    <dgm:cxn modelId="{2F075F2A-B1EF-4B53-AE9B-CBD22A8FE835}" type="presParOf" srcId="{72EF287A-2A7E-4A8D-ADF9-16870F029B76}" destId="{70417A1C-A60B-4436-80C4-8EBA12AC2F6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D1974F-49DE-4ED0-800E-ABE7EE10071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F4F702F-FC5D-4F62-92AB-D7DC610579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Individual OR pair/group</a:t>
          </a:r>
        </a:p>
      </dgm:t>
    </dgm:pt>
    <dgm:pt modelId="{AB03884B-92BC-47BC-8DAC-C56470A15257}" type="parTrans" cxnId="{8FA408C5-3927-4FB1-8F72-59A7A86EB6AC}">
      <dgm:prSet/>
      <dgm:spPr/>
      <dgm:t>
        <a:bodyPr/>
        <a:lstStyle/>
        <a:p>
          <a:endParaRPr lang="en-US"/>
        </a:p>
      </dgm:t>
    </dgm:pt>
    <dgm:pt modelId="{4C30C788-8C63-4F09-8C0C-33FD658E7DFD}" type="sibTrans" cxnId="{8FA408C5-3927-4FB1-8F72-59A7A86EB6AC}">
      <dgm:prSet/>
      <dgm:spPr/>
      <dgm:t>
        <a:bodyPr/>
        <a:lstStyle/>
        <a:p>
          <a:endParaRPr lang="en-US"/>
        </a:p>
      </dgm:t>
    </dgm:pt>
    <dgm:pt modelId="{BE69DDDC-BCE3-463A-B40F-7F7FEC84C6B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Focused time (e.g. 1-2 </a:t>
          </a:r>
          <a:r>
            <a:rPr lang="en-US" dirty="0" err="1"/>
            <a:t>hrs</a:t>
          </a:r>
          <a:r>
            <a:rPr lang="en-US" dirty="0"/>
            <a:t>) OR open window (e.g. 24 hours)</a:t>
          </a:r>
        </a:p>
      </dgm:t>
    </dgm:pt>
    <dgm:pt modelId="{FA4C59D4-DA0C-4A0F-BDD7-5E5A5669B568}" type="parTrans" cxnId="{4F4AD319-045B-4568-8001-DCFB966BD171}">
      <dgm:prSet/>
      <dgm:spPr/>
      <dgm:t>
        <a:bodyPr/>
        <a:lstStyle/>
        <a:p>
          <a:endParaRPr lang="en-US"/>
        </a:p>
      </dgm:t>
    </dgm:pt>
    <dgm:pt modelId="{A2FDC8C1-9101-4516-A3FD-6687BD498C21}" type="sibTrans" cxnId="{4F4AD319-045B-4568-8001-DCFB966BD171}">
      <dgm:prSet/>
      <dgm:spPr/>
      <dgm:t>
        <a:bodyPr/>
        <a:lstStyle/>
        <a:p>
          <a:endParaRPr lang="en-US"/>
        </a:p>
      </dgm:t>
    </dgm:pt>
    <dgm:pt modelId="{A8B4216D-C074-4880-A4E9-C7A35F9E9E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Synchronous OR asynchronous</a:t>
          </a:r>
        </a:p>
      </dgm:t>
    </dgm:pt>
    <dgm:pt modelId="{180D3EE9-8568-417E-88B9-9B74401309C6}" type="parTrans" cxnId="{BC6E8E1E-0A00-40BA-B3A1-3E1012C37E87}">
      <dgm:prSet/>
      <dgm:spPr/>
      <dgm:t>
        <a:bodyPr/>
        <a:lstStyle/>
        <a:p>
          <a:endParaRPr lang="en-US"/>
        </a:p>
      </dgm:t>
    </dgm:pt>
    <dgm:pt modelId="{2B252068-8E5E-4F67-A30D-7C147C356446}" type="sibTrans" cxnId="{BC6E8E1E-0A00-40BA-B3A1-3E1012C37E87}">
      <dgm:prSet/>
      <dgm:spPr/>
      <dgm:t>
        <a:bodyPr/>
        <a:lstStyle/>
        <a:p>
          <a:endParaRPr lang="en-US"/>
        </a:p>
      </dgm:t>
    </dgm:pt>
    <dgm:pt modelId="{23E0132A-8D9C-41C9-AC31-E946B375286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Closed book OR open-book, notes, other resources</a:t>
          </a:r>
        </a:p>
      </dgm:t>
    </dgm:pt>
    <dgm:pt modelId="{4FB41BC9-7470-430B-BDED-2E097A660DE0}" type="parTrans" cxnId="{9C788504-64C6-4821-9A85-1FE8CCC6719F}">
      <dgm:prSet/>
      <dgm:spPr/>
      <dgm:t>
        <a:bodyPr/>
        <a:lstStyle/>
        <a:p>
          <a:endParaRPr lang="en-US"/>
        </a:p>
      </dgm:t>
    </dgm:pt>
    <dgm:pt modelId="{512271AF-404F-4161-9491-D6C3091CE5E4}" type="sibTrans" cxnId="{9C788504-64C6-4821-9A85-1FE8CCC6719F}">
      <dgm:prSet/>
      <dgm:spPr/>
      <dgm:t>
        <a:bodyPr/>
        <a:lstStyle/>
        <a:p>
          <a:endParaRPr lang="en-US"/>
        </a:p>
      </dgm:t>
    </dgm:pt>
    <dgm:pt modelId="{C7610C4C-BB08-4D8F-8C99-36BC0439EF9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Mode: multiple choice; short or precise answer OR extended analysis and application</a:t>
          </a:r>
        </a:p>
      </dgm:t>
    </dgm:pt>
    <dgm:pt modelId="{7F424FAC-E3AF-4E6A-93EA-C6DFA2DFE316}" type="parTrans" cxnId="{E1CAB796-CF47-49CD-AB46-6CD1DF5E7881}">
      <dgm:prSet/>
      <dgm:spPr/>
      <dgm:t>
        <a:bodyPr/>
        <a:lstStyle/>
        <a:p>
          <a:endParaRPr lang="en-US"/>
        </a:p>
      </dgm:t>
    </dgm:pt>
    <dgm:pt modelId="{5865CE90-2FF5-4E56-896E-7F930BFC688F}" type="sibTrans" cxnId="{E1CAB796-CF47-49CD-AB46-6CD1DF5E7881}">
      <dgm:prSet/>
      <dgm:spPr/>
      <dgm:t>
        <a:bodyPr/>
        <a:lstStyle/>
        <a:p>
          <a:endParaRPr lang="en-US"/>
        </a:p>
      </dgm:t>
    </dgm:pt>
    <dgm:pt modelId="{8E669E67-5509-4166-A8D1-E4DD64C6002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Integrity: Institutional oversight OR individual student responsibility </a:t>
          </a:r>
        </a:p>
      </dgm:t>
    </dgm:pt>
    <dgm:pt modelId="{8656240F-9B51-46EC-8531-60D62F034829}" type="parTrans" cxnId="{5A68C48B-ACCB-44FE-AB17-283E92F87062}">
      <dgm:prSet/>
      <dgm:spPr/>
      <dgm:t>
        <a:bodyPr/>
        <a:lstStyle/>
        <a:p>
          <a:endParaRPr lang="en-US"/>
        </a:p>
      </dgm:t>
    </dgm:pt>
    <dgm:pt modelId="{13E8D070-DEE7-4A6E-B951-D93DD57C68E3}" type="sibTrans" cxnId="{5A68C48B-ACCB-44FE-AB17-283E92F87062}">
      <dgm:prSet/>
      <dgm:spPr/>
      <dgm:t>
        <a:bodyPr/>
        <a:lstStyle/>
        <a:p>
          <a:endParaRPr lang="en-US"/>
        </a:p>
      </dgm:t>
    </dgm:pt>
    <dgm:pt modelId="{D0F1D860-ABC4-4E4C-A189-22C4DB7E9343}" type="pres">
      <dgm:prSet presAssocID="{1BD1974F-49DE-4ED0-800E-ABE7EE100713}" presName="root" presStyleCnt="0">
        <dgm:presLayoutVars>
          <dgm:dir/>
          <dgm:resizeHandles val="exact"/>
        </dgm:presLayoutVars>
      </dgm:prSet>
      <dgm:spPr/>
    </dgm:pt>
    <dgm:pt modelId="{0CA82B21-49CB-451C-8B75-2528000B5925}" type="pres">
      <dgm:prSet presAssocID="{0F4F702F-FC5D-4F62-92AB-D7DC6105793D}" presName="compNode" presStyleCnt="0"/>
      <dgm:spPr/>
    </dgm:pt>
    <dgm:pt modelId="{BDF767E3-6135-43E9-964F-70D00AA6FDE0}" type="pres">
      <dgm:prSet presAssocID="{0F4F702F-FC5D-4F62-92AB-D7DC6105793D}" presName="bgRect" presStyleLbl="bgShp" presStyleIdx="0" presStyleCnt="6"/>
      <dgm:spPr/>
    </dgm:pt>
    <dgm:pt modelId="{140EC312-2E68-436E-9194-3D879031EB88}" type="pres">
      <dgm:prSet presAssocID="{0F4F702F-FC5D-4F62-92AB-D7DC6105793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A2729503-C4DC-422B-9834-6D4BACA6E729}" type="pres">
      <dgm:prSet presAssocID="{0F4F702F-FC5D-4F62-92AB-D7DC6105793D}" presName="spaceRect" presStyleCnt="0"/>
      <dgm:spPr/>
    </dgm:pt>
    <dgm:pt modelId="{870143A8-69A5-4397-91FF-E5868DF4BD26}" type="pres">
      <dgm:prSet presAssocID="{0F4F702F-FC5D-4F62-92AB-D7DC6105793D}" presName="parTx" presStyleLbl="revTx" presStyleIdx="0" presStyleCnt="6">
        <dgm:presLayoutVars>
          <dgm:chMax val="0"/>
          <dgm:chPref val="0"/>
        </dgm:presLayoutVars>
      </dgm:prSet>
      <dgm:spPr/>
    </dgm:pt>
    <dgm:pt modelId="{7DC43383-9286-4C6C-872B-D9C0696052CF}" type="pres">
      <dgm:prSet presAssocID="{4C30C788-8C63-4F09-8C0C-33FD658E7DFD}" presName="sibTrans" presStyleCnt="0"/>
      <dgm:spPr/>
    </dgm:pt>
    <dgm:pt modelId="{1CBFF2AB-4177-4176-848F-515259CE1F76}" type="pres">
      <dgm:prSet presAssocID="{BE69DDDC-BCE3-463A-B40F-7F7FEC84C6B1}" presName="compNode" presStyleCnt="0"/>
      <dgm:spPr/>
    </dgm:pt>
    <dgm:pt modelId="{BB09A693-671C-440D-90E6-30EB6FEED241}" type="pres">
      <dgm:prSet presAssocID="{BE69DDDC-BCE3-463A-B40F-7F7FEC84C6B1}" presName="bgRect" presStyleLbl="bgShp" presStyleIdx="1" presStyleCnt="6"/>
      <dgm:spPr/>
    </dgm:pt>
    <dgm:pt modelId="{548CA590-2E94-4F46-83F0-BF23846AD63C}" type="pres">
      <dgm:prSet presAssocID="{BE69DDDC-BCE3-463A-B40F-7F7FEC84C6B1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4446C31F-0876-428E-A18A-000759A983CC}" type="pres">
      <dgm:prSet presAssocID="{BE69DDDC-BCE3-463A-B40F-7F7FEC84C6B1}" presName="spaceRect" presStyleCnt="0"/>
      <dgm:spPr/>
    </dgm:pt>
    <dgm:pt modelId="{F28163E6-0DEF-474C-9FFC-0E86400EF51E}" type="pres">
      <dgm:prSet presAssocID="{BE69DDDC-BCE3-463A-B40F-7F7FEC84C6B1}" presName="parTx" presStyleLbl="revTx" presStyleIdx="1" presStyleCnt="6">
        <dgm:presLayoutVars>
          <dgm:chMax val="0"/>
          <dgm:chPref val="0"/>
        </dgm:presLayoutVars>
      </dgm:prSet>
      <dgm:spPr/>
    </dgm:pt>
    <dgm:pt modelId="{A9AB8547-1956-4C0E-B81F-9FBF36268A20}" type="pres">
      <dgm:prSet presAssocID="{A2FDC8C1-9101-4516-A3FD-6687BD498C21}" presName="sibTrans" presStyleCnt="0"/>
      <dgm:spPr/>
    </dgm:pt>
    <dgm:pt modelId="{BF38CFD2-030B-4088-ABE2-13779A74A8CB}" type="pres">
      <dgm:prSet presAssocID="{A8B4216D-C074-4880-A4E9-C7A35F9E9E37}" presName="compNode" presStyleCnt="0"/>
      <dgm:spPr/>
    </dgm:pt>
    <dgm:pt modelId="{BB5E8DE0-E761-4BA2-8B4E-78A5498AA9F7}" type="pres">
      <dgm:prSet presAssocID="{A8B4216D-C074-4880-A4E9-C7A35F9E9E37}" presName="bgRect" presStyleLbl="bgShp" presStyleIdx="2" presStyleCnt="6"/>
      <dgm:spPr/>
    </dgm:pt>
    <dgm:pt modelId="{FD47E529-9001-4DD5-B223-A973517FC073}" type="pres">
      <dgm:prSet presAssocID="{A8B4216D-C074-4880-A4E9-C7A35F9E9E37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C81DD384-EAA4-48E5-A285-3CF63957E51B}" type="pres">
      <dgm:prSet presAssocID="{A8B4216D-C074-4880-A4E9-C7A35F9E9E37}" presName="spaceRect" presStyleCnt="0"/>
      <dgm:spPr/>
    </dgm:pt>
    <dgm:pt modelId="{62F9BE84-4581-4056-8AB5-3E407B72C45A}" type="pres">
      <dgm:prSet presAssocID="{A8B4216D-C074-4880-A4E9-C7A35F9E9E37}" presName="parTx" presStyleLbl="revTx" presStyleIdx="2" presStyleCnt="6">
        <dgm:presLayoutVars>
          <dgm:chMax val="0"/>
          <dgm:chPref val="0"/>
        </dgm:presLayoutVars>
      </dgm:prSet>
      <dgm:spPr/>
    </dgm:pt>
    <dgm:pt modelId="{2D89DBED-ADF0-4231-98E3-1DD2D7BA9387}" type="pres">
      <dgm:prSet presAssocID="{2B252068-8E5E-4F67-A30D-7C147C356446}" presName="sibTrans" presStyleCnt="0"/>
      <dgm:spPr/>
    </dgm:pt>
    <dgm:pt modelId="{1B5A8527-2005-4887-AA93-C168D6D0089D}" type="pres">
      <dgm:prSet presAssocID="{23E0132A-8D9C-41C9-AC31-E946B3752866}" presName="compNode" presStyleCnt="0"/>
      <dgm:spPr/>
    </dgm:pt>
    <dgm:pt modelId="{495857E1-53E0-4903-B378-05DFC68BB02F}" type="pres">
      <dgm:prSet presAssocID="{23E0132A-8D9C-41C9-AC31-E946B3752866}" presName="bgRect" presStyleLbl="bgShp" presStyleIdx="3" presStyleCnt="6"/>
      <dgm:spPr/>
    </dgm:pt>
    <dgm:pt modelId="{D0ED9402-A66C-47E9-9427-6F1BB7329252}" type="pres">
      <dgm:prSet presAssocID="{23E0132A-8D9C-41C9-AC31-E946B3752866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ACA3F45-BBAD-4335-878E-2C190BF1C67F}" type="pres">
      <dgm:prSet presAssocID="{23E0132A-8D9C-41C9-AC31-E946B3752866}" presName="spaceRect" presStyleCnt="0"/>
      <dgm:spPr/>
    </dgm:pt>
    <dgm:pt modelId="{320C7ACD-0BC6-41FA-86AE-C5E456E0FDA7}" type="pres">
      <dgm:prSet presAssocID="{23E0132A-8D9C-41C9-AC31-E946B3752866}" presName="parTx" presStyleLbl="revTx" presStyleIdx="3" presStyleCnt="6">
        <dgm:presLayoutVars>
          <dgm:chMax val="0"/>
          <dgm:chPref val="0"/>
        </dgm:presLayoutVars>
      </dgm:prSet>
      <dgm:spPr/>
    </dgm:pt>
    <dgm:pt modelId="{7A7C3F85-2D5B-4184-9ECE-D0F0BA44681A}" type="pres">
      <dgm:prSet presAssocID="{512271AF-404F-4161-9491-D6C3091CE5E4}" presName="sibTrans" presStyleCnt="0"/>
      <dgm:spPr/>
    </dgm:pt>
    <dgm:pt modelId="{AEBEEB5A-D9D6-42F8-BB5D-5E68DC53DB7A}" type="pres">
      <dgm:prSet presAssocID="{C7610C4C-BB08-4D8F-8C99-36BC0439EF9D}" presName="compNode" presStyleCnt="0"/>
      <dgm:spPr/>
    </dgm:pt>
    <dgm:pt modelId="{455DAFD2-E7D1-4A04-BEC3-A77119A5C790}" type="pres">
      <dgm:prSet presAssocID="{C7610C4C-BB08-4D8F-8C99-36BC0439EF9D}" presName="bgRect" presStyleLbl="bgShp" presStyleIdx="4" presStyleCnt="6"/>
      <dgm:spPr/>
    </dgm:pt>
    <dgm:pt modelId="{379C4292-FA6C-4273-A756-3C3240C0F4C3}" type="pres">
      <dgm:prSet presAssocID="{C7610C4C-BB08-4D8F-8C99-36BC0439EF9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peKnot"/>
        </a:ext>
      </dgm:extLst>
    </dgm:pt>
    <dgm:pt modelId="{A5703E10-CF6D-49B5-886B-301F7BEBC5A5}" type="pres">
      <dgm:prSet presAssocID="{C7610C4C-BB08-4D8F-8C99-36BC0439EF9D}" presName="spaceRect" presStyleCnt="0"/>
      <dgm:spPr/>
    </dgm:pt>
    <dgm:pt modelId="{FB71EB26-6DAB-4CB4-8684-EB329B8EF8CE}" type="pres">
      <dgm:prSet presAssocID="{C7610C4C-BB08-4D8F-8C99-36BC0439EF9D}" presName="parTx" presStyleLbl="revTx" presStyleIdx="4" presStyleCnt="6">
        <dgm:presLayoutVars>
          <dgm:chMax val="0"/>
          <dgm:chPref val="0"/>
        </dgm:presLayoutVars>
      </dgm:prSet>
      <dgm:spPr/>
    </dgm:pt>
    <dgm:pt modelId="{D86B9D8D-8001-4C3C-B5D3-B2520CBF44CE}" type="pres">
      <dgm:prSet presAssocID="{5865CE90-2FF5-4E56-896E-7F930BFC688F}" presName="sibTrans" presStyleCnt="0"/>
      <dgm:spPr/>
    </dgm:pt>
    <dgm:pt modelId="{CAAD8FF9-E621-461A-A551-7C7300C56F87}" type="pres">
      <dgm:prSet presAssocID="{8E669E67-5509-4166-A8D1-E4DD64C60024}" presName="compNode" presStyleCnt="0"/>
      <dgm:spPr/>
    </dgm:pt>
    <dgm:pt modelId="{FE420843-6DF1-4EFF-B7F1-4747D5E9AB82}" type="pres">
      <dgm:prSet presAssocID="{8E669E67-5509-4166-A8D1-E4DD64C60024}" presName="bgRect" presStyleLbl="bgShp" presStyleIdx="5" presStyleCnt="6"/>
      <dgm:spPr/>
    </dgm:pt>
    <dgm:pt modelId="{732BAB1B-17E3-43A5-AD1B-091A40591F44}" type="pres">
      <dgm:prSet presAssocID="{8E669E67-5509-4166-A8D1-E4DD64C6002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2CDEC068-C08F-45F9-BE6A-7783B7BEED37}" type="pres">
      <dgm:prSet presAssocID="{8E669E67-5509-4166-A8D1-E4DD64C60024}" presName="spaceRect" presStyleCnt="0"/>
      <dgm:spPr/>
    </dgm:pt>
    <dgm:pt modelId="{0892DA89-495B-4DF0-935E-1B73B0C3AD4D}" type="pres">
      <dgm:prSet presAssocID="{8E669E67-5509-4166-A8D1-E4DD64C6002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9C788504-64C6-4821-9A85-1FE8CCC6719F}" srcId="{1BD1974F-49DE-4ED0-800E-ABE7EE100713}" destId="{23E0132A-8D9C-41C9-AC31-E946B3752866}" srcOrd="3" destOrd="0" parTransId="{4FB41BC9-7470-430B-BDED-2E097A660DE0}" sibTransId="{512271AF-404F-4161-9491-D6C3091CE5E4}"/>
    <dgm:cxn modelId="{4F4AD319-045B-4568-8001-DCFB966BD171}" srcId="{1BD1974F-49DE-4ED0-800E-ABE7EE100713}" destId="{BE69DDDC-BCE3-463A-B40F-7F7FEC84C6B1}" srcOrd="1" destOrd="0" parTransId="{FA4C59D4-DA0C-4A0F-BDD7-5E5A5669B568}" sibTransId="{A2FDC8C1-9101-4516-A3FD-6687BD498C21}"/>
    <dgm:cxn modelId="{BC6E8E1E-0A00-40BA-B3A1-3E1012C37E87}" srcId="{1BD1974F-49DE-4ED0-800E-ABE7EE100713}" destId="{A8B4216D-C074-4880-A4E9-C7A35F9E9E37}" srcOrd="2" destOrd="0" parTransId="{180D3EE9-8568-417E-88B9-9B74401309C6}" sibTransId="{2B252068-8E5E-4F67-A30D-7C147C356446}"/>
    <dgm:cxn modelId="{BDC62547-64EB-465F-8E1A-A8E2067E0D32}" type="presOf" srcId="{C7610C4C-BB08-4D8F-8C99-36BC0439EF9D}" destId="{FB71EB26-6DAB-4CB4-8684-EB329B8EF8CE}" srcOrd="0" destOrd="0" presId="urn:microsoft.com/office/officeart/2018/2/layout/IconVerticalSolidList"/>
    <dgm:cxn modelId="{5A68C48B-ACCB-44FE-AB17-283E92F87062}" srcId="{1BD1974F-49DE-4ED0-800E-ABE7EE100713}" destId="{8E669E67-5509-4166-A8D1-E4DD64C60024}" srcOrd="5" destOrd="0" parTransId="{8656240F-9B51-46EC-8531-60D62F034829}" sibTransId="{13E8D070-DEE7-4A6E-B951-D93DD57C68E3}"/>
    <dgm:cxn modelId="{E1CAB796-CF47-49CD-AB46-6CD1DF5E7881}" srcId="{1BD1974F-49DE-4ED0-800E-ABE7EE100713}" destId="{C7610C4C-BB08-4D8F-8C99-36BC0439EF9D}" srcOrd="4" destOrd="0" parTransId="{7F424FAC-E3AF-4E6A-93EA-C6DFA2DFE316}" sibTransId="{5865CE90-2FF5-4E56-896E-7F930BFC688F}"/>
    <dgm:cxn modelId="{18289D99-CF63-4E41-8E2C-1EFC10AF81CA}" type="presOf" srcId="{A8B4216D-C074-4880-A4E9-C7A35F9E9E37}" destId="{62F9BE84-4581-4056-8AB5-3E407B72C45A}" srcOrd="0" destOrd="0" presId="urn:microsoft.com/office/officeart/2018/2/layout/IconVerticalSolidList"/>
    <dgm:cxn modelId="{828A17AC-3762-4739-8195-AF6AEACABB62}" type="presOf" srcId="{23E0132A-8D9C-41C9-AC31-E946B3752866}" destId="{320C7ACD-0BC6-41FA-86AE-C5E456E0FDA7}" srcOrd="0" destOrd="0" presId="urn:microsoft.com/office/officeart/2018/2/layout/IconVerticalSolidList"/>
    <dgm:cxn modelId="{E96822B6-9C76-4630-BBC7-EB8AECF4AC33}" type="presOf" srcId="{8E669E67-5509-4166-A8D1-E4DD64C60024}" destId="{0892DA89-495B-4DF0-935E-1B73B0C3AD4D}" srcOrd="0" destOrd="0" presId="urn:microsoft.com/office/officeart/2018/2/layout/IconVerticalSolidList"/>
    <dgm:cxn modelId="{8FA408C5-3927-4FB1-8F72-59A7A86EB6AC}" srcId="{1BD1974F-49DE-4ED0-800E-ABE7EE100713}" destId="{0F4F702F-FC5D-4F62-92AB-D7DC6105793D}" srcOrd="0" destOrd="0" parTransId="{AB03884B-92BC-47BC-8DAC-C56470A15257}" sibTransId="{4C30C788-8C63-4F09-8C0C-33FD658E7DFD}"/>
    <dgm:cxn modelId="{50799ADE-7A14-48F4-8A72-9E2EA0CF4B9D}" type="presOf" srcId="{1BD1974F-49DE-4ED0-800E-ABE7EE100713}" destId="{D0F1D860-ABC4-4E4C-A189-22C4DB7E9343}" srcOrd="0" destOrd="0" presId="urn:microsoft.com/office/officeart/2018/2/layout/IconVerticalSolidList"/>
    <dgm:cxn modelId="{91B4CCF3-56F0-4444-955E-6FD85B482D85}" type="presOf" srcId="{BE69DDDC-BCE3-463A-B40F-7F7FEC84C6B1}" destId="{F28163E6-0DEF-474C-9FFC-0E86400EF51E}" srcOrd="0" destOrd="0" presId="urn:microsoft.com/office/officeart/2018/2/layout/IconVerticalSolidList"/>
    <dgm:cxn modelId="{162EDEF9-2795-4A47-95AC-313A196BE28C}" type="presOf" srcId="{0F4F702F-FC5D-4F62-92AB-D7DC6105793D}" destId="{870143A8-69A5-4397-91FF-E5868DF4BD26}" srcOrd="0" destOrd="0" presId="urn:microsoft.com/office/officeart/2018/2/layout/IconVerticalSolidList"/>
    <dgm:cxn modelId="{9289119E-E19C-4ABD-9876-6E02355842A0}" type="presParOf" srcId="{D0F1D860-ABC4-4E4C-A189-22C4DB7E9343}" destId="{0CA82B21-49CB-451C-8B75-2528000B5925}" srcOrd="0" destOrd="0" presId="urn:microsoft.com/office/officeart/2018/2/layout/IconVerticalSolidList"/>
    <dgm:cxn modelId="{9F7417D9-8F96-4ECD-9CDC-0E5B1F742097}" type="presParOf" srcId="{0CA82B21-49CB-451C-8B75-2528000B5925}" destId="{BDF767E3-6135-43E9-964F-70D00AA6FDE0}" srcOrd="0" destOrd="0" presId="urn:microsoft.com/office/officeart/2018/2/layout/IconVerticalSolidList"/>
    <dgm:cxn modelId="{277E444F-1B85-4263-989D-98E08198F9A7}" type="presParOf" srcId="{0CA82B21-49CB-451C-8B75-2528000B5925}" destId="{140EC312-2E68-436E-9194-3D879031EB88}" srcOrd="1" destOrd="0" presId="urn:microsoft.com/office/officeart/2018/2/layout/IconVerticalSolidList"/>
    <dgm:cxn modelId="{013CB65E-8009-4346-9D5F-8C990ADC8E37}" type="presParOf" srcId="{0CA82B21-49CB-451C-8B75-2528000B5925}" destId="{A2729503-C4DC-422B-9834-6D4BACA6E729}" srcOrd="2" destOrd="0" presId="urn:microsoft.com/office/officeart/2018/2/layout/IconVerticalSolidList"/>
    <dgm:cxn modelId="{AB2C2335-3B4E-4BF7-8626-FCDD30AB5421}" type="presParOf" srcId="{0CA82B21-49CB-451C-8B75-2528000B5925}" destId="{870143A8-69A5-4397-91FF-E5868DF4BD26}" srcOrd="3" destOrd="0" presId="urn:microsoft.com/office/officeart/2018/2/layout/IconVerticalSolidList"/>
    <dgm:cxn modelId="{5CBCB09E-42E5-4C0B-87A0-F70503069DA5}" type="presParOf" srcId="{D0F1D860-ABC4-4E4C-A189-22C4DB7E9343}" destId="{7DC43383-9286-4C6C-872B-D9C0696052CF}" srcOrd="1" destOrd="0" presId="urn:microsoft.com/office/officeart/2018/2/layout/IconVerticalSolidList"/>
    <dgm:cxn modelId="{8449D859-6318-459F-9A0F-C8ED575F1A9A}" type="presParOf" srcId="{D0F1D860-ABC4-4E4C-A189-22C4DB7E9343}" destId="{1CBFF2AB-4177-4176-848F-515259CE1F76}" srcOrd="2" destOrd="0" presId="urn:microsoft.com/office/officeart/2018/2/layout/IconVerticalSolidList"/>
    <dgm:cxn modelId="{1AEC9765-CC96-4952-9D14-614F3BB1E76F}" type="presParOf" srcId="{1CBFF2AB-4177-4176-848F-515259CE1F76}" destId="{BB09A693-671C-440D-90E6-30EB6FEED241}" srcOrd="0" destOrd="0" presId="urn:microsoft.com/office/officeart/2018/2/layout/IconVerticalSolidList"/>
    <dgm:cxn modelId="{4D3760D3-64E6-41D2-AB07-A59C96E6AED1}" type="presParOf" srcId="{1CBFF2AB-4177-4176-848F-515259CE1F76}" destId="{548CA590-2E94-4F46-83F0-BF23846AD63C}" srcOrd="1" destOrd="0" presId="urn:microsoft.com/office/officeart/2018/2/layout/IconVerticalSolidList"/>
    <dgm:cxn modelId="{A61C70CA-A98C-4D9C-85EE-BC919A8536F4}" type="presParOf" srcId="{1CBFF2AB-4177-4176-848F-515259CE1F76}" destId="{4446C31F-0876-428E-A18A-000759A983CC}" srcOrd="2" destOrd="0" presId="urn:microsoft.com/office/officeart/2018/2/layout/IconVerticalSolidList"/>
    <dgm:cxn modelId="{815C55C1-FF8B-47E8-8DF6-8931DFB3A5B3}" type="presParOf" srcId="{1CBFF2AB-4177-4176-848F-515259CE1F76}" destId="{F28163E6-0DEF-474C-9FFC-0E86400EF51E}" srcOrd="3" destOrd="0" presId="urn:microsoft.com/office/officeart/2018/2/layout/IconVerticalSolidList"/>
    <dgm:cxn modelId="{7A9F6E2D-0BC8-4825-A1CC-D20E42079384}" type="presParOf" srcId="{D0F1D860-ABC4-4E4C-A189-22C4DB7E9343}" destId="{A9AB8547-1956-4C0E-B81F-9FBF36268A20}" srcOrd="3" destOrd="0" presId="urn:microsoft.com/office/officeart/2018/2/layout/IconVerticalSolidList"/>
    <dgm:cxn modelId="{2BED4C16-F337-4DBD-8A24-7F197E302F06}" type="presParOf" srcId="{D0F1D860-ABC4-4E4C-A189-22C4DB7E9343}" destId="{BF38CFD2-030B-4088-ABE2-13779A74A8CB}" srcOrd="4" destOrd="0" presId="urn:microsoft.com/office/officeart/2018/2/layout/IconVerticalSolidList"/>
    <dgm:cxn modelId="{378C227F-2A4E-408D-9772-2D77D06E8C2E}" type="presParOf" srcId="{BF38CFD2-030B-4088-ABE2-13779A74A8CB}" destId="{BB5E8DE0-E761-4BA2-8B4E-78A5498AA9F7}" srcOrd="0" destOrd="0" presId="urn:microsoft.com/office/officeart/2018/2/layout/IconVerticalSolidList"/>
    <dgm:cxn modelId="{85177CA8-8C80-419C-849F-1434CA05D54C}" type="presParOf" srcId="{BF38CFD2-030B-4088-ABE2-13779A74A8CB}" destId="{FD47E529-9001-4DD5-B223-A973517FC073}" srcOrd="1" destOrd="0" presId="urn:microsoft.com/office/officeart/2018/2/layout/IconVerticalSolidList"/>
    <dgm:cxn modelId="{FA0D0C98-EAC2-4924-BAF4-DACB15624080}" type="presParOf" srcId="{BF38CFD2-030B-4088-ABE2-13779A74A8CB}" destId="{C81DD384-EAA4-48E5-A285-3CF63957E51B}" srcOrd="2" destOrd="0" presId="urn:microsoft.com/office/officeart/2018/2/layout/IconVerticalSolidList"/>
    <dgm:cxn modelId="{F3A8EEF5-FD34-4509-B7AC-A572CD72A86D}" type="presParOf" srcId="{BF38CFD2-030B-4088-ABE2-13779A74A8CB}" destId="{62F9BE84-4581-4056-8AB5-3E407B72C45A}" srcOrd="3" destOrd="0" presId="urn:microsoft.com/office/officeart/2018/2/layout/IconVerticalSolidList"/>
    <dgm:cxn modelId="{6A81B9B7-4FD1-4038-B3F0-F59CD1053EF7}" type="presParOf" srcId="{D0F1D860-ABC4-4E4C-A189-22C4DB7E9343}" destId="{2D89DBED-ADF0-4231-98E3-1DD2D7BA9387}" srcOrd="5" destOrd="0" presId="urn:microsoft.com/office/officeart/2018/2/layout/IconVerticalSolidList"/>
    <dgm:cxn modelId="{173992AD-08A7-4DDD-AEF2-D2290EB25308}" type="presParOf" srcId="{D0F1D860-ABC4-4E4C-A189-22C4DB7E9343}" destId="{1B5A8527-2005-4887-AA93-C168D6D0089D}" srcOrd="6" destOrd="0" presId="urn:microsoft.com/office/officeart/2018/2/layout/IconVerticalSolidList"/>
    <dgm:cxn modelId="{4AAF91D1-FB92-4BD8-BBFD-1FE16E1F79BC}" type="presParOf" srcId="{1B5A8527-2005-4887-AA93-C168D6D0089D}" destId="{495857E1-53E0-4903-B378-05DFC68BB02F}" srcOrd="0" destOrd="0" presId="urn:microsoft.com/office/officeart/2018/2/layout/IconVerticalSolidList"/>
    <dgm:cxn modelId="{BA9A1359-2457-4C96-A2B5-3D5A5675FB45}" type="presParOf" srcId="{1B5A8527-2005-4887-AA93-C168D6D0089D}" destId="{D0ED9402-A66C-47E9-9427-6F1BB7329252}" srcOrd="1" destOrd="0" presId="urn:microsoft.com/office/officeart/2018/2/layout/IconVerticalSolidList"/>
    <dgm:cxn modelId="{53572096-94BE-4C23-9D12-EC42CE560A20}" type="presParOf" srcId="{1B5A8527-2005-4887-AA93-C168D6D0089D}" destId="{CACA3F45-BBAD-4335-878E-2C190BF1C67F}" srcOrd="2" destOrd="0" presId="urn:microsoft.com/office/officeart/2018/2/layout/IconVerticalSolidList"/>
    <dgm:cxn modelId="{5F27185C-6A0A-44DD-B693-EF3E763C01D8}" type="presParOf" srcId="{1B5A8527-2005-4887-AA93-C168D6D0089D}" destId="{320C7ACD-0BC6-41FA-86AE-C5E456E0FDA7}" srcOrd="3" destOrd="0" presId="urn:microsoft.com/office/officeart/2018/2/layout/IconVerticalSolidList"/>
    <dgm:cxn modelId="{66156ED6-C9A1-488B-987B-FECD30A22272}" type="presParOf" srcId="{D0F1D860-ABC4-4E4C-A189-22C4DB7E9343}" destId="{7A7C3F85-2D5B-4184-9ECE-D0F0BA44681A}" srcOrd="7" destOrd="0" presId="urn:microsoft.com/office/officeart/2018/2/layout/IconVerticalSolidList"/>
    <dgm:cxn modelId="{AA74F896-665C-4030-9596-CA390F9C5334}" type="presParOf" srcId="{D0F1D860-ABC4-4E4C-A189-22C4DB7E9343}" destId="{AEBEEB5A-D9D6-42F8-BB5D-5E68DC53DB7A}" srcOrd="8" destOrd="0" presId="urn:microsoft.com/office/officeart/2018/2/layout/IconVerticalSolidList"/>
    <dgm:cxn modelId="{D5FD7629-9DE3-4F78-8A9E-138B06D4FCC0}" type="presParOf" srcId="{AEBEEB5A-D9D6-42F8-BB5D-5E68DC53DB7A}" destId="{455DAFD2-E7D1-4A04-BEC3-A77119A5C790}" srcOrd="0" destOrd="0" presId="urn:microsoft.com/office/officeart/2018/2/layout/IconVerticalSolidList"/>
    <dgm:cxn modelId="{95A0C2CB-7DCD-4BB8-899F-004DF1725CBE}" type="presParOf" srcId="{AEBEEB5A-D9D6-42F8-BB5D-5E68DC53DB7A}" destId="{379C4292-FA6C-4273-A756-3C3240C0F4C3}" srcOrd="1" destOrd="0" presId="urn:microsoft.com/office/officeart/2018/2/layout/IconVerticalSolidList"/>
    <dgm:cxn modelId="{444670CF-1707-4F34-927E-E05B6FB6AA81}" type="presParOf" srcId="{AEBEEB5A-D9D6-42F8-BB5D-5E68DC53DB7A}" destId="{A5703E10-CF6D-49B5-886B-301F7BEBC5A5}" srcOrd="2" destOrd="0" presId="urn:microsoft.com/office/officeart/2018/2/layout/IconVerticalSolidList"/>
    <dgm:cxn modelId="{7D3BFF90-90EC-4E7B-8089-73E6950C771F}" type="presParOf" srcId="{AEBEEB5A-D9D6-42F8-BB5D-5E68DC53DB7A}" destId="{FB71EB26-6DAB-4CB4-8684-EB329B8EF8CE}" srcOrd="3" destOrd="0" presId="urn:microsoft.com/office/officeart/2018/2/layout/IconVerticalSolidList"/>
    <dgm:cxn modelId="{16E517DD-F9E0-46A9-B6AF-6AB1437D0E81}" type="presParOf" srcId="{D0F1D860-ABC4-4E4C-A189-22C4DB7E9343}" destId="{D86B9D8D-8001-4C3C-B5D3-B2520CBF44CE}" srcOrd="9" destOrd="0" presId="urn:microsoft.com/office/officeart/2018/2/layout/IconVerticalSolidList"/>
    <dgm:cxn modelId="{DB7032B8-A20D-49F8-A6E6-07E8245EACDE}" type="presParOf" srcId="{D0F1D860-ABC4-4E4C-A189-22C4DB7E9343}" destId="{CAAD8FF9-E621-461A-A551-7C7300C56F87}" srcOrd="10" destOrd="0" presId="urn:microsoft.com/office/officeart/2018/2/layout/IconVerticalSolidList"/>
    <dgm:cxn modelId="{6C82502F-B968-4B17-B12B-C3FCF2AB0A19}" type="presParOf" srcId="{CAAD8FF9-E621-461A-A551-7C7300C56F87}" destId="{FE420843-6DF1-4EFF-B7F1-4747D5E9AB82}" srcOrd="0" destOrd="0" presId="urn:microsoft.com/office/officeart/2018/2/layout/IconVerticalSolidList"/>
    <dgm:cxn modelId="{6AE6EF2C-B9D0-4B35-BC4E-BDE2F1E6D772}" type="presParOf" srcId="{CAAD8FF9-E621-461A-A551-7C7300C56F87}" destId="{732BAB1B-17E3-43A5-AD1B-091A40591F44}" srcOrd="1" destOrd="0" presId="urn:microsoft.com/office/officeart/2018/2/layout/IconVerticalSolidList"/>
    <dgm:cxn modelId="{928DF90E-A3E2-4A80-B5C5-8EE38CA059A8}" type="presParOf" srcId="{CAAD8FF9-E621-461A-A551-7C7300C56F87}" destId="{2CDEC068-C08F-45F9-BE6A-7783B7BEED37}" srcOrd="2" destOrd="0" presId="urn:microsoft.com/office/officeart/2018/2/layout/IconVerticalSolidList"/>
    <dgm:cxn modelId="{BE554FBE-0DA8-4AD3-BF7C-477321537ED7}" type="presParOf" srcId="{CAAD8FF9-E621-461A-A551-7C7300C56F87}" destId="{0892DA89-495B-4DF0-935E-1B73B0C3AD4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B8E026-5827-944D-910B-FFD25B34A818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9808D612-08D5-5D48-9294-91416668119F}">
      <dgm:prSet phldrT="[Text]"/>
      <dgm:spPr/>
      <dgm:t>
        <a:bodyPr/>
        <a:lstStyle/>
        <a:p>
          <a:r>
            <a:rPr lang="en-US" dirty="0"/>
            <a:t>Process</a:t>
          </a:r>
        </a:p>
      </dgm:t>
    </dgm:pt>
    <dgm:pt modelId="{7C0F9C67-3967-4044-86D0-C4A2ED2BE075}" type="parTrans" cxnId="{008C662C-98D6-AC43-807B-ACA4EEF6CA5B}">
      <dgm:prSet/>
      <dgm:spPr/>
      <dgm:t>
        <a:bodyPr/>
        <a:lstStyle/>
        <a:p>
          <a:endParaRPr lang="en-US"/>
        </a:p>
      </dgm:t>
    </dgm:pt>
    <dgm:pt modelId="{C5AD7AB1-CBE1-6C47-BF8B-BF5DCB0DA784}" type="sibTrans" cxnId="{008C662C-98D6-AC43-807B-ACA4EEF6CA5B}">
      <dgm:prSet/>
      <dgm:spPr/>
      <dgm:t>
        <a:bodyPr/>
        <a:lstStyle/>
        <a:p>
          <a:endParaRPr lang="en-US"/>
        </a:p>
      </dgm:t>
    </dgm:pt>
    <dgm:pt modelId="{7B67FE28-AB02-1B44-BAAC-753539032FFF}">
      <dgm:prSet phldrT="[Text]"/>
      <dgm:spPr/>
      <dgm:t>
        <a:bodyPr/>
        <a:lstStyle/>
        <a:p>
          <a:r>
            <a:rPr lang="en-US" dirty="0"/>
            <a:t>Contact the Remote Teaching Coordinator (RTC) or Dean’s designee in your school to request approval for online proctoring service (approval is at the discretion of the school)</a:t>
          </a:r>
        </a:p>
      </dgm:t>
    </dgm:pt>
    <dgm:pt modelId="{D939FC45-AB39-FE4C-BD28-0D2252BB186C}" type="parTrans" cxnId="{6E066C70-AEF7-C54D-9992-DFA00829AA1B}">
      <dgm:prSet/>
      <dgm:spPr/>
      <dgm:t>
        <a:bodyPr/>
        <a:lstStyle/>
        <a:p>
          <a:endParaRPr lang="en-US"/>
        </a:p>
      </dgm:t>
    </dgm:pt>
    <dgm:pt modelId="{B0693368-0A04-C74F-A2B0-AAD50304AA2E}" type="sibTrans" cxnId="{6E066C70-AEF7-C54D-9992-DFA00829AA1B}">
      <dgm:prSet/>
      <dgm:spPr/>
      <dgm:t>
        <a:bodyPr/>
        <a:lstStyle/>
        <a:p>
          <a:endParaRPr lang="en-US"/>
        </a:p>
      </dgm:t>
    </dgm:pt>
    <dgm:pt modelId="{F4115280-EA52-3D4B-9753-2A55809A5A0A}">
      <dgm:prSet phldrT="[Text]"/>
      <dgm:spPr/>
      <dgm:t>
        <a:bodyPr/>
        <a:lstStyle/>
        <a:p>
          <a:r>
            <a:rPr lang="en-US" dirty="0"/>
            <a:t>Prepare your exam in Blackboard; if unfamiliar with creating exams/assignments in Blackboard, sign up for training</a:t>
          </a:r>
        </a:p>
      </dgm:t>
    </dgm:pt>
    <dgm:pt modelId="{2F7B5FB5-1532-214D-A4F7-6EDED7253E4B}" type="parTrans" cxnId="{001D4466-01FD-E548-8B9F-7F379028FC2C}">
      <dgm:prSet/>
      <dgm:spPr/>
      <dgm:t>
        <a:bodyPr/>
        <a:lstStyle/>
        <a:p>
          <a:endParaRPr lang="en-US"/>
        </a:p>
      </dgm:t>
    </dgm:pt>
    <dgm:pt modelId="{25C77212-E61C-5D45-AED4-AE57CFF6DA9A}" type="sibTrans" cxnId="{001D4466-01FD-E548-8B9F-7F379028FC2C}">
      <dgm:prSet/>
      <dgm:spPr/>
      <dgm:t>
        <a:bodyPr/>
        <a:lstStyle/>
        <a:p>
          <a:endParaRPr lang="en-US"/>
        </a:p>
      </dgm:t>
    </dgm:pt>
    <dgm:pt modelId="{AC4CAA19-055E-1041-A1F0-BBDFF8639472}">
      <dgm:prSet phldrT="[Text]"/>
      <dgm:spPr/>
      <dgm:t>
        <a:bodyPr/>
        <a:lstStyle/>
        <a:p>
          <a:r>
            <a:rPr lang="en-US" dirty="0"/>
            <a:t>Become familiar with online proctoring framework</a:t>
          </a:r>
        </a:p>
      </dgm:t>
    </dgm:pt>
    <dgm:pt modelId="{0781D84E-9ACF-0444-9639-F6B47381A468}" type="parTrans" cxnId="{D17587E2-4403-534B-8B7E-1408F87B5CB9}">
      <dgm:prSet/>
      <dgm:spPr/>
      <dgm:t>
        <a:bodyPr/>
        <a:lstStyle/>
        <a:p>
          <a:endParaRPr lang="en-US"/>
        </a:p>
      </dgm:t>
    </dgm:pt>
    <dgm:pt modelId="{D7249C06-910E-AA43-BEF7-DA7C444A9319}" type="sibTrans" cxnId="{D17587E2-4403-534B-8B7E-1408F87B5CB9}">
      <dgm:prSet/>
      <dgm:spPr/>
      <dgm:t>
        <a:bodyPr/>
        <a:lstStyle/>
        <a:p>
          <a:endParaRPr lang="en-US"/>
        </a:p>
      </dgm:t>
    </dgm:pt>
    <dgm:pt modelId="{C416C58C-E909-A845-A1F0-EC511103D5AE}">
      <dgm:prSet/>
      <dgm:spPr/>
      <dgm:t>
        <a:bodyPr/>
        <a:lstStyle/>
        <a:p>
          <a:r>
            <a:rPr lang="en-US" dirty="0"/>
            <a:t>Ensure that students are able to practice accessing exam in Blackboard; they will also need to create profiles and be aware of any other requirements for the proctoring site ahead of the exam </a:t>
          </a:r>
        </a:p>
      </dgm:t>
    </dgm:pt>
    <dgm:pt modelId="{EBC4B103-CF73-E14B-82A6-0E7240C9DB0E}" type="parTrans" cxnId="{DE765A10-32FD-F94E-A104-D1C307B9AACF}">
      <dgm:prSet/>
      <dgm:spPr/>
      <dgm:t>
        <a:bodyPr/>
        <a:lstStyle/>
        <a:p>
          <a:endParaRPr lang="en-US"/>
        </a:p>
      </dgm:t>
    </dgm:pt>
    <dgm:pt modelId="{7E270E0A-82AD-3343-BA9A-E50B5625D09F}" type="sibTrans" cxnId="{DE765A10-32FD-F94E-A104-D1C307B9AACF}">
      <dgm:prSet/>
      <dgm:spPr/>
      <dgm:t>
        <a:bodyPr/>
        <a:lstStyle/>
        <a:p>
          <a:endParaRPr lang="en-US"/>
        </a:p>
      </dgm:t>
    </dgm:pt>
    <dgm:pt modelId="{0EEFEE47-4598-1A4C-B399-C1DB4EE1A685}" type="pres">
      <dgm:prSet presAssocID="{B1B8E026-5827-944D-910B-FFD25B34A81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02B4A5F-A386-144D-BE0B-83B91CDF19EF}" type="pres">
      <dgm:prSet presAssocID="{9808D612-08D5-5D48-9294-91416668119F}" presName="root1" presStyleCnt="0"/>
      <dgm:spPr/>
    </dgm:pt>
    <dgm:pt modelId="{CA109CB7-E2FF-CC4F-AF94-70F83D1DD71B}" type="pres">
      <dgm:prSet presAssocID="{9808D612-08D5-5D48-9294-91416668119F}" presName="LevelOneTextNode" presStyleLbl="node0" presStyleIdx="0" presStyleCnt="1">
        <dgm:presLayoutVars>
          <dgm:chPref val="3"/>
        </dgm:presLayoutVars>
      </dgm:prSet>
      <dgm:spPr/>
    </dgm:pt>
    <dgm:pt modelId="{FEDFF1E0-31E1-D348-98E3-A91C4454816A}" type="pres">
      <dgm:prSet presAssocID="{9808D612-08D5-5D48-9294-91416668119F}" presName="level2hierChild" presStyleCnt="0"/>
      <dgm:spPr/>
    </dgm:pt>
    <dgm:pt modelId="{290CFD5E-8804-F34E-B5E3-CA2E5C220685}" type="pres">
      <dgm:prSet presAssocID="{D939FC45-AB39-FE4C-BD28-0D2252BB186C}" presName="conn2-1" presStyleLbl="parChTrans1D2" presStyleIdx="0" presStyleCnt="4"/>
      <dgm:spPr/>
    </dgm:pt>
    <dgm:pt modelId="{312F9F52-3285-BA40-9C1E-0680EAC7CFC8}" type="pres">
      <dgm:prSet presAssocID="{D939FC45-AB39-FE4C-BD28-0D2252BB186C}" presName="connTx" presStyleLbl="parChTrans1D2" presStyleIdx="0" presStyleCnt="4"/>
      <dgm:spPr/>
    </dgm:pt>
    <dgm:pt modelId="{76681A1F-5105-7346-9B17-CA9F83837F7F}" type="pres">
      <dgm:prSet presAssocID="{7B67FE28-AB02-1B44-BAAC-753539032FFF}" presName="root2" presStyleCnt="0"/>
      <dgm:spPr/>
    </dgm:pt>
    <dgm:pt modelId="{607B59F0-2719-034F-9E80-7633BB4BFD8D}" type="pres">
      <dgm:prSet presAssocID="{7B67FE28-AB02-1B44-BAAC-753539032FFF}" presName="LevelTwoTextNode" presStyleLbl="node2" presStyleIdx="0" presStyleCnt="4">
        <dgm:presLayoutVars>
          <dgm:chPref val="3"/>
        </dgm:presLayoutVars>
      </dgm:prSet>
      <dgm:spPr/>
    </dgm:pt>
    <dgm:pt modelId="{E011DC27-6658-CA49-8267-8E40C41D11C9}" type="pres">
      <dgm:prSet presAssocID="{7B67FE28-AB02-1B44-BAAC-753539032FFF}" presName="level3hierChild" presStyleCnt="0"/>
      <dgm:spPr/>
    </dgm:pt>
    <dgm:pt modelId="{790E75AB-E0D4-3C42-A160-187247E2D432}" type="pres">
      <dgm:prSet presAssocID="{2F7B5FB5-1532-214D-A4F7-6EDED7253E4B}" presName="conn2-1" presStyleLbl="parChTrans1D2" presStyleIdx="1" presStyleCnt="4"/>
      <dgm:spPr/>
    </dgm:pt>
    <dgm:pt modelId="{1297C7C0-06DD-BF4D-996B-4F69BA57B799}" type="pres">
      <dgm:prSet presAssocID="{2F7B5FB5-1532-214D-A4F7-6EDED7253E4B}" presName="connTx" presStyleLbl="parChTrans1D2" presStyleIdx="1" presStyleCnt="4"/>
      <dgm:spPr/>
    </dgm:pt>
    <dgm:pt modelId="{80579F6A-3C59-AE46-8DB3-138D2604A6A2}" type="pres">
      <dgm:prSet presAssocID="{F4115280-EA52-3D4B-9753-2A55809A5A0A}" presName="root2" presStyleCnt="0"/>
      <dgm:spPr/>
    </dgm:pt>
    <dgm:pt modelId="{ABD037E2-D243-2040-A76C-993E43CA8307}" type="pres">
      <dgm:prSet presAssocID="{F4115280-EA52-3D4B-9753-2A55809A5A0A}" presName="LevelTwoTextNode" presStyleLbl="node2" presStyleIdx="1" presStyleCnt="4">
        <dgm:presLayoutVars>
          <dgm:chPref val="3"/>
        </dgm:presLayoutVars>
      </dgm:prSet>
      <dgm:spPr/>
    </dgm:pt>
    <dgm:pt modelId="{DD0D75D0-1B64-4A42-8EE8-C8847AD1D2BE}" type="pres">
      <dgm:prSet presAssocID="{F4115280-EA52-3D4B-9753-2A55809A5A0A}" presName="level3hierChild" presStyleCnt="0"/>
      <dgm:spPr/>
    </dgm:pt>
    <dgm:pt modelId="{F0CEE71D-4BB5-EB4D-AF6A-F210E99177E1}" type="pres">
      <dgm:prSet presAssocID="{0781D84E-9ACF-0444-9639-F6B47381A468}" presName="conn2-1" presStyleLbl="parChTrans1D2" presStyleIdx="2" presStyleCnt="4"/>
      <dgm:spPr/>
    </dgm:pt>
    <dgm:pt modelId="{5647815B-565E-0F46-8B8F-E91108EE5DBA}" type="pres">
      <dgm:prSet presAssocID="{0781D84E-9ACF-0444-9639-F6B47381A468}" presName="connTx" presStyleLbl="parChTrans1D2" presStyleIdx="2" presStyleCnt="4"/>
      <dgm:spPr/>
    </dgm:pt>
    <dgm:pt modelId="{CD48729B-BD4B-7843-88AB-FE80F9FF2180}" type="pres">
      <dgm:prSet presAssocID="{AC4CAA19-055E-1041-A1F0-BBDFF8639472}" presName="root2" presStyleCnt="0"/>
      <dgm:spPr/>
    </dgm:pt>
    <dgm:pt modelId="{6A7A8A58-9E2C-3648-B924-AF0833A99B26}" type="pres">
      <dgm:prSet presAssocID="{AC4CAA19-055E-1041-A1F0-BBDFF8639472}" presName="LevelTwoTextNode" presStyleLbl="node2" presStyleIdx="2" presStyleCnt="4">
        <dgm:presLayoutVars>
          <dgm:chPref val="3"/>
        </dgm:presLayoutVars>
      </dgm:prSet>
      <dgm:spPr/>
    </dgm:pt>
    <dgm:pt modelId="{78FA74DF-C9BD-224F-9AEC-DA8E6F286A90}" type="pres">
      <dgm:prSet presAssocID="{AC4CAA19-055E-1041-A1F0-BBDFF8639472}" presName="level3hierChild" presStyleCnt="0"/>
      <dgm:spPr/>
    </dgm:pt>
    <dgm:pt modelId="{E02CA70B-FC15-434E-A5F5-9EF5B196B85E}" type="pres">
      <dgm:prSet presAssocID="{EBC4B103-CF73-E14B-82A6-0E7240C9DB0E}" presName="conn2-1" presStyleLbl="parChTrans1D2" presStyleIdx="3" presStyleCnt="4"/>
      <dgm:spPr/>
    </dgm:pt>
    <dgm:pt modelId="{2AA40E8B-09D5-7149-A7F9-743D872BD54E}" type="pres">
      <dgm:prSet presAssocID="{EBC4B103-CF73-E14B-82A6-0E7240C9DB0E}" presName="connTx" presStyleLbl="parChTrans1D2" presStyleIdx="3" presStyleCnt="4"/>
      <dgm:spPr/>
    </dgm:pt>
    <dgm:pt modelId="{F3F55717-61E1-824D-94B7-40EDFC96D8ED}" type="pres">
      <dgm:prSet presAssocID="{C416C58C-E909-A845-A1F0-EC511103D5AE}" presName="root2" presStyleCnt="0"/>
      <dgm:spPr/>
    </dgm:pt>
    <dgm:pt modelId="{092D6C02-2E5D-F449-83FA-48706736DEC0}" type="pres">
      <dgm:prSet presAssocID="{C416C58C-E909-A845-A1F0-EC511103D5AE}" presName="LevelTwoTextNode" presStyleLbl="node2" presStyleIdx="3" presStyleCnt="4">
        <dgm:presLayoutVars>
          <dgm:chPref val="3"/>
        </dgm:presLayoutVars>
      </dgm:prSet>
      <dgm:spPr/>
    </dgm:pt>
    <dgm:pt modelId="{11BEDA8B-052A-8F43-9CE4-A992A699D762}" type="pres">
      <dgm:prSet presAssocID="{C416C58C-E909-A845-A1F0-EC511103D5AE}" presName="level3hierChild" presStyleCnt="0"/>
      <dgm:spPr/>
    </dgm:pt>
  </dgm:ptLst>
  <dgm:cxnLst>
    <dgm:cxn modelId="{752D0E08-9131-C34C-B530-3FB2B4EF2D60}" type="presOf" srcId="{AC4CAA19-055E-1041-A1F0-BBDFF8639472}" destId="{6A7A8A58-9E2C-3648-B924-AF0833A99B26}" srcOrd="0" destOrd="0" presId="urn:microsoft.com/office/officeart/2008/layout/HorizontalMultiLevelHierarchy"/>
    <dgm:cxn modelId="{DE765A10-32FD-F94E-A104-D1C307B9AACF}" srcId="{9808D612-08D5-5D48-9294-91416668119F}" destId="{C416C58C-E909-A845-A1F0-EC511103D5AE}" srcOrd="3" destOrd="0" parTransId="{EBC4B103-CF73-E14B-82A6-0E7240C9DB0E}" sibTransId="{7E270E0A-82AD-3343-BA9A-E50B5625D09F}"/>
    <dgm:cxn modelId="{3B9A4714-5057-5143-86BD-2D230EFB4C7C}" type="presOf" srcId="{EBC4B103-CF73-E14B-82A6-0E7240C9DB0E}" destId="{2AA40E8B-09D5-7149-A7F9-743D872BD54E}" srcOrd="1" destOrd="0" presId="urn:microsoft.com/office/officeart/2008/layout/HorizontalMultiLevelHierarchy"/>
    <dgm:cxn modelId="{9482F719-6E8E-8C41-8444-B1F63B40612A}" type="presOf" srcId="{D939FC45-AB39-FE4C-BD28-0D2252BB186C}" destId="{290CFD5E-8804-F34E-B5E3-CA2E5C220685}" srcOrd="0" destOrd="0" presId="urn:microsoft.com/office/officeart/2008/layout/HorizontalMultiLevelHierarchy"/>
    <dgm:cxn modelId="{008C662C-98D6-AC43-807B-ACA4EEF6CA5B}" srcId="{B1B8E026-5827-944D-910B-FFD25B34A818}" destId="{9808D612-08D5-5D48-9294-91416668119F}" srcOrd="0" destOrd="0" parTransId="{7C0F9C67-3967-4044-86D0-C4A2ED2BE075}" sibTransId="{C5AD7AB1-CBE1-6C47-BF8B-BF5DCB0DA784}"/>
    <dgm:cxn modelId="{FD742239-A6D1-324E-8229-17D80F81F117}" type="presOf" srcId="{B1B8E026-5827-944D-910B-FFD25B34A818}" destId="{0EEFEE47-4598-1A4C-B399-C1DB4EE1A685}" srcOrd="0" destOrd="0" presId="urn:microsoft.com/office/officeart/2008/layout/HorizontalMultiLevelHierarchy"/>
    <dgm:cxn modelId="{4CE20D3F-D61D-3146-AE4B-CA5856294768}" type="presOf" srcId="{EBC4B103-CF73-E14B-82A6-0E7240C9DB0E}" destId="{E02CA70B-FC15-434E-A5F5-9EF5B196B85E}" srcOrd="0" destOrd="0" presId="urn:microsoft.com/office/officeart/2008/layout/HorizontalMultiLevelHierarchy"/>
    <dgm:cxn modelId="{EC3B165D-F377-E840-81E8-67F3D3C9A07C}" type="presOf" srcId="{0781D84E-9ACF-0444-9639-F6B47381A468}" destId="{5647815B-565E-0F46-8B8F-E91108EE5DBA}" srcOrd="1" destOrd="0" presId="urn:microsoft.com/office/officeart/2008/layout/HorizontalMultiLevelHierarchy"/>
    <dgm:cxn modelId="{5941DD61-4F78-C24A-9133-038F5E2F6556}" type="presOf" srcId="{9808D612-08D5-5D48-9294-91416668119F}" destId="{CA109CB7-E2FF-CC4F-AF94-70F83D1DD71B}" srcOrd="0" destOrd="0" presId="urn:microsoft.com/office/officeart/2008/layout/HorizontalMultiLevelHierarchy"/>
    <dgm:cxn modelId="{001D4466-01FD-E548-8B9F-7F379028FC2C}" srcId="{9808D612-08D5-5D48-9294-91416668119F}" destId="{F4115280-EA52-3D4B-9753-2A55809A5A0A}" srcOrd="1" destOrd="0" parTransId="{2F7B5FB5-1532-214D-A4F7-6EDED7253E4B}" sibTransId="{25C77212-E61C-5D45-AED4-AE57CFF6DA9A}"/>
    <dgm:cxn modelId="{6E066C70-AEF7-C54D-9992-DFA00829AA1B}" srcId="{9808D612-08D5-5D48-9294-91416668119F}" destId="{7B67FE28-AB02-1B44-BAAC-753539032FFF}" srcOrd="0" destOrd="0" parTransId="{D939FC45-AB39-FE4C-BD28-0D2252BB186C}" sibTransId="{B0693368-0A04-C74F-A2B0-AAD50304AA2E}"/>
    <dgm:cxn modelId="{EC8D2380-70E1-6E44-B201-59673A74A2CD}" type="presOf" srcId="{2F7B5FB5-1532-214D-A4F7-6EDED7253E4B}" destId="{790E75AB-E0D4-3C42-A160-187247E2D432}" srcOrd="0" destOrd="0" presId="urn:microsoft.com/office/officeart/2008/layout/HorizontalMultiLevelHierarchy"/>
    <dgm:cxn modelId="{2EEDB2DE-FC29-AE46-BB8A-00721F051511}" type="presOf" srcId="{7B67FE28-AB02-1B44-BAAC-753539032FFF}" destId="{607B59F0-2719-034F-9E80-7633BB4BFD8D}" srcOrd="0" destOrd="0" presId="urn:microsoft.com/office/officeart/2008/layout/HorizontalMultiLevelHierarchy"/>
    <dgm:cxn modelId="{C8C3EEE0-4A86-A44E-A2F9-AA182520DE55}" type="presOf" srcId="{2F7B5FB5-1532-214D-A4F7-6EDED7253E4B}" destId="{1297C7C0-06DD-BF4D-996B-4F69BA57B799}" srcOrd="1" destOrd="0" presId="urn:microsoft.com/office/officeart/2008/layout/HorizontalMultiLevelHierarchy"/>
    <dgm:cxn modelId="{D17587E2-4403-534B-8B7E-1408F87B5CB9}" srcId="{9808D612-08D5-5D48-9294-91416668119F}" destId="{AC4CAA19-055E-1041-A1F0-BBDFF8639472}" srcOrd="2" destOrd="0" parTransId="{0781D84E-9ACF-0444-9639-F6B47381A468}" sibTransId="{D7249C06-910E-AA43-BEF7-DA7C444A9319}"/>
    <dgm:cxn modelId="{3590E5EE-B732-A140-803C-EE329E247B59}" type="presOf" srcId="{F4115280-EA52-3D4B-9753-2A55809A5A0A}" destId="{ABD037E2-D243-2040-A76C-993E43CA8307}" srcOrd="0" destOrd="0" presId="urn:microsoft.com/office/officeart/2008/layout/HorizontalMultiLevelHierarchy"/>
    <dgm:cxn modelId="{265D68EF-A1F5-3D4B-8517-81DD27B1952C}" type="presOf" srcId="{C416C58C-E909-A845-A1F0-EC511103D5AE}" destId="{092D6C02-2E5D-F449-83FA-48706736DEC0}" srcOrd="0" destOrd="0" presId="urn:microsoft.com/office/officeart/2008/layout/HorizontalMultiLevelHierarchy"/>
    <dgm:cxn modelId="{59DF6FF1-B8DC-6745-ABD5-E9AA8AA8D86D}" type="presOf" srcId="{0781D84E-9ACF-0444-9639-F6B47381A468}" destId="{F0CEE71D-4BB5-EB4D-AF6A-F210E99177E1}" srcOrd="0" destOrd="0" presId="urn:microsoft.com/office/officeart/2008/layout/HorizontalMultiLevelHierarchy"/>
    <dgm:cxn modelId="{90A629FD-057D-134B-BCF8-E652638A5F96}" type="presOf" srcId="{D939FC45-AB39-FE4C-BD28-0D2252BB186C}" destId="{312F9F52-3285-BA40-9C1E-0680EAC7CFC8}" srcOrd="1" destOrd="0" presId="urn:microsoft.com/office/officeart/2008/layout/HorizontalMultiLevelHierarchy"/>
    <dgm:cxn modelId="{382A15FA-ACB9-3B41-8B18-1D3DE2544715}" type="presParOf" srcId="{0EEFEE47-4598-1A4C-B399-C1DB4EE1A685}" destId="{502B4A5F-A386-144D-BE0B-83B91CDF19EF}" srcOrd="0" destOrd="0" presId="urn:microsoft.com/office/officeart/2008/layout/HorizontalMultiLevelHierarchy"/>
    <dgm:cxn modelId="{F23EACFC-5A84-FD40-BA70-A820B5416FF0}" type="presParOf" srcId="{502B4A5F-A386-144D-BE0B-83B91CDF19EF}" destId="{CA109CB7-E2FF-CC4F-AF94-70F83D1DD71B}" srcOrd="0" destOrd="0" presId="urn:microsoft.com/office/officeart/2008/layout/HorizontalMultiLevelHierarchy"/>
    <dgm:cxn modelId="{3E717375-92B0-064F-9332-1AAA60E01B7E}" type="presParOf" srcId="{502B4A5F-A386-144D-BE0B-83B91CDF19EF}" destId="{FEDFF1E0-31E1-D348-98E3-A91C4454816A}" srcOrd="1" destOrd="0" presId="urn:microsoft.com/office/officeart/2008/layout/HorizontalMultiLevelHierarchy"/>
    <dgm:cxn modelId="{90B97762-DFF8-1440-AD80-04E56AC59BA3}" type="presParOf" srcId="{FEDFF1E0-31E1-D348-98E3-A91C4454816A}" destId="{290CFD5E-8804-F34E-B5E3-CA2E5C220685}" srcOrd="0" destOrd="0" presId="urn:microsoft.com/office/officeart/2008/layout/HorizontalMultiLevelHierarchy"/>
    <dgm:cxn modelId="{1FD3FC3E-8483-8B4C-A5CD-BB90A88A8B49}" type="presParOf" srcId="{290CFD5E-8804-F34E-B5E3-CA2E5C220685}" destId="{312F9F52-3285-BA40-9C1E-0680EAC7CFC8}" srcOrd="0" destOrd="0" presId="urn:microsoft.com/office/officeart/2008/layout/HorizontalMultiLevelHierarchy"/>
    <dgm:cxn modelId="{94B7224D-1CC1-E04B-AC30-FDE45EE19047}" type="presParOf" srcId="{FEDFF1E0-31E1-D348-98E3-A91C4454816A}" destId="{76681A1F-5105-7346-9B17-CA9F83837F7F}" srcOrd="1" destOrd="0" presId="urn:microsoft.com/office/officeart/2008/layout/HorizontalMultiLevelHierarchy"/>
    <dgm:cxn modelId="{84799C46-A4D1-CD47-BD99-7039DA44FD6A}" type="presParOf" srcId="{76681A1F-5105-7346-9B17-CA9F83837F7F}" destId="{607B59F0-2719-034F-9E80-7633BB4BFD8D}" srcOrd="0" destOrd="0" presId="urn:microsoft.com/office/officeart/2008/layout/HorizontalMultiLevelHierarchy"/>
    <dgm:cxn modelId="{F134AC3B-6BAD-AD45-A4AF-D3BE4562E878}" type="presParOf" srcId="{76681A1F-5105-7346-9B17-CA9F83837F7F}" destId="{E011DC27-6658-CA49-8267-8E40C41D11C9}" srcOrd="1" destOrd="0" presId="urn:microsoft.com/office/officeart/2008/layout/HorizontalMultiLevelHierarchy"/>
    <dgm:cxn modelId="{1D512883-4034-A047-A567-C853E71636DA}" type="presParOf" srcId="{FEDFF1E0-31E1-D348-98E3-A91C4454816A}" destId="{790E75AB-E0D4-3C42-A160-187247E2D432}" srcOrd="2" destOrd="0" presId="urn:microsoft.com/office/officeart/2008/layout/HorizontalMultiLevelHierarchy"/>
    <dgm:cxn modelId="{ABCA110D-F2CE-214D-A2D6-7B15BEDBB7FB}" type="presParOf" srcId="{790E75AB-E0D4-3C42-A160-187247E2D432}" destId="{1297C7C0-06DD-BF4D-996B-4F69BA57B799}" srcOrd="0" destOrd="0" presId="urn:microsoft.com/office/officeart/2008/layout/HorizontalMultiLevelHierarchy"/>
    <dgm:cxn modelId="{3780FD09-54E2-1348-B323-329778289B6D}" type="presParOf" srcId="{FEDFF1E0-31E1-D348-98E3-A91C4454816A}" destId="{80579F6A-3C59-AE46-8DB3-138D2604A6A2}" srcOrd="3" destOrd="0" presId="urn:microsoft.com/office/officeart/2008/layout/HorizontalMultiLevelHierarchy"/>
    <dgm:cxn modelId="{4EFE5F46-9547-FB41-B86F-165A7EBBFEBF}" type="presParOf" srcId="{80579F6A-3C59-AE46-8DB3-138D2604A6A2}" destId="{ABD037E2-D243-2040-A76C-993E43CA8307}" srcOrd="0" destOrd="0" presId="urn:microsoft.com/office/officeart/2008/layout/HorizontalMultiLevelHierarchy"/>
    <dgm:cxn modelId="{D04580CF-DF9A-A149-800A-4954B229AFBE}" type="presParOf" srcId="{80579F6A-3C59-AE46-8DB3-138D2604A6A2}" destId="{DD0D75D0-1B64-4A42-8EE8-C8847AD1D2BE}" srcOrd="1" destOrd="0" presId="urn:microsoft.com/office/officeart/2008/layout/HorizontalMultiLevelHierarchy"/>
    <dgm:cxn modelId="{7948DCB1-E9AE-0546-95F0-2D5B6F5F2AC1}" type="presParOf" srcId="{FEDFF1E0-31E1-D348-98E3-A91C4454816A}" destId="{F0CEE71D-4BB5-EB4D-AF6A-F210E99177E1}" srcOrd="4" destOrd="0" presId="urn:microsoft.com/office/officeart/2008/layout/HorizontalMultiLevelHierarchy"/>
    <dgm:cxn modelId="{E38162C5-24E3-FE49-92FB-627291793ABB}" type="presParOf" srcId="{F0CEE71D-4BB5-EB4D-AF6A-F210E99177E1}" destId="{5647815B-565E-0F46-8B8F-E91108EE5DBA}" srcOrd="0" destOrd="0" presId="urn:microsoft.com/office/officeart/2008/layout/HorizontalMultiLevelHierarchy"/>
    <dgm:cxn modelId="{F9BCF090-1EEA-9C47-A0E9-6554932B13DE}" type="presParOf" srcId="{FEDFF1E0-31E1-D348-98E3-A91C4454816A}" destId="{CD48729B-BD4B-7843-88AB-FE80F9FF2180}" srcOrd="5" destOrd="0" presId="urn:microsoft.com/office/officeart/2008/layout/HorizontalMultiLevelHierarchy"/>
    <dgm:cxn modelId="{54049E31-CA54-D34B-B3C1-6A0A531D5CF0}" type="presParOf" srcId="{CD48729B-BD4B-7843-88AB-FE80F9FF2180}" destId="{6A7A8A58-9E2C-3648-B924-AF0833A99B26}" srcOrd="0" destOrd="0" presId="urn:microsoft.com/office/officeart/2008/layout/HorizontalMultiLevelHierarchy"/>
    <dgm:cxn modelId="{389035B6-A98B-D14E-A014-19BEB49E8C8A}" type="presParOf" srcId="{CD48729B-BD4B-7843-88AB-FE80F9FF2180}" destId="{78FA74DF-C9BD-224F-9AEC-DA8E6F286A90}" srcOrd="1" destOrd="0" presId="urn:microsoft.com/office/officeart/2008/layout/HorizontalMultiLevelHierarchy"/>
    <dgm:cxn modelId="{0F9C1C3A-1325-904D-9D7C-EA21D0D5251E}" type="presParOf" srcId="{FEDFF1E0-31E1-D348-98E3-A91C4454816A}" destId="{E02CA70B-FC15-434E-A5F5-9EF5B196B85E}" srcOrd="6" destOrd="0" presId="urn:microsoft.com/office/officeart/2008/layout/HorizontalMultiLevelHierarchy"/>
    <dgm:cxn modelId="{EB2E70BC-17BB-F541-86C4-1996B97EB586}" type="presParOf" srcId="{E02CA70B-FC15-434E-A5F5-9EF5B196B85E}" destId="{2AA40E8B-09D5-7149-A7F9-743D872BD54E}" srcOrd="0" destOrd="0" presId="urn:microsoft.com/office/officeart/2008/layout/HorizontalMultiLevelHierarchy"/>
    <dgm:cxn modelId="{FB89093B-1FA3-D24C-BF89-3A725BD2E887}" type="presParOf" srcId="{FEDFF1E0-31E1-D348-98E3-A91C4454816A}" destId="{F3F55717-61E1-824D-94B7-40EDFC96D8ED}" srcOrd="7" destOrd="0" presId="urn:microsoft.com/office/officeart/2008/layout/HorizontalMultiLevelHierarchy"/>
    <dgm:cxn modelId="{A099D1AA-862E-5646-BA2B-0A9145C80A8D}" type="presParOf" srcId="{F3F55717-61E1-824D-94B7-40EDFC96D8ED}" destId="{092D6C02-2E5D-F449-83FA-48706736DEC0}" srcOrd="0" destOrd="0" presId="urn:microsoft.com/office/officeart/2008/layout/HorizontalMultiLevelHierarchy"/>
    <dgm:cxn modelId="{A5D98ADC-891C-4A46-9209-22B504174B12}" type="presParOf" srcId="{F3F55717-61E1-824D-94B7-40EDFC96D8ED}" destId="{11BEDA8B-052A-8F43-9CE4-A992A699D76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2A103E-F36B-F048-B1DD-AAE7D78A7F6F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27276574-3F48-2A4A-B660-2AC5372D4F13}">
      <dgm:prSet phldrT="[Text]"/>
      <dgm:spPr/>
      <dgm:t>
        <a:bodyPr/>
        <a:lstStyle/>
        <a:p>
          <a:r>
            <a:rPr lang="en-US" dirty="0"/>
            <a:t>Process</a:t>
          </a:r>
        </a:p>
      </dgm:t>
    </dgm:pt>
    <dgm:pt modelId="{4B9A48B2-0F2B-2748-9962-4172AA5639FC}" type="parTrans" cxnId="{B32C80B8-5B21-944A-ACCD-A0667D411D9D}">
      <dgm:prSet/>
      <dgm:spPr/>
      <dgm:t>
        <a:bodyPr/>
        <a:lstStyle/>
        <a:p>
          <a:endParaRPr lang="en-US"/>
        </a:p>
      </dgm:t>
    </dgm:pt>
    <dgm:pt modelId="{8CFFDD20-228C-AC44-BA40-5613D1FD6FBA}" type="sibTrans" cxnId="{B32C80B8-5B21-944A-ACCD-A0667D411D9D}">
      <dgm:prSet/>
      <dgm:spPr/>
      <dgm:t>
        <a:bodyPr/>
        <a:lstStyle/>
        <a:p>
          <a:endParaRPr lang="en-US"/>
        </a:p>
      </dgm:t>
    </dgm:pt>
    <dgm:pt modelId="{1B46CD5D-1B18-244D-869E-242F55BC9833}">
      <dgm:prSet phldrT="[Text]"/>
      <dgm:spPr/>
      <dgm:t>
        <a:bodyPr/>
        <a:lstStyle/>
        <a:p>
          <a:r>
            <a:rPr lang="en-US" dirty="0"/>
            <a:t>Prepare your exam in Blackboard; if unfamiliar with creating exams/assignments in Blackboard, sign up for training</a:t>
          </a:r>
        </a:p>
      </dgm:t>
    </dgm:pt>
    <dgm:pt modelId="{1382D94D-2EAD-734D-AC22-A14190FFDC8C}" type="parTrans" cxnId="{568F7631-3A25-7841-B7C6-94B979F7FCED}">
      <dgm:prSet/>
      <dgm:spPr/>
      <dgm:t>
        <a:bodyPr/>
        <a:lstStyle/>
        <a:p>
          <a:endParaRPr lang="en-US"/>
        </a:p>
      </dgm:t>
    </dgm:pt>
    <dgm:pt modelId="{9E6D2AC6-27C0-A84D-94BC-6433A5DFDAB9}" type="sibTrans" cxnId="{568F7631-3A25-7841-B7C6-94B979F7FCED}">
      <dgm:prSet/>
      <dgm:spPr/>
      <dgm:t>
        <a:bodyPr/>
        <a:lstStyle/>
        <a:p>
          <a:endParaRPr lang="en-US"/>
        </a:p>
      </dgm:t>
    </dgm:pt>
    <dgm:pt modelId="{A078A502-6F82-E542-AA59-A82A768C644C}">
      <dgm:prSet phldrT="[Text]"/>
      <dgm:spPr/>
      <dgm:t>
        <a:bodyPr/>
        <a:lstStyle/>
        <a:p>
          <a:r>
            <a:rPr lang="en-US" dirty="0"/>
            <a:t>If taking an exam through Blackboard is new for your students, plan a practice session (e.g. a low-stakes quiz) so they know what to expect on the day of the timed-exam.</a:t>
          </a:r>
        </a:p>
      </dgm:t>
    </dgm:pt>
    <dgm:pt modelId="{88867E01-5331-834F-B1B6-9D18C8E8B059}" type="parTrans" cxnId="{BF8A1CF9-88DB-004C-9BFA-CC1BF81CC057}">
      <dgm:prSet/>
      <dgm:spPr/>
      <dgm:t>
        <a:bodyPr/>
        <a:lstStyle/>
        <a:p>
          <a:endParaRPr lang="en-US"/>
        </a:p>
      </dgm:t>
    </dgm:pt>
    <dgm:pt modelId="{30FBDD39-8552-C44F-A19D-43DC5CAD059B}" type="sibTrans" cxnId="{BF8A1CF9-88DB-004C-9BFA-CC1BF81CC057}">
      <dgm:prSet/>
      <dgm:spPr/>
      <dgm:t>
        <a:bodyPr/>
        <a:lstStyle/>
        <a:p>
          <a:endParaRPr lang="en-US"/>
        </a:p>
      </dgm:t>
    </dgm:pt>
    <dgm:pt modelId="{AE731D2A-D379-5B44-8B28-E816DB734F1A}" type="pres">
      <dgm:prSet presAssocID="{A62A103E-F36B-F048-B1DD-AAE7D78A7F6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B0CC404-B08C-8547-AF5D-BAC8502CD3C9}" type="pres">
      <dgm:prSet presAssocID="{27276574-3F48-2A4A-B660-2AC5372D4F13}" presName="root1" presStyleCnt="0"/>
      <dgm:spPr/>
    </dgm:pt>
    <dgm:pt modelId="{E6A49F3F-81A2-304B-B1AD-F0D4A99CDA35}" type="pres">
      <dgm:prSet presAssocID="{27276574-3F48-2A4A-B660-2AC5372D4F13}" presName="LevelOneTextNode" presStyleLbl="node0" presStyleIdx="0" presStyleCnt="1">
        <dgm:presLayoutVars>
          <dgm:chPref val="3"/>
        </dgm:presLayoutVars>
      </dgm:prSet>
      <dgm:spPr/>
    </dgm:pt>
    <dgm:pt modelId="{D089A14B-8E0E-944E-BCB9-EC2A598961ED}" type="pres">
      <dgm:prSet presAssocID="{27276574-3F48-2A4A-B660-2AC5372D4F13}" presName="level2hierChild" presStyleCnt="0"/>
      <dgm:spPr/>
    </dgm:pt>
    <dgm:pt modelId="{4DF85BF5-C206-4246-AE5F-51E8590E66A3}" type="pres">
      <dgm:prSet presAssocID="{1382D94D-2EAD-734D-AC22-A14190FFDC8C}" presName="conn2-1" presStyleLbl="parChTrans1D2" presStyleIdx="0" presStyleCnt="2"/>
      <dgm:spPr/>
    </dgm:pt>
    <dgm:pt modelId="{19559DDC-16DF-D14A-908C-525E29CFF1F6}" type="pres">
      <dgm:prSet presAssocID="{1382D94D-2EAD-734D-AC22-A14190FFDC8C}" presName="connTx" presStyleLbl="parChTrans1D2" presStyleIdx="0" presStyleCnt="2"/>
      <dgm:spPr/>
    </dgm:pt>
    <dgm:pt modelId="{B27226EA-8985-6840-8ED0-F4F4C48B1DEC}" type="pres">
      <dgm:prSet presAssocID="{1B46CD5D-1B18-244D-869E-242F55BC9833}" presName="root2" presStyleCnt="0"/>
      <dgm:spPr/>
    </dgm:pt>
    <dgm:pt modelId="{AA81803C-6937-B143-978D-7204375FB16F}" type="pres">
      <dgm:prSet presAssocID="{1B46CD5D-1B18-244D-869E-242F55BC9833}" presName="LevelTwoTextNode" presStyleLbl="node2" presStyleIdx="0" presStyleCnt="2" custScaleX="170120" custScaleY="168958">
        <dgm:presLayoutVars>
          <dgm:chPref val="3"/>
        </dgm:presLayoutVars>
      </dgm:prSet>
      <dgm:spPr/>
    </dgm:pt>
    <dgm:pt modelId="{2C4C2A86-F63F-0E43-A460-5676AFE600DC}" type="pres">
      <dgm:prSet presAssocID="{1B46CD5D-1B18-244D-869E-242F55BC9833}" presName="level3hierChild" presStyleCnt="0"/>
      <dgm:spPr/>
    </dgm:pt>
    <dgm:pt modelId="{5317A003-CC57-D641-A86E-C8835D413150}" type="pres">
      <dgm:prSet presAssocID="{88867E01-5331-834F-B1B6-9D18C8E8B059}" presName="conn2-1" presStyleLbl="parChTrans1D2" presStyleIdx="1" presStyleCnt="2"/>
      <dgm:spPr/>
    </dgm:pt>
    <dgm:pt modelId="{A3A898C1-73C2-B240-912D-79A3686DDB70}" type="pres">
      <dgm:prSet presAssocID="{88867E01-5331-834F-B1B6-9D18C8E8B059}" presName="connTx" presStyleLbl="parChTrans1D2" presStyleIdx="1" presStyleCnt="2"/>
      <dgm:spPr/>
    </dgm:pt>
    <dgm:pt modelId="{095EEF79-B574-7740-B509-AEFA6B74E2F1}" type="pres">
      <dgm:prSet presAssocID="{A078A502-6F82-E542-AA59-A82A768C644C}" presName="root2" presStyleCnt="0"/>
      <dgm:spPr/>
    </dgm:pt>
    <dgm:pt modelId="{34E7D89F-87E2-6042-9BB6-25DE29423735}" type="pres">
      <dgm:prSet presAssocID="{A078A502-6F82-E542-AA59-A82A768C644C}" presName="LevelTwoTextNode" presStyleLbl="node2" presStyleIdx="1" presStyleCnt="2" custScaleX="171624" custScaleY="152692">
        <dgm:presLayoutVars>
          <dgm:chPref val="3"/>
        </dgm:presLayoutVars>
      </dgm:prSet>
      <dgm:spPr/>
    </dgm:pt>
    <dgm:pt modelId="{18E4C35D-01D8-2146-A7C1-4CE0DA0D7FDB}" type="pres">
      <dgm:prSet presAssocID="{A078A502-6F82-E542-AA59-A82A768C644C}" presName="level3hierChild" presStyleCnt="0"/>
      <dgm:spPr/>
    </dgm:pt>
  </dgm:ptLst>
  <dgm:cxnLst>
    <dgm:cxn modelId="{D7A9CD09-4DC5-7D40-953C-4A8EB4A96174}" type="presOf" srcId="{1B46CD5D-1B18-244D-869E-242F55BC9833}" destId="{AA81803C-6937-B143-978D-7204375FB16F}" srcOrd="0" destOrd="0" presId="urn:microsoft.com/office/officeart/2008/layout/HorizontalMultiLevelHierarchy"/>
    <dgm:cxn modelId="{568F7631-3A25-7841-B7C6-94B979F7FCED}" srcId="{27276574-3F48-2A4A-B660-2AC5372D4F13}" destId="{1B46CD5D-1B18-244D-869E-242F55BC9833}" srcOrd="0" destOrd="0" parTransId="{1382D94D-2EAD-734D-AC22-A14190FFDC8C}" sibTransId="{9E6D2AC6-27C0-A84D-94BC-6433A5DFDAB9}"/>
    <dgm:cxn modelId="{9BC7D267-936B-A443-9F1C-2CC88E76387F}" type="presOf" srcId="{27276574-3F48-2A4A-B660-2AC5372D4F13}" destId="{E6A49F3F-81A2-304B-B1AD-F0D4A99CDA35}" srcOrd="0" destOrd="0" presId="urn:microsoft.com/office/officeart/2008/layout/HorizontalMultiLevelHierarchy"/>
    <dgm:cxn modelId="{470A128E-3E15-9E4F-9DD3-5166CC04EB7C}" type="presOf" srcId="{88867E01-5331-834F-B1B6-9D18C8E8B059}" destId="{5317A003-CC57-D641-A86E-C8835D413150}" srcOrd="0" destOrd="0" presId="urn:microsoft.com/office/officeart/2008/layout/HorizontalMultiLevelHierarchy"/>
    <dgm:cxn modelId="{B32C80B8-5B21-944A-ACCD-A0667D411D9D}" srcId="{A62A103E-F36B-F048-B1DD-AAE7D78A7F6F}" destId="{27276574-3F48-2A4A-B660-2AC5372D4F13}" srcOrd="0" destOrd="0" parTransId="{4B9A48B2-0F2B-2748-9962-4172AA5639FC}" sibTransId="{8CFFDD20-228C-AC44-BA40-5613D1FD6FBA}"/>
    <dgm:cxn modelId="{336F58C2-B5B8-A045-8BAB-AFA2A66DD913}" type="presOf" srcId="{A078A502-6F82-E542-AA59-A82A768C644C}" destId="{34E7D89F-87E2-6042-9BB6-25DE29423735}" srcOrd="0" destOrd="0" presId="urn:microsoft.com/office/officeart/2008/layout/HorizontalMultiLevelHierarchy"/>
    <dgm:cxn modelId="{255F08CE-CAEB-384B-8288-C9436DDCD241}" type="presOf" srcId="{88867E01-5331-834F-B1B6-9D18C8E8B059}" destId="{A3A898C1-73C2-B240-912D-79A3686DDB70}" srcOrd="1" destOrd="0" presId="urn:microsoft.com/office/officeart/2008/layout/HorizontalMultiLevelHierarchy"/>
    <dgm:cxn modelId="{A19FC9D5-ECE9-B24A-B62B-C428092724A3}" type="presOf" srcId="{A62A103E-F36B-F048-B1DD-AAE7D78A7F6F}" destId="{AE731D2A-D379-5B44-8B28-E816DB734F1A}" srcOrd="0" destOrd="0" presId="urn:microsoft.com/office/officeart/2008/layout/HorizontalMultiLevelHierarchy"/>
    <dgm:cxn modelId="{F313A4F2-7E4A-B249-95C3-C610D9EB8DDD}" type="presOf" srcId="{1382D94D-2EAD-734D-AC22-A14190FFDC8C}" destId="{19559DDC-16DF-D14A-908C-525E29CFF1F6}" srcOrd="1" destOrd="0" presId="urn:microsoft.com/office/officeart/2008/layout/HorizontalMultiLevelHierarchy"/>
    <dgm:cxn modelId="{BF8A1CF9-88DB-004C-9BFA-CC1BF81CC057}" srcId="{27276574-3F48-2A4A-B660-2AC5372D4F13}" destId="{A078A502-6F82-E542-AA59-A82A768C644C}" srcOrd="1" destOrd="0" parTransId="{88867E01-5331-834F-B1B6-9D18C8E8B059}" sibTransId="{30FBDD39-8552-C44F-A19D-43DC5CAD059B}"/>
    <dgm:cxn modelId="{96272DFD-7F84-244E-AD42-6EF9E8399B96}" type="presOf" srcId="{1382D94D-2EAD-734D-AC22-A14190FFDC8C}" destId="{4DF85BF5-C206-4246-AE5F-51E8590E66A3}" srcOrd="0" destOrd="0" presId="urn:microsoft.com/office/officeart/2008/layout/HorizontalMultiLevelHierarchy"/>
    <dgm:cxn modelId="{F97184E7-D66B-984E-B39C-0BAB7FB35147}" type="presParOf" srcId="{AE731D2A-D379-5B44-8B28-E816DB734F1A}" destId="{1B0CC404-B08C-8547-AF5D-BAC8502CD3C9}" srcOrd="0" destOrd="0" presId="urn:microsoft.com/office/officeart/2008/layout/HorizontalMultiLevelHierarchy"/>
    <dgm:cxn modelId="{B071279A-C623-BC4F-934E-84AD110D1C39}" type="presParOf" srcId="{1B0CC404-B08C-8547-AF5D-BAC8502CD3C9}" destId="{E6A49F3F-81A2-304B-B1AD-F0D4A99CDA35}" srcOrd="0" destOrd="0" presId="urn:microsoft.com/office/officeart/2008/layout/HorizontalMultiLevelHierarchy"/>
    <dgm:cxn modelId="{BA9EA23A-2E36-824D-A6DF-A4539A86776C}" type="presParOf" srcId="{1B0CC404-B08C-8547-AF5D-BAC8502CD3C9}" destId="{D089A14B-8E0E-944E-BCB9-EC2A598961ED}" srcOrd="1" destOrd="0" presId="urn:microsoft.com/office/officeart/2008/layout/HorizontalMultiLevelHierarchy"/>
    <dgm:cxn modelId="{F06C36FB-F65B-7F46-ABBC-A3A99A5FEE6F}" type="presParOf" srcId="{D089A14B-8E0E-944E-BCB9-EC2A598961ED}" destId="{4DF85BF5-C206-4246-AE5F-51E8590E66A3}" srcOrd="0" destOrd="0" presId="urn:microsoft.com/office/officeart/2008/layout/HorizontalMultiLevelHierarchy"/>
    <dgm:cxn modelId="{2B5EE081-F69D-FC43-ACC6-BE6E90203FB8}" type="presParOf" srcId="{4DF85BF5-C206-4246-AE5F-51E8590E66A3}" destId="{19559DDC-16DF-D14A-908C-525E29CFF1F6}" srcOrd="0" destOrd="0" presId="urn:microsoft.com/office/officeart/2008/layout/HorizontalMultiLevelHierarchy"/>
    <dgm:cxn modelId="{754D42BA-1D5F-8F4B-8E60-843939AF691B}" type="presParOf" srcId="{D089A14B-8E0E-944E-BCB9-EC2A598961ED}" destId="{B27226EA-8985-6840-8ED0-F4F4C48B1DEC}" srcOrd="1" destOrd="0" presId="urn:microsoft.com/office/officeart/2008/layout/HorizontalMultiLevelHierarchy"/>
    <dgm:cxn modelId="{DE04D751-D67D-6942-ABF9-B485F8EDAF91}" type="presParOf" srcId="{B27226EA-8985-6840-8ED0-F4F4C48B1DEC}" destId="{AA81803C-6937-B143-978D-7204375FB16F}" srcOrd="0" destOrd="0" presId="urn:microsoft.com/office/officeart/2008/layout/HorizontalMultiLevelHierarchy"/>
    <dgm:cxn modelId="{8E4B68E7-CC3E-2B46-82EC-98AF437563CC}" type="presParOf" srcId="{B27226EA-8985-6840-8ED0-F4F4C48B1DEC}" destId="{2C4C2A86-F63F-0E43-A460-5676AFE600DC}" srcOrd="1" destOrd="0" presId="urn:microsoft.com/office/officeart/2008/layout/HorizontalMultiLevelHierarchy"/>
    <dgm:cxn modelId="{7DC31BB1-F391-3F4F-ABA9-6DA4CEDE2D8A}" type="presParOf" srcId="{D089A14B-8E0E-944E-BCB9-EC2A598961ED}" destId="{5317A003-CC57-D641-A86E-C8835D413150}" srcOrd="2" destOrd="0" presId="urn:microsoft.com/office/officeart/2008/layout/HorizontalMultiLevelHierarchy"/>
    <dgm:cxn modelId="{CE9CC058-C3CB-8046-A5CB-7656706354A7}" type="presParOf" srcId="{5317A003-CC57-D641-A86E-C8835D413150}" destId="{A3A898C1-73C2-B240-912D-79A3686DDB70}" srcOrd="0" destOrd="0" presId="urn:microsoft.com/office/officeart/2008/layout/HorizontalMultiLevelHierarchy"/>
    <dgm:cxn modelId="{955DC008-1D7F-F54F-AF66-7D7A894A8F07}" type="presParOf" srcId="{D089A14B-8E0E-944E-BCB9-EC2A598961ED}" destId="{095EEF79-B574-7740-B509-AEFA6B74E2F1}" srcOrd="3" destOrd="0" presId="urn:microsoft.com/office/officeart/2008/layout/HorizontalMultiLevelHierarchy"/>
    <dgm:cxn modelId="{71D13DEE-717F-954B-9AFD-26635229436D}" type="presParOf" srcId="{095EEF79-B574-7740-B509-AEFA6B74E2F1}" destId="{34E7D89F-87E2-6042-9BB6-25DE29423735}" srcOrd="0" destOrd="0" presId="urn:microsoft.com/office/officeart/2008/layout/HorizontalMultiLevelHierarchy"/>
    <dgm:cxn modelId="{9FFE670E-C2ED-6041-B979-36A8FAC11A68}" type="presParOf" srcId="{095EEF79-B574-7740-B509-AEFA6B74E2F1}" destId="{18E4C35D-01D8-2146-A7C1-4CE0DA0D7FD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C0747D-9151-0F4A-94EC-6DE2357D2146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817A36D-3148-A540-8C3D-673967C77A6D}">
      <dgm:prSet phldrT="[Text]"/>
      <dgm:spPr/>
      <dgm:t>
        <a:bodyPr/>
        <a:lstStyle/>
        <a:p>
          <a:r>
            <a:rPr lang="en-US" dirty="0"/>
            <a:t>Process</a:t>
          </a:r>
        </a:p>
      </dgm:t>
    </dgm:pt>
    <dgm:pt modelId="{DDC1E7D1-E673-AD4C-8B7A-344338720EDE}" type="parTrans" cxnId="{2236E4EB-2E8F-814A-9C51-1CD9081E0E1B}">
      <dgm:prSet/>
      <dgm:spPr/>
      <dgm:t>
        <a:bodyPr/>
        <a:lstStyle/>
        <a:p>
          <a:endParaRPr lang="en-US"/>
        </a:p>
      </dgm:t>
    </dgm:pt>
    <dgm:pt modelId="{B5C53565-740A-7B45-B335-C2A426C8469E}" type="sibTrans" cxnId="{2236E4EB-2E8F-814A-9C51-1CD9081E0E1B}">
      <dgm:prSet/>
      <dgm:spPr/>
      <dgm:t>
        <a:bodyPr/>
        <a:lstStyle/>
        <a:p>
          <a:endParaRPr lang="en-US"/>
        </a:p>
      </dgm:t>
    </dgm:pt>
    <dgm:pt modelId="{B8ECAE52-F6EB-9746-8D5C-D6DC9EAA8D98}">
      <dgm:prSet phldrT="[Text]"/>
      <dgm:spPr/>
      <dgm:t>
        <a:bodyPr/>
        <a:lstStyle/>
        <a:p>
          <a:r>
            <a:rPr lang="en-US" dirty="0"/>
            <a:t>Consult with your students on possible options for weighting, timing, and format of alternative assessment task/s</a:t>
          </a:r>
        </a:p>
      </dgm:t>
    </dgm:pt>
    <dgm:pt modelId="{9250C120-8DCF-A94B-8939-AA16D7F9DA47}" type="parTrans" cxnId="{96FB9475-D047-7E46-BDEF-E189F41FA050}">
      <dgm:prSet/>
      <dgm:spPr/>
      <dgm:t>
        <a:bodyPr/>
        <a:lstStyle/>
        <a:p>
          <a:endParaRPr lang="en-US"/>
        </a:p>
      </dgm:t>
    </dgm:pt>
    <dgm:pt modelId="{8CDF635A-E4DC-9347-98E0-F84B62F58F33}" type="sibTrans" cxnId="{96FB9475-D047-7E46-BDEF-E189F41FA050}">
      <dgm:prSet/>
      <dgm:spPr/>
      <dgm:t>
        <a:bodyPr/>
        <a:lstStyle/>
        <a:p>
          <a:endParaRPr lang="en-US"/>
        </a:p>
      </dgm:t>
    </dgm:pt>
    <dgm:pt modelId="{E7053D65-425E-EB49-93DA-1F5EC2DFEF2F}">
      <dgm:prSet phldrT="[Text]"/>
      <dgm:spPr/>
      <dgm:t>
        <a:bodyPr/>
        <a:lstStyle/>
        <a:p>
          <a:r>
            <a:rPr lang="en-US" dirty="0"/>
            <a:t>Consult with EdTech and CTL as needed for training and support</a:t>
          </a:r>
        </a:p>
      </dgm:t>
    </dgm:pt>
    <dgm:pt modelId="{C29F1115-14B4-C342-9DAA-2548B606B529}" type="parTrans" cxnId="{573F263A-C827-D441-85B2-84B9E31556DD}">
      <dgm:prSet/>
      <dgm:spPr/>
      <dgm:t>
        <a:bodyPr/>
        <a:lstStyle/>
        <a:p>
          <a:endParaRPr lang="en-US"/>
        </a:p>
      </dgm:t>
    </dgm:pt>
    <dgm:pt modelId="{6FF008FD-23AE-CA41-9B96-3FC14071335A}" type="sibTrans" cxnId="{573F263A-C827-D441-85B2-84B9E31556DD}">
      <dgm:prSet/>
      <dgm:spPr/>
      <dgm:t>
        <a:bodyPr/>
        <a:lstStyle/>
        <a:p>
          <a:endParaRPr lang="en-US"/>
        </a:p>
      </dgm:t>
    </dgm:pt>
    <dgm:pt modelId="{CDE17CCC-EC19-BE45-B874-228CB2283CA1}" type="pres">
      <dgm:prSet presAssocID="{F5C0747D-9151-0F4A-94EC-6DE2357D214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2CD8AE2-208E-864E-8F42-74C7DC2D526D}" type="pres">
      <dgm:prSet presAssocID="{7817A36D-3148-A540-8C3D-673967C77A6D}" presName="root1" presStyleCnt="0"/>
      <dgm:spPr/>
    </dgm:pt>
    <dgm:pt modelId="{89268AFE-2DF4-8748-9C91-5235A33C4BB1}" type="pres">
      <dgm:prSet presAssocID="{7817A36D-3148-A540-8C3D-673967C77A6D}" presName="LevelOneTextNode" presStyleLbl="node0" presStyleIdx="0" presStyleCnt="1">
        <dgm:presLayoutVars>
          <dgm:chPref val="3"/>
        </dgm:presLayoutVars>
      </dgm:prSet>
      <dgm:spPr/>
    </dgm:pt>
    <dgm:pt modelId="{2CC57B38-BB90-A344-9E41-24878FB4CECD}" type="pres">
      <dgm:prSet presAssocID="{7817A36D-3148-A540-8C3D-673967C77A6D}" presName="level2hierChild" presStyleCnt="0"/>
      <dgm:spPr/>
    </dgm:pt>
    <dgm:pt modelId="{8A2D1DF7-442F-9F44-86B4-B6548DCF9DAC}" type="pres">
      <dgm:prSet presAssocID="{9250C120-8DCF-A94B-8939-AA16D7F9DA47}" presName="conn2-1" presStyleLbl="parChTrans1D2" presStyleIdx="0" presStyleCnt="2"/>
      <dgm:spPr/>
    </dgm:pt>
    <dgm:pt modelId="{43D3CEC2-BA9E-584B-B347-0BDC043EA596}" type="pres">
      <dgm:prSet presAssocID="{9250C120-8DCF-A94B-8939-AA16D7F9DA47}" presName="connTx" presStyleLbl="parChTrans1D2" presStyleIdx="0" presStyleCnt="2"/>
      <dgm:spPr/>
    </dgm:pt>
    <dgm:pt modelId="{D48D9E3E-E94B-CD44-BEB6-3BC0BE338CEB}" type="pres">
      <dgm:prSet presAssocID="{B8ECAE52-F6EB-9746-8D5C-D6DC9EAA8D98}" presName="root2" presStyleCnt="0"/>
      <dgm:spPr/>
    </dgm:pt>
    <dgm:pt modelId="{FBFE204F-C855-8D45-9B0F-BE0ABF414E9A}" type="pres">
      <dgm:prSet presAssocID="{B8ECAE52-F6EB-9746-8D5C-D6DC9EAA8D98}" presName="LevelTwoTextNode" presStyleLbl="node2" presStyleIdx="0" presStyleCnt="2" custScaleX="151324" custScaleY="166964" custLinFactNeighborY="-12811">
        <dgm:presLayoutVars>
          <dgm:chPref val="3"/>
        </dgm:presLayoutVars>
      </dgm:prSet>
      <dgm:spPr/>
    </dgm:pt>
    <dgm:pt modelId="{4B00B996-2A1D-4243-865E-E3CC3AF282E8}" type="pres">
      <dgm:prSet presAssocID="{B8ECAE52-F6EB-9746-8D5C-D6DC9EAA8D98}" presName="level3hierChild" presStyleCnt="0"/>
      <dgm:spPr/>
    </dgm:pt>
    <dgm:pt modelId="{8AA63499-D6C5-A34D-832C-05D74C6C6144}" type="pres">
      <dgm:prSet presAssocID="{C29F1115-14B4-C342-9DAA-2548B606B529}" presName="conn2-1" presStyleLbl="parChTrans1D2" presStyleIdx="1" presStyleCnt="2"/>
      <dgm:spPr/>
    </dgm:pt>
    <dgm:pt modelId="{F6C2AA1E-FA8C-5E48-A127-F5BB18E0B51D}" type="pres">
      <dgm:prSet presAssocID="{C29F1115-14B4-C342-9DAA-2548B606B529}" presName="connTx" presStyleLbl="parChTrans1D2" presStyleIdx="1" presStyleCnt="2"/>
      <dgm:spPr/>
    </dgm:pt>
    <dgm:pt modelId="{651223B4-5056-8240-9FCD-B8FB75A3E444}" type="pres">
      <dgm:prSet presAssocID="{E7053D65-425E-EB49-93DA-1F5EC2DFEF2F}" presName="root2" presStyleCnt="0"/>
      <dgm:spPr/>
    </dgm:pt>
    <dgm:pt modelId="{8C69CFA1-0858-2442-9AB6-01FCC7B9A9DF}" type="pres">
      <dgm:prSet presAssocID="{E7053D65-425E-EB49-93DA-1F5EC2DFEF2F}" presName="LevelTwoTextNode" presStyleLbl="node2" presStyleIdx="1" presStyleCnt="2" custScaleX="151324" custScaleY="189939">
        <dgm:presLayoutVars>
          <dgm:chPref val="3"/>
        </dgm:presLayoutVars>
      </dgm:prSet>
      <dgm:spPr/>
    </dgm:pt>
    <dgm:pt modelId="{88B33144-C14E-484F-A070-6BA062C48CA9}" type="pres">
      <dgm:prSet presAssocID="{E7053D65-425E-EB49-93DA-1F5EC2DFEF2F}" presName="level3hierChild" presStyleCnt="0"/>
      <dgm:spPr/>
    </dgm:pt>
  </dgm:ptLst>
  <dgm:cxnLst>
    <dgm:cxn modelId="{DE8AA017-3723-5541-96D8-B5BC2B4DF364}" type="presOf" srcId="{E7053D65-425E-EB49-93DA-1F5EC2DFEF2F}" destId="{8C69CFA1-0858-2442-9AB6-01FCC7B9A9DF}" srcOrd="0" destOrd="0" presId="urn:microsoft.com/office/officeart/2008/layout/HorizontalMultiLevelHierarchy"/>
    <dgm:cxn modelId="{F45BEB1C-3703-3948-A744-9139A39955A6}" type="presOf" srcId="{9250C120-8DCF-A94B-8939-AA16D7F9DA47}" destId="{8A2D1DF7-442F-9F44-86B4-B6548DCF9DAC}" srcOrd="0" destOrd="0" presId="urn:microsoft.com/office/officeart/2008/layout/HorizontalMultiLevelHierarchy"/>
    <dgm:cxn modelId="{573F263A-C827-D441-85B2-84B9E31556DD}" srcId="{7817A36D-3148-A540-8C3D-673967C77A6D}" destId="{E7053D65-425E-EB49-93DA-1F5EC2DFEF2F}" srcOrd="1" destOrd="0" parTransId="{C29F1115-14B4-C342-9DAA-2548B606B529}" sibTransId="{6FF008FD-23AE-CA41-9B96-3FC14071335A}"/>
    <dgm:cxn modelId="{049C3253-AD33-D14C-A2B4-0184CD84032C}" type="presOf" srcId="{C29F1115-14B4-C342-9DAA-2548B606B529}" destId="{8AA63499-D6C5-A34D-832C-05D74C6C6144}" srcOrd="0" destOrd="0" presId="urn:microsoft.com/office/officeart/2008/layout/HorizontalMultiLevelHierarchy"/>
    <dgm:cxn modelId="{E4649174-0231-C94B-B5B1-D5E2BBE2993A}" type="presOf" srcId="{C29F1115-14B4-C342-9DAA-2548B606B529}" destId="{F6C2AA1E-FA8C-5E48-A127-F5BB18E0B51D}" srcOrd="1" destOrd="0" presId="urn:microsoft.com/office/officeart/2008/layout/HorizontalMultiLevelHierarchy"/>
    <dgm:cxn modelId="{96FB9475-D047-7E46-BDEF-E189F41FA050}" srcId="{7817A36D-3148-A540-8C3D-673967C77A6D}" destId="{B8ECAE52-F6EB-9746-8D5C-D6DC9EAA8D98}" srcOrd="0" destOrd="0" parTransId="{9250C120-8DCF-A94B-8939-AA16D7F9DA47}" sibTransId="{8CDF635A-E4DC-9347-98E0-F84B62F58F33}"/>
    <dgm:cxn modelId="{71FD7A85-ECEE-2840-8797-204FA6EC3435}" type="presOf" srcId="{9250C120-8DCF-A94B-8939-AA16D7F9DA47}" destId="{43D3CEC2-BA9E-584B-B347-0BDC043EA596}" srcOrd="1" destOrd="0" presId="urn:microsoft.com/office/officeart/2008/layout/HorizontalMultiLevelHierarchy"/>
    <dgm:cxn modelId="{18C207B9-5B6F-5047-9F87-7423E5625696}" type="presOf" srcId="{B8ECAE52-F6EB-9746-8D5C-D6DC9EAA8D98}" destId="{FBFE204F-C855-8D45-9B0F-BE0ABF414E9A}" srcOrd="0" destOrd="0" presId="urn:microsoft.com/office/officeart/2008/layout/HorizontalMultiLevelHierarchy"/>
    <dgm:cxn modelId="{5572A0BA-A3F9-5043-9879-17CD12B73B0D}" type="presOf" srcId="{F5C0747D-9151-0F4A-94EC-6DE2357D2146}" destId="{CDE17CCC-EC19-BE45-B874-228CB2283CA1}" srcOrd="0" destOrd="0" presId="urn:microsoft.com/office/officeart/2008/layout/HorizontalMultiLevelHierarchy"/>
    <dgm:cxn modelId="{E91DCCCC-1487-234A-8625-9403DEC53286}" type="presOf" srcId="{7817A36D-3148-A540-8C3D-673967C77A6D}" destId="{89268AFE-2DF4-8748-9C91-5235A33C4BB1}" srcOrd="0" destOrd="0" presId="urn:microsoft.com/office/officeart/2008/layout/HorizontalMultiLevelHierarchy"/>
    <dgm:cxn modelId="{2236E4EB-2E8F-814A-9C51-1CD9081E0E1B}" srcId="{F5C0747D-9151-0F4A-94EC-6DE2357D2146}" destId="{7817A36D-3148-A540-8C3D-673967C77A6D}" srcOrd="0" destOrd="0" parTransId="{DDC1E7D1-E673-AD4C-8B7A-344338720EDE}" sibTransId="{B5C53565-740A-7B45-B335-C2A426C8469E}"/>
    <dgm:cxn modelId="{9F87A88B-B310-C842-9FDF-72C57E3E8DA8}" type="presParOf" srcId="{CDE17CCC-EC19-BE45-B874-228CB2283CA1}" destId="{42CD8AE2-208E-864E-8F42-74C7DC2D526D}" srcOrd="0" destOrd="0" presId="urn:microsoft.com/office/officeart/2008/layout/HorizontalMultiLevelHierarchy"/>
    <dgm:cxn modelId="{3B8F9582-D389-0345-924C-EB5504BFB38C}" type="presParOf" srcId="{42CD8AE2-208E-864E-8F42-74C7DC2D526D}" destId="{89268AFE-2DF4-8748-9C91-5235A33C4BB1}" srcOrd="0" destOrd="0" presId="urn:microsoft.com/office/officeart/2008/layout/HorizontalMultiLevelHierarchy"/>
    <dgm:cxn modelId="{687B3C5D-D53B-8143-AA39-1C1CB6B6A34E}" type="presParOf" srcId="{42CD8AE2-208E-864E-8F42-74C7DC2D526D}" destId="{2CC57B38-BB90-A344-9E41-24878FB4CECD}" srcOrd="1" destOrd="0" presId="urn:microsoft.com/office/officeart/2008/layout/HorizontalMultiLevelHierarchy"/>
    <dgm:cxn modelId="{08E8B2B0-26B6-FD42-BC57-FB11A5FAFE36}" type="presParOf" srcId="{2CC57B38-BB90-A344-9E41-24878FB4CECD}" destId="{8A2D1DF7-442F-9F44-86B4-B6548DCF9DAC}" srcOrd="0" destOrd="0" presId="urn:microsoft.com/office/officeart/2008/layout/HorizontalMultiLevelHierarchy"/>
    <dgm:cxn modelId="{BAA8F84F-6ED0-6D42-85A9-756AEBAB5531}" type="presParOf" srcId="{8A2D1DF7-442F-9F44-86B4-B6548DCF9DAC}" destId="{43D3CEC2-BA9E-584B-B347-0BDC043EA596}" srcOrd="0" destOrd="0" presId="urn:microsoft.com/office/officeart/2008/layout/HorizontalMultiLevelHierarchy"/>
    <dgm:cxn modelId="{56317677-9E7E-5B4D-86FF-747571A29A47}" type="presParOf" srcId="{2CC57B38-BB90-A344-9E41-24878FB4CECD}" destId="{D48D9E3E-E94B-CD44-BEB6-3BC0BE338CEB}" srcOrd="1" destOrd="0" presId="urn:microsoft.com/office/officeart/2008/layout/HorizontalMultiLevelHierarchy"/>
    <dgm:cxn modelId="{4C3FCC1A-6E8E-B04F-80B8-5D2A4C315D5F}" type="presParOf" srcId="{D48D9E3E-E94B-CD44-BEB6-3BC0BE338CEB}" destId="{FBFE204F-C855-8D45-9B0F-BE0ABF414E9A}" srcOrd="0" destOrd="0" presId="urn:microsoft.com/office/officeart/2008/layout/HorizontalMultiLevelHierarchy"/>
    <dgm:cxn modelId="{C5CF7C99-4A95-0F4F-98AB-5C411AEDAE8F}" type="presParOf" srcId="{D48D9E3E-E94B-CD44-BEB6-3BC0BE338CEB}" destId="{4B00B996-2A1D-4243-865E-E3CC3AF282E8}" srcOrd="1" destOrd="0" presId="urn:microsoft.com/office/officeart/2008/layout/HorizontalMultiLevelHierarchy"/>
    <dgm:cxn modelId="{E4243951-027A-BB48-A25F-D292141BAAED}" type="presParOf" srcId="{2CC57B38-BB90-A344-9E41-24878FB4CECD}" destId="{8AA63499-D6C5-A34D-832C-05D74C6C6144}" srcOrd="2" destOrd="0" presId="urn:microsoft.com/office/officeart/2008/layout/HorizontalMultiLevelHierarchy"/>
    <dgm:cxn modelId="{E852F57A-EF46-E74D-A8C8-299F67F3667C}" type="presParOf" srcId="{8AA63499-D6C5-A34D-832C-05D74C6C6144}" destId="{F6C2AA1E-FA8C-5E48-A127-F5BB18E0B51D}" srcOrd="0" destOrd="0" presId="urn:microsoft.com/office/officeart/2008/layout/HorizontalMultiLevelHierarchy"/>
    <dgm:cxn modelId="{1B9958B5-6346-994B-82D9-E09EA4689DE7}" type="presParOf" srcId="{2CC57B38-BB90-A344-9E41-24878FB4CECD}" destId="{651223B4-5056-8240-9FCD-B8FB75A3E444}" srcOrd="3" destOrd="0" presId="urn:microsoft.com/office/officeart/2008/layout/HorizontalMultiLevelHierarchy"/>
    <dgm:cxn modelId="{3A9CF6E5-6D53-A74A-855D-BBC1B233084C}" type="presParOf" srcId="{651223B4-5056-8240-9FCD-B8FB75A3E444}" destId="{8C69CFA1-0858-2442-9AB6-01FCC7B9A9DF}" srcOrd="0" destOrd="0" presId="urn:microsoft.com/office/officeart/2008/layout/HorizontalMultiLevelHierarchy"/>
    <dgm:cxn modelId="{06EFEBCA-A437-5642-8365-35B27AD2A861}" type="presParOf" srcId="{651223B4-5056-8240-9FCD-B8FB75A3E444}" destId="{88B33144-C14E-484F-A070-6BA062C48CA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2DF115-2AC5-0649-99F0-DF9661F89E0F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E3A7503-9374-7849-978A-6660556626AF}">
      <dgm:prSet phldrT="[Text]"/>
      <dgm:spPr/>
      <dgm:t>
        <a:bodyPr/>
        <a:lstStyle/>
        <a:p>
          <a:r>
            <a:rPr lang="en-US" dirty="0"/>
            <a:t>Process</a:t>
          </a:r>
        </a:p>
      </dgm:t>
    </dgm:pt>
    <dgm:pt modelId="{2CF78434-8E0F-F245-871A-04FC4E65FFD9}" type="parTrans" cxnId="{FC9A2861-F2EC-6C4A-8A47-AD809BEB21C0}">
      <dgm:prSet/>
      <dgm:spPr/>
      <dgm:t>
        <a:bodyPr/>
        <a:lstStyle/>
        <a:p>
          <a:endParaRPr lang="en-US"/>
        </a:p>
      </dgm:t>
    </dgm:pt>
    <dgm:pt modelId="{C2BEF174-BF6D-5847-938C-F54CBA110885}" type="sibTrans" cxnId="{FC9A2861-F2EC-6C4A-8A47-AD809BEB21C0}">
      <dgm:prSet/>
      <dgm:spPr/>
      <dgm:t>
        <a:bodyPr/>
        <a:lstStyle/>
        <a:p>
          <a:endParaRPr lang="en-US"/>
        </a:p>
      </dgm:t>
    </dgm:pt>
    <dgm:pt modelId="{EA6E2E03-623F-0D48-BA7C-B77192D2DABD}">
      <dgm:prSet phldrT="[Text]"/>
      <dgm:spPr/>
      <dgm:t>
        <a:bodyPr/>
        <a:lstStyle/>
        <a:p>
          <a:pPr algn="ctr"/>
          <a:r>
            <a:rPr lang="en-US" dirty="0"/>
            <a:t>Check with your Remote Teaching Coordinator for approved access to </a:t>
          </a:r>
          <a:r>
            <a:rPr lang="en-US" dirty="0" err="1"/>
            <a:t>ExamSoft</a:t>
          </a:r>
          <a:r>
            <a:rPr lang="en-US" dirty="0"/>
            <a:t> and the added proctoring service, </a:t>
          </a:r>
          <a:r>
            <a:rPr lang="en-US" dirty="0" err="1"/>
            <a:t>Examplify</a:t>
          </a:r>
          <a:r>
            <a:rPr lang="en-US" dirty="0"/>
            <a:t>; and/or for access to other platforms as needed</a:t>
          </a:r>
        </a:p>
      </dgm:t>
    </dgm:pt>
    <dgm:pt modelId="{B550A62C-E5AD-6A49-939E-EDA010301450}" type="parTrans" cxnId="{FD59ACA6-1F82-104A-B330-94B96A0DE230}">
      <dgm:prSet/>
      <dgm:spPr/>
      <dgm:t>
        <a:bodyPr/>
        <a:lstStyle/>
        <a:p>
          <a:endParaRPr lang="en-US"/>
        </a:p>
      </dgm:t>
    </dgm:pt>
    <dgm:pt modelId="{8E5EF6DF-968D-2F4F-AEC7-C7C4D41339FB}" type="sibTrans" cxnId="{FD59ACA6-1F82-104A-B330-94B96A0DE230}">
      <dgm:prSet/>
      <dgm:spPr/>
      <dgm:t>
        <a:bodyPr/>
        <a:lstStyle/>
        <a:p>
          <a:endParaRPr lang="en-US"/>
        </a:p>
      </dgm:t>
    </dgm:pt>
    <dgm:pt modelId="{BC99295D-71F1-7D42-BBF3-1C5115D8205C}">
      <dgm:prSet phldrT="[Text]"/>
      <dgm:spPr/>
      <dgm:t>
        <a:bodyPr/>
        <a:lstStyle/>
        <a:p>
          <a:r>
            <a:rPr lang="en-US" dirty="0"/>
            <a:t>If you are approved to use one of these platforms, create at least one opportunity for students to understand how the technology and/or additional proctoring service will work</a:t>
          </a:r>
        </a:p>
      </dgm:t>
    </dgm:pt>
    <dgm:pt modelId="{748EC78F-868F-B344-BD3C-6B2A039EDCB5}" type="parTrans" cxnId="{2D26336D-8FAB-C847-A811-81CB1B15FEAD}">
      <dgm:prSet/>
      <dgm:spPr/>
      <dgm:t>
        <a:bodyPr/>
        <a:lstStyle/>
        <a:p>
          <a:endParaRPr lang="en-US"/>
        </a:p>
      </dgm:t>
    </dgm:pt>
    <dgm:pt modelId="{406E2941-1EF0-5A4B-96B7-C8A560406CE7}" type="sibTrans" cxnId="{2D26336D-8FAB-C847-A811-81CB1B15FEAD}">
      <dgm:prSet/>
      <dgm:spPr/>
      <dgm:t>
        <a:bodyPr/>
        <a:lstStyle/>
        <a:p>
          <a:endParaRPr lang="en-US"/>
        </a:p>
      </dgm:t>
    </dgm:pt>
    <dgm:pt modelId="{9A460B63-496A-CF44-8F2A-AAA02C5BD962}" type="pres">
      <dgm:prSet presAssocID="{9E2DF115-2AC5-0649-99F0-DF9661F89E0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608CCE9-B35F-0747-B604-0699EF8ADFFF}" type="pres">
      <dgm:prSet presAssocID="{3E3A7503-9374-7849-978A-6660556626AF}" presName="root1" presStyleCnt="0"/>
      <dgm:spPr/>
    </dgm:pt>
    <dgm:pt modelId="{6DA5C9D6-5032-6845-917A-B089E0246164}" type="pres">
      <dgm:prSet presAssocID="{3E3A7503-9374-7849-978A-6660556626AF}" presName="LevelOneTextNode" presStyleLbl="node0" presStyleIdx="0" presStyleCnt="1">
        <dgm:presLayoutVars>
          <dgm:chPref val="3"/>
        </dgm:presLayoutVars>
      </dgm:prSet>
      <dgm:spPr/>
    </dgm:pt>
    <dgm:pt modelId="{8C85D99C-993E-FC4D-AC9D-5BBC90C2328C}" type="pres">
      <dgm:prSet presAssocID="{3E3A7503-9374-7849-978A-6660556626AF}" presName="level2hierChild" presStyleCnt="0"/>
      <dgm:spPr/>
    </dgm:pt>
    <dgm:pt modelId="{CE4411BB-7CE5-9147-844B-63B75D2DAC15}" type="pres">
      <dgm:prSet presAssocID="{B550A62C-E5AD-6A49-939E-EDA010301450}" presName="conn2-1" presStyleLbl="parChTrans1D2" presStyleIdx="0" presStyleCnt="2"/>
      <dgm:spPr/>
    </dgm:pt>
    <dgm:pt modelId="{C718CA8F-006F-884C-90F0-4DBBC0132F95}" type="pres">
      <dgm:prSet presAssocID="{B550A62C-E5AD-6A49-939E-EDA010301450}" presName="connTx" presStyleLbl="parChTrans1D2" presStyleIdx="0" presStyleCnt="2"/>
      <dgm:spPr/>
    </dgm:pt>
    <dgm:pt modelId="{9B1C1AB3-DB8A-B14C-AEC6-9BE672F12BA2}" type="pres">
      <dgm:prSet presAssocID="{EA6E2E03-623F-0D48-BA7C-B77192D2DABD}" presName="root2" presStyleCnt="0"/>
      <dgm:spPr/>
    </dgm:pt>
    <dgm:pt modelId="{70A8DACF-6B32-FF4F-B00D-9D696CA3F8D1}" type="pres">
      <dgm:prSet presAssocID="{EA6E2E03-623F-0D48-BA7C-B77192D2DABD}" presName="LevelTwoTextNode" presStyleLbl="node2" presStyleIdx="0" presStyleCnt="2" custScaleX="146579" custScaleY="175790">
        <dgm:presLayoutVars>
          <dgm:chPref val="3"/>
        </dgm:presLayoutVars>
      </dgm:prSet>
      <dgm:spPr/>
    </dgm:pt>
    <dgm:pt modelId="{1A94E21F-0598-B145-A511-A53CCD77A16A}" type="pres">
      <dgm:prSet presAssocID="{EA6E2E03-623F-0D48-BA7C-B77192D2DABD}" presName="level3hierChild" presStyleCnt="0"/>
      <dgm:spPr/>
    </dgm:pt>
    <dgm:pt modelId="{3126F46D-2DC2-824B-AA57-050DACC30948}" type="pres">
      <dgm:prSet presAssocID="{748EC78F-868F-B344-BD3C-6B2A039EDCB5}" presName="conn2-1" presStyleLbl="parChTrans1D2" presStyleIdx="1" presStyleCnt="2"/>
      <dgm:spPr/>
    </dgm:pt>
    <dgm:pt modelId="{C583CE72-53E2-1642-86FD-AACBDEE91BD3}" type="pres">
      <dgm:prSet presAssocID="{748EC78F-868F-B344-BD3C-6B2A039EDCB5}" presName="connTx" presStyleLbl="parChTrans1D2" presStyleIdx="1" presStyleCnt="2"/>
      <dgm:spPr/>
    </dgm:pt>
    <dgm:pt modelId="{826B0174-71E7-5D4B-8E9F-60B5E2E3E753}" type="pres">
      <dgm:prSet presAssocID="{BC99295D-71F1-7D42-BBF3-1C5115D8205C}" presName="root2" presStyleCnt="0"/>
      <dgm:spPr/>
    </dgm:pt>
    <dgm:pt modelId="{93FF954D-47EE-2146-9DA5-30408F825DCB}" type="pres">
      <dgm:prSet presAssocID="{BC99295D-71F1-7D42-BBF3-1C5115D8205C}" presName="LevelTwoTextNode" presStyleLbl="node2" presStyleIdx="1" presStyleCnt="2" custScaleX="147631" custScaleY="178931">
        <dgm:presLayoutVars>
          <dgm:chPref val="3"/>
        </dgm:presLayoutVars>
      </dgm:prSet>
      <dgm:spPr/>
    </dgm:pt>
    <dgm:pt modelId="{2C1D7E5A-5835-F445-BD30-31649FD5701B}" type="pres">
      <dgm:prSet presAssocID="{BC99295D-71F1-7D42-BBF3-1C5115D8205C}" presName="level3hierChild" presStyleCnt="0"/>
      <dgm:spPr/>
    </dgm:pt>
  </dgm:ptLst>
  <dgm:cxnLst>
    <dgm:cxn modelId="{A280B13D-0FF3-B04A-A6E9-198FC62DE20A}" type="presOf" srcId="{748EC78F-868F-B344-BD3C-6B2A039EDCB5}" destId="{C583CE72-53E2-1642-86FD-AACBDEE91BD3}" srcOrd="1" destOrd="0" presId="urn:microsoft.com/office/officeart/2008/layout/HorizontalMultiLevelHierarchy"/>
    <dgm:cxn modelId="{EB100842-6BE4-AF4C-A971-2F6912DECAC7}" type="presOf" srcId="{BC99295D-71F1-7D42-BBF3-1C5115D8205C}" destId="{93FF954D-47EE-2146-9DA5-30408F825DCB}" srcOrd="0" destOrd="0" presId="urn:microsoft.com/office/officeart/2008/layout/HorizontalMultiLevelHierarchy"/>
    <dgm:cxn modelId="{8F795D48-4BE6-0F48-81CF-A6E6E9787D9B}" type="presOf" srcId="{3E3A7503-9374-7849-978A-6660556626AF}" destId="{6DA5C9D6-5032-6845-917A-B089E0246164}" srcOrd="0" destOrd="0" presId="urn:microsoft.com/office/officeart/2008/layout/HorizontalMultiLevelHierarchy"/>
    <dgm:cxn modelId="{1458735C-0003-5145-9673-B3BB00104D43}" type="presOf" srcId="{9E2DF115-2AC5-0649-99F0-DF9661F89E0F}" destId="{9A460B63-496A-CF44-8F2A-AAA02C5BD962}" srcOrd="0" destOrd="0" presId="urn:microsoft.com/office/officeart/2008/layout/HorizontalMultiLevelHierarchy"/>
    <dgm:cxn modelId="{FC9A2861-F2EC-6C4A-8A47-AD809BEB21C0}" srcId="{9E2DF115-2AC5-0649-99F0-DF9661F89E0F}" destId="{3E3A7503-9374-7849-978A-6660556626AF}" srcOrd="0" destOrd="0" parTransId="{2CF78434-8E0F-F245-871A-04FC4E65FFD9}" sibTransId="{C2BEF174-BF6D-5847-938C-F54CBA110885}"/>
    <dgm:cxn modelId="{2D26336D-8FAB-C847-A811-81CB1B15FEAD}" srcId="{3E3A7503-9374-7849-978A-6660556626AF}" destId="{BC99295D-71F1-7D42-BBF3-1C5115D8205C}" srcOrd="1" destOrd="0" parTransId="{748EC78F-868F-B344-BD3C-6B2A039EDCB5}" sibTransId="{406E2941-1EF0-5A4B-96B7-C8A560406CE7}"/>
    <dgm:cxn modelId="{FD59ACA6-1F82-104A-B330-94B96A0DE230}" srcId="{3E3A7503-9374-7849-978A-6660556626AF}" destId="{EA6E2E03-623F-0D48-BA7C-B77192D2DABD}" srcOrd="0" destOrd="0" parTransId="{B550A62C-E5AD-6A49-939E-EDA010301450}" sibTransId="{8E5EF6DF-968D-2F4F-AEC7-C7C4D41339FB}"/>
    <dgm:cxn modelId="{2725AFBA-A313-3249-966F-79A73C76C5CD}" type="presOf" srcId="{748EC78F-868F-B344-BD3C-6B2A039EDCB5}" destId="{3126F46D-2DC2-824B-AA57-050DACC30948}" srcOrd="0" destOrd="0" presId="urn:microsoft.com/office/officeart/2008/layout/HorizontalMultiLevelHierarchy"/>
    <dgm:cxn modelId="{AC8B03BC-58A6-F747-942B-70813DF00BFD}" type="presOf" srcId="{B550A62C-E5AD-6A49-939E-EDA010301450}" destId="{C718CA8F-006F-884C-90F0-4DBBC0132F95}" srcOrd="1" destOrd="0" presId="urn:microsoft.com/office/officeart/2008/layout/HorizontalMultiLevelHierarchy"/>
    <dgm:cxn modelId="{431A04D9-6487-A54D-BF06-66580D1BD38A}" type="presOf" srcId="{EA6E2E03-623F-0D48-BA7C-B77192D2DABD}" destId="{70A8DACF-6B32-FF4F-B00D-9D696CA3F8D1}" srcOrd="0" destOrd="0" presId="urn:microsoft.com/office/officeart/2008/layout/HorizontalMultiLevelHierarchy"/>
    <dgm:cxn modelId="{35AAADE6-5377-B246-A8A4-75AD9535475F}" type="presOf" srcId="{B550A62C-E5AD-6A49-939E-EDA010301450}" destId="{CE4411BB-7CE5-9147-844B-63B75D2DAC15}" srcOrd="0" destOrd="0" presId="urn:microsoft.com/office/officeart/2008/layout/HorizontalMultiLevelHierarchy"/>
    <dgm:cxn modelId="{45ACBBE0-34E8-4044-A6DF-6B3BF7D10D4C}" type="presParOf" srcId="{9A460B63-496A-CF44-8F2A-AAA02C5BD962}" destId="{6608CCE9-B35F-0747-B604-0699EF8ADFFF}" srcOrd="0" destOrd="0" presId="urn:microsoft.com/office/officeart/2008/layout/HorizontalMultiLevelHierarchy"/>
    <dgm:cxn modelId="{59989FD3-061B-1849-BAD5-FC7234AF2F37}" type="presParOf" srcId="{6608CCE9-B35F-0747-B604-0699EF8ADFFF}" destId="{6DA5C9D6-5032-6845-917A-B089E0246164}" srcOrd="0" destOrd="0" presId="urn:microsoft.com/office/officeart/2008/layout/HorizontalMultiLevelHierarchy"/>
    <dgm:cxn modelId="{DB3C3FA9-DEA5-5646-83DD-5EDB63A8EEB3}" type="presParOf" srcId="{6608CCE9-B35F-0747-B604-0699EF8ADFFF}" destId="{8C85D99C-993E-FC4D-AC9D-5BBC90C2328C}" srcOrd="1" destOrd="0" presId="urn:microsoft.com/office/officeart/2008/layout/HorizontalMultiLevelHierarchy"/>
    <dgm:cxn modelId="{36A311A8-334F-0344-ACDA-F2E8969983BB}" type="presParOf" srcId="{8C85D99C-993E-FC4D-AC9D-5BBC90C2328C}" destId="{CE4411BB-7CE5-9147-844B-63B75D2DAC15}" srcOrd="0" destOrd="0" presId="urn:microsoft.com/office/officeart/2008/layout/HorizontalMultiLevelHierarchy"/>
    <dgm:cxn modelId="{D51CB501-1CA4-0B47-B4F7-A4CD9B3091B3}" type="presParOf" srcId="{CE4411BB-7CE5-9147-844B-63B75D2DAC15}" destId="{C718CA8F-006F-884C-90F0-4DBBC0132F95}" srcOrd="0" destOrd="0" presId="urn:microsoft.com/office/officeart/2008/layout/HorizontalMultiLevelHierarchy"/>
    <dgm:cxn modelId="{2E5C60B6-CBEA-7F4C-825D-7761DAEF7D7F}" type="presParOf" srcId="{8C85D99C-993E-FC4D-AC9D-5BBC90C2328C}" destId="{9B1C1AB3-DB8A-B14C-AEC6-9BE672F12BA2}" srcOrd="1" destOrd="0" presId="urn:microsoft.com/office/officeart/2008/layout/HorizontalMultiLevelHierarchy"/>
    <dgm:cxn modelId="{264070A9-11C6-684A-904C-7C7442110186}" type="presParOf" srcId="{9B1C1AB3-DB8A-B14C-AEC6-9BE672F12BA2}" destId="{70A8DACF-6B32-FF4F-B00D-9D696CA3F8D1}" srcOrd="0" destOrd="0" presId="urn:microsoft.com/office/officeart/2008/layout/HorizontalMultiLevelHierarchy"/>
    <dgm:cxn modelId="{B4D0D51A-89B9-0246-90A5-8FD083F13F83}" type="presParOf" srcId="{9B1C1AB3-DB8A-B14C-AEC6-9BE672F12BA2}" destId="{1A94E21F-0598-B145-A511-A53CCD77A16A}" srcOrd="1" destOrd="0" presId="urn:microsoft.com/office/officeart/2008/layout/HorizontalMultiLevelHierarchy"/>
    <dgm:cxn modelId="{6AA44ABB-D82B-684E-A943-7225CE74340B}" type="presParOf" srcId="{8C85D99C-993E-FC4D-AC9D-5BBC90C2328C}" destId="{3126F46D-2DC2-824B-AA57-050DACC30948}" srcOrd="2" destOrd="0" presId="urn:microsoft.com/office/officeart/2008/layout/HorizontalMultiLevelHierarchy"/>
    <dgm:cxn modelId="{31004C45-6EFE-5244-B08C-BE958EBC8D74}" type="presParOf" srcId="{3126F46D-2DC2-824B-AA57-050DACC30948}" destId="{C583CE72-53E2-1642-86FD-AACBDEE91BD3}" srcOrd="0" destOrd="0" presId="urn:microsoft.com/office/officeart/2008/layout/HorizontalMultiLevelHierarchy"/>
    <dgm:cxn modelId="{CF99691E-18A4-4E45-A9A7-EEC2F4CAC69D}" type="presParOf" srcId="{8C85D99C-993E-FC4D-AC9D-5BBC90C2328C}" destId="{826B0174-71E7-5D4B-8E9F-60B5E2E3E753}" srcOrd="3" destOrd="0" presId="urn:microsoft.com/office/officeart/2008/layout/HorizontalMultiLevelHierarchy"/>
    <dgm:cxn modelId="{3D396CE6-6466-134A-BE80-1F4644A1F87C}" type="presParOf" srcId="{826B0174-71E7-5D4B-8E9F-60B5E2E3E753}" destId="{93FF954D-47EE-2146-9DA5-30408F825DCB}" srcOrd="0" destOrd="0" presId="urn:microsoft.com/office/officeart/2008/layout/HorizontalMultiLevelHierarchy"/>
    <dgm:cxn modelId="{BF103330-1832-1A44-B615-8CF6002082B7}" type="presParOf" srcId="{826B0174-71E7-5D4B-8E9F-60B5E2E3E753}" destId="{2C1D7E5A-5835-F445-BD30-31649FD5701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ABFF3-56D2-4D9B-8882-93CC52A0D94F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E5D31674-DD33-4C0A-9550-45B72F39C148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Integrity</a:t>
          </a:r>
        </a:p>
      </dsp:txBody>
      <dsp:txXfrm>
        <a:off x="8061" y="5979"/>
        <a:ext cx="3034531" cy="1820718"/>
      </dsp:txXfrm>
    </dsp:sp>
    <dsp:sp modelId="{711D3868-266F-4CA2-ABFC-084A0D19AD8B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BAA576FB-73A6-40F4-BE56-7110563B8B1E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Transparency</a:t>
          </a:r>
        </a:p>
      </dsp:txBody>
      <dsp:txXfrm>
        <a:off x="3740534" y="5979"/>
        <a:ext cx="3034531" cy="1820718"/>
      </dsp:txXfrm>
    </dsp:sp>
    <dsp:sp modelId="{86D00156-CAAE-4FFD-BF55-122897C625B7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98CE64B2-AFD5-4F3C-9A62-1E5D4FD5FCDE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Scaffolding</a:t>
          </a:r>
        </a:p>
      </dsp:txBody>
      <dsp:txXfrm>
        <a:off x="7473007" y="5979"/>
        <a:ext cx="3034531" cy="1820718"/>
      </dsp:txXfrm>
    </dsp:sp>
    <dsp:sp modelId="{F875A59E-3A7A-40D8-A7DC-EF28A0D7D915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6E4E176E-A125-4F95-BB5F-D3B1C330FB20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Cognitive Load</a:t>
          </a:r>
        </a:p>
      </dsp:txBody>
      <dsp:txXfrm>
        <a:off x="8061" y="2524640"/>
        <a:ext cx="3034531" cy="1820718"/>
      </dsp:txXfrm>
    </dsp:sp>
    <dsp:sp modelId="{C5D47534-CCA5-4628-B6D7-ECF773FD9F1C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3431509"/>
        <a:ext cx="34897" cy="6979"/>
      </dsp:txXfrm>
    </dsp:sp>
    <dsp:sp modelId="{D1019442-F5D1-4A84-8339-7715D4A8404B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Diverse learners</a:t>
          </a:r>
        </a:p>
      </dsp:txBody>
      <dsp:txXfrm>
        <a:off x="3740534" y="2524640"/>
        <a:ext cx="3034531" cy="1820718"/>
      </dsp:txXfrm>
    </dsp:sp>
    <dsp:sp modelId="{1F1DBA3F-C53A-4D3D-8155-76AEF4705138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Digital Equity</a:t>
          </a:r>
        </a:p>
      </dsp:txBody>
      <dsp:txXfrm>
        <a:off x="7473007" y="2524640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F8245-231A-44EC-9D14-82E027012D2E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How much time is involved in creating a specific assessment task, including learning about the technology to support it? </a:t>
          </a:r>
        </a:p>
      </dsp:txBody>
      <dsp:txXfrm>
        <a:off x="1748064" y="2975"/>
        <a:ext cx="3342605" cy="2005563"/>
      </dsp:txXfrm>
    </dsp:sp>
    <dsp:sp modelId="{C6C2BDD0-D05F-4285-BD66-200A6DEC2FF8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costs are involved with additional technology, including an additional proctoring service?</a:t>
          </a:r>
        </a:p>
      </dsp:txBody>
      <dsp:txXfrm>
        <a:off x="5424930" y="2975"/>
        <a:ext cx="3342605" cy="2005563"/>
      </dsp:txXfrm>
    </dsp:sp>
    <dsp:sp modelId="{3A2D5588-3491-41E6-960A-710933B2E94B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kind of support will I need and how do I access it?</a:t>
          </a:r>
        </a:p>
      </dsp:txBody>
      <dsp:txXfrm>
        <a:off x="1748064" y="2342799"/>
        <a:ext cx="3342605" cy="2005563"/>
      </dsp:txXfrm>
    </dsp:sp>
    <dsp:sp modelId="{70417A1C-A60B-4436-80C4-8EBA12AC2F62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How will course, program, school, or institutional decisions about Pass/Fail affect my choice?</a:t>
          </a:r>
        </a:p>
      </dsp:txBody>
      <dsp:txXfrm>
        <a:off x="5424930" y="2342799"/>
        <a:ext cx="3342605" cy="20055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767E3-6135-43E9-964F-70D00AA6FDE0}">
      <dsp:nvSpPr>
        <dsp:cNvPr id="0" name=""/>
        <dsp:cNvSpPr/>
      </dsp:nvSpPr>
      <dsp:spPr>
        <a:xfrm>
          <a:off x="0" y="1903"/>
          <a:ext cx="7428717" cy="811257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0EC312-2E68-436E-9194-3D879031EB88}">
      <dsp:nvSpPr>
        <dsp:cNvPr id="0" name=""/>
        <dsp:cNvSpPr/>
      </dsp:nvSpPr>
      <dsp:spPr>
        <a:xfrm>
          <a:off x="245405" y="184436"/>
          <a:ext cx="446191" cy="4461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143A8-69A5-4397-91FF-E5868DF4BD26}">
      <dsp:nvSpPr>
        <dsp:cNvPr id="0" name=""/>
        <dsp:cNvSpPr/>
      </dsp:nvSpPr>
      <dsp:spPr>
        <a:xfrm>
          <a:off x="937002" y="1903"/>
          <a:ext cx="6491714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Individual OR pair/group</a:t>
          </a:r>
        </a:p>
      </dsp:txBody>
      <dsp:txXfrm>
        <a:off x="937002" y="1903"/>
        <a:ext cx="6491714" cy="811257"/>
      </dsp:txXfrm>
    </dsp:sp>
    <dsp:sp modelId="{BB09A693-671C-440D-90E6-30EB6FEED241}">
      <dsp:nvSpPr>
        <dsp:cNvPr id="0" name=""/>
        <dsp:cNvSpPr/>
      </dsp:nvSpPr>
      <dsp:spPr>
        <a:xfrm>
          <a:off x="0" y="1015975"/>
          <a:ext cx="7428717" cy="811257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CA590-2E94-4F46-83F0-BF23846AD63C}">
      <dsp:nvSpPr>
        <dsp:cNvPr id="0" name=""/>
        <dsp:cNvSpPr/>
      </dsp:nvSpPr>
      <dsp:spPr>
        <a:xfrm>
          <a:off x="245405" y="1198508"/>
          <a:ext cx="446191" cy="4461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163E6-0DEF-474C-9FFC-0E86400EF51E}">
      <dsp:nvSpPr>
        <dsp:cNvPr id="0" name=""/>
        <dsp:cNvSpPr/>
      </dsp:nvSpPr>
      <dsp:spPr>
        <a:xfrm>
          <a:off x="937002" y="1015975"/>
          <a:ext cx="6491714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Focused time (e.g. 1-2 </a:t>
          </a:r>
          <a:r>
            <a:rPr lang="en-US" sz="1900" kern="1200" dirty="0" err="1"/>
            <a:t>hrs</a:t>
          </a:r>
          <a:r>
            <a:rPr lang="en-US" sz="1900" kern="1200" dirty="0"/>
            <a:t>) OR open window (e.g. 24 hours)</a:t>
          </a:r>
        </a:p>
      </dsp:txBody>
      <dsp:txXfrm>
        <a:off x="937002" y="1015975"/>
        <a:ext cx="6491714" cy="811257"/>
      </dsp:txXfrm>
    </dsp:sp>
    <dsp:sp modelId="{BB5E8DE0-E761-4BA2-8B4E-78A5498AA9F7}">
      <dsp:nvSpPr>
        <dsp:cNvPr id="0" name=""/>
        <dsp:cNvSpPr/>
      </dsp:nvSpPr>
      <dsp:spPr>
        <a:xfrm>
          <a:off x="0" y="2030048"/>
          <a:ext cx="7428717" cy="811257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47E529-9001-4DD5-B223-A973517FC073}">
      <dsp:nvSpPr>
        <dsp:cNvPr id="0" name=""/>
        <dsp:cNvSpPr/>
      </dsp:nvSpPr>
      <dsp:spPr>
        <a:xfrm>
          <a:off x="245405" y="2212581"/>
          <a:ext cx="446191" cy="4461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F9BE84-4581-4056-8AB5-3E407B72C45A}">
      <dsp:nvSpPr>
        <dsp:cNvPr id="0" name=""/>
        <dsp:cNvSpPr/>
      </dsp:nvSpPr>
      <dsp:spPr>
        <a:xfrm>
          <a:off x="937002" y="2030048"/>
          <a:ext cx="6491714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Synchronous OR asynchronous</a:t>
          </a:r>
        </a:p>
      </dsp:txBody>
      <dsp:txXfrm>
        <a:off x="937002" y="2030048"/>
        <a:ext cx="6491714" cy="811257"/>
      </dsp:txXfrm>
    </dsp:sp>
    <dsp:sp modelId="{495857E1-53E0-4903-B378-05DFC68BB02F}">
      <dsp:nvSpPr>
        <dsp:cNvPr id="0" name=""/>
        <dsp:cNvSpPr/>
      </dsp:nvSpPr>
      <dsp:spPr>
        <a:xfrm>
          <a:off x="0" y="3044120"/>
          <a:ext cx="7428717" cy="811257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ED9402-A66C-47E9-9427-6F1BB7329252}">
      <dsp:nvSpPr>
        <dsp:cNvPr id="0" name=""/>
        <dsp:cNvSpPr/>
      </dsp:nvSpPr>
      <dsp:spPr>
        <a:xfrm>
          <a:off x="245405" y="3226653"/>
          <a:ext cx="446191" cy="4461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C7ACD-0BC6-41FA-86AE-C5E456E0FDA7}">
      <dsp:nvSpPr>
        <dsp:cNvPr id="0" name=""/>
        <dsp:cNvSpPr/>
      </dsp:nvSpPr>
      <dsp:spPr>
        <a:xfrm>
          <a:off x="937002" y="3044120"/>
          <a:ext cx="6491714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Closed book OR open-book, notes, other resources</a:t>
          </a:r>
        </a:p>
      </dsp:txBody>
      <dsp:txXfrm>
        <a:off x="937002" y="3044120"/>
        <a:ext cx="6491714" cy="811257"/>
      </dsp:txXfrm>
    </dsp:sp>
    <dsp:sp modelId="{455DAFD2-E7D1-4A04-BEC3-A77119A5C790}">
      <dsp:nvSpPr>
        <dsp:cNvPr id="0" name=""/>
        <dsp:cNvSpPr/>
      </dsp:nvSpPr>
      <dsp:spPr>
        <a:xfrm>
          <a:off x="0" y="4058192"/>
          <a:ext cx="7428717" cy="811257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C4292-FA6C-4273-A756-3C3240C0F4C3}">
      <dsp:nvSpPr>
        <dsp:cNvPr id="0" name=""/>
        <dsp:cNvSpPr/>
      </dsp:nvSpPr>
      <dsp:spPr>
        <a:xfrm>
          <a:off x="245405" y="4240725"/>
          <a:ext cx="446191" cy="44619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1EB26-6DAB-4CB4-8684-EB329B8EF8CE}">
      <dsp:nvSpPr>
        <dsp:cNvPr id="0" name=""/>
        <dsp:cNvSpPr/>
      </dsp:nvSpPr>
      <dsp:spPr>
        <a:xfrm>
          <a:off x="937002" y="4058192"/>
          <a:ext cx="6491714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Mode: multiple choice; short or precise answer OR extended analysis and application</a:t>
          </a:r>
        </a:p>
      </dsp:txBody>
      <dsp:txXfrm>
        <a:off x="937002" y="4058192"/>
        <a:ext cx="6491714" cy="811257"/>
      </dsp:txXfrm>
    </dsp:sp>
    <dsp:sp modelId="{FE420843-6DF1-4EFF-B7F1-4747D5E9AB82}">
      <dsp:nvSpPr>
        <dsp:cNvPr id="0" name=""/>
        <dsp:cNvSpPr/>
      </dsp:nvSpPr>
      <dsp:spPr>
        <a:xfrm>
          <a:off x="0" y="5072264"/>
          <a:ext cx="7428717" cy="811257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BAB1B-17E3-43A5-AD1B-091A40591F44}">
      <dsp:nvSpPr>
        <dsp:cNvPr id="0" name=""/>
        <dsp:cNvSpPr/>
      </dsp:nvSpPr>
      <dsp:spPr>
        <a:xfrm>
          <a:off x="245405" y="5254797"/>
          <a:ext cx="446191" cy="44619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92DA89-495B-4DF0-935E-1B73B0C3AD4D}">
      <dsp:nvSpPr>
        <dsp:cNvPr id="0" name=""/>
        <dsp:cNvSpPr/>
      </dsp:nvSpPr>
      <dsp:spPr>
        <a:xfrm>
          <a:off x="937002" y="5072264"/>
          <a:ext cx="6491714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Integrity: Institutional oversight OR individual student responsibility </a:t>
          </a:r>
        </a:p>
      </dsp:txBody>
      <dsp:txXfrm>
        <a:off x="937002" y="5072264"/>
        <a:ext cx="6491714" cy="8112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CA70B-FC15-434E-A5F5-9EF5B196B85E}">
      <dsp:nvSpPr>
        <dsp:cNvPr id="0" name=""/>
        <dsp:cNvSpPr/>
      </dsp:nvSpPr>
      <dsp:spPr>
        <a:xfrm>
          <a:off x="3940989" y="2897187"/>
          <a:ext cx="722210" cy="20642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1105" y="0"/>
              </a:lnTo>
              <a:lnTo>
                <a:pt x="361105" y="2064246"/>
              </a:lnTo>
              <a:lnTo>
                <a:pt x="722210" y="206424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4247421" y="3874637"/>
        <a:ext cx="109346" cy="109346"/>
      </dsp:txXfrm>
    </dsp:sp>
    <dsp:sp modelId="{F0CEE71D-4BB5-EB4D-AF6A-F210E99177E1}">
      <dsp:nvSpPr>
        <dsp:cNvPr id="0" name=""/>
        <dsp:cNvSpPr/>
      </dsp:nvSpPr>
      <dsp:spPr>
        <a:xfrm>
          <a:off x="3940989" y="2897187"/>
          <a:ext cx="722210" cy="6880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1105" y="0"/>
              </a:lnTo>
              <a:lnTo>
                <a:pt x="361105" y="688082"/>
              </a:lnTo>
              <a:lnTo>
                <a:pt x="722210" y="68808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77156" y="3216290"/>
        <a:ext cx="49875" cy="49875"/>
      </dsp:txXfrm>
    </dsp:sp>
    <dsp:sp modelId="{790E75AB-E0D4-3C42-A160-187247E2D432}">
      <dsp:nvSpPr>
        <dsp:cNvPr id="0" name=""/>
        <dsp:cNvSpPr/>
      </dsp:nvSpPr>
      <dsp:spPr>
        <a:xfrm>
          <a:off x="3940989" y="2209105"/>
          <a:ext cx="722210" cy="688082"/>
        </a:xfrm>
        <a:custGeom>
          <a:avLst/>
          <a:gdLst/>
          <a:ahLst/>
          <a:cxnLst/>
          <a:rect l="0" t="0" r="0" b="0"/>
          <a:pathLst>
            <a:path>
              <a:moveTo>
                <a:pt x="0" y="688082"/>
              </a:moveTo>
              <a:lnTo>
                <a:pt x="361105" y="688082"/>
              </a:lnTo>
              <a:lnTo>
                <a:pt x="361105" y="0"/>
              </a:lnTo>
              <a:lnTo>
                <a:pt x="722210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77156" y="2528208"/>
        <a:ext cx="49875" cy="49875"/>
      </dsp:txXfrm>
    </dsp:sp>
    <dsp:sp modelId="{290CFD5E-8804-F34E-B5E3-CA2E5C220685}">
      <dsp:nvSpPr>
        <dsp:cNvPr id="0" name=""/>
        <dsp:cNvSpPr/>
      </dsp:nvSpPr>
      <dsp:spPr>
        <a:xfrm>
          <a:off x="3940989" y="832941"/>
          <a:ext cx="722210" cy="2064246"/>
        </a:xfrm>
        <a:custGeom>
          <a:avLst/>
          <a:gdLst/>
          <a:ahLst/>
          <a:cxnLst/>
          <a:rect l="0" t="0" r="0" b="0"/>
          <a:pathLst>
            <a:path>
              <a:moveTo>
                <a:pt x="0" y="2064246"/>
              </a:moveTo>
              <a:lnTo>
                <a:pt x="361105" y="2064246"/>
              </a:lnTo>
              <a:lnTo>
                <a:pt x="361105" y="0"/>
              </a:lnTo>
              <a:lnTo>
                <a:pt x="722210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4247421" y="1810390"/>
        <a:ext cx="109346" cy="109346"/>
      </dsp:txXfrm>
    </dsp:sp>
    <dsp:sp modelId="{CA109CB7-E2FF-CC4F-AF94-70F83D1DD71B}">
      <dsp:nvSpPr>
        <dsp:cNvPr id="0" name=""/>
        <dsp:cNvSpPr/>
      </dsp:nvSpPr>
      <dsp:spPr>
        <a:xfrm rot="16200000">
          <a:off x="493336" y="2346721"/>
          <a:ext cx="5794375" cy="11009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Process</a:t>
          </a:r>
        </a:p>
      </dsp:txBody>
      <dsp:txXfrm>
        <a:off x="493336" y="2346721"/>
        <a:ext cx="5794375" cy="1100931"/>
      </dsp:txXfrm>
    </dsp:sp>
    <dsp:sp modelId="{607B59F0-2719-034F-9E80-7633BB4BFD8D}">
      <dsp:nvSpPr>
        <dsp:cNvPr id="0" name=""/>
        <dsp:cNvSpPr/>
      </dsp:nvSpPr>
      <dsp:spPr>
        <a:xfrm>
          <a:off x="4663200" y="282475"/>
          <a:ext cx="3611054" cy="11009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Contact the Remote Teaching Coordinator (RTC) or Dean’s designee in your school to request approval for online proctoring service (approval is at the discretion of the school)</a:t>
          </a:r>
        </a:p>
      </dsp:txBody>
      <dsp:txXfrm>
        <a:off x="4663200" y="282475"/>
        <a:ext cx="3611054" cy="1100931"/>
      </dsp:txXfrm>
    </dsp:sp>
    <dsp:sp modelId="{ABD037E2-D243-2040-A76C-993E43CA8307}">
      <dsp:nvSpPr>
        <dsp:cNvPr id="0" name=""/>
        <dsp:cNvSpPr/>
      </dsp:nvSpPr>
      <dsp:spPr>
        <a:xfrm>
          <a:off x="4663200" y="1658639"/>
          <a:ext cx="3611054" cy="11009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Prepare your exam in Blackboard; if unfamiliar with creating exams/assignments in Blackboard, sign up for training</a:t>
          </a:r>
        </a:p>
      </dsp:txBody>
      <dsp:txXfrm>
        <a:off x="4663200" y="1658639"/>
        <a:ext cx="3611054" cy="1100931"/>
      </dsp:txXfrm>
    </dsp:sp>
    <dsp:sp modelId="{6A7A8A58-9E2C-3648-B924-AF0833A99B26}">
      <dsp:nvSpPr>
        <dsp:cNvPr id="0" name=""/>
        <dsp:cNvSpPr/>
      </dsp:nvSpPr>
      <dsp:spPr>
        <a:xfrm>
          <a:off x="4663200" y="3034803"/>
          <a:ext cx="3611054" cy="11009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Become familiar with online proctoring framework</a:t>
          </a:r>
        </a:p>
      </dsp:txBody>
      <dsp:txXfrm>
        <a:off x="4663200" y="3034803"/>
        <a:ext cx="3611054" cy="1100931"/>
      </dsp:txXfrm>
    </dsp:sp>
    <dsp:sp modelId="{092D6C02-2E5D-F449-83FA-48706736DEC0}">
      <dsp:nvSpPr>
        <dsp:cNvPr id="0" name=""/>
        <dsp:cNvSpPr/>
      </dsp:nvSpPr>
      <dsp:spPr>
        <a:xfrm>
          <a:off x="4663200" y="4410967"/>
          <a:ext cx="3611054" cy="11009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Ensure that students are able to practice accessing exam in Blackboard; they will also need to create profiles and be aware of any other requirements for the proctoring site ahead of the exam </a:t>
          </a:r>
        </a:p>
      </dsp:txBody>
      <dsp:txXfrm>
        <a:off x="4663200" y="4410967"/>
        <a:ext cx="3611054" cy="11009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7A003-CC57-D641-A86E-C8835D413150}">
      <dsp:nvSpPr>
        <dsp:cNvPr id="0" name=""/>
        <dsp:cNvSpPr/>
      </dsp:nvSpPr>
      <dsp:spPr>
        <a:xfrm>
          <a:off x="2644728" y="2710543"/>
          <a:ext cx="675684" cy="998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842" y="0"/>
              </a:lnTo>
              <a:lnTo>
                <a:pt x="337842" y="998889"/>
              </a:lnTo>
              <a:lnTo>
                <a:pt x="675684" y="99888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52421" y="3179839"/>
        <a:ext cx="60297" cy="60297"/>
      </dsp:txXfrm>
    </dsp:sp>
    <dsp:sp modelId="{4DF85BF5-C206-4246-AE5F-51E8590E66A3}">
      <dsp:nvSpPr>
        <dsp:cNvPr id="0" name=""/>
        <dsp:cNvSpPr/>
      </dsp:nvSpPr>
      <dsp:spPr>
        <a:xfrm>
          <a:off x="2644728" y="1795423"/>
          <a:ext cx="675684" cy="915119"/>
        </a:xfrm>
        <a:custGeom>
          <a:avLst/>
          <a:gdLst/>
          <a:ahLst/>
          <a:cxnLst/>
          <a:rect l="0" t="0" r="0" b="0"/>
          <a:pathLst>
            <a:path>
              <a:moveTo>
                <a:pt x="0" y="915119"/>
              </a:moveTo>
              <a:lnTo>
                <a:pt x="337842" y="915119"/>
              </a:lnTo>
              <a:lnTo>
                <a:pt x="337842" y="0"/>
              </a:lnTo>
              <a:lnTo>
                <a:pt x="675684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54131" y="2224544"/>
        <a:ext cx="56876" cy="56876"/>
      </dsp:txXfrm>
    </dsp:sp>
    <dsp:sp modelId="{E6A49F3F-81A2-304B-B1AD-F0D4A99CDA35}">
      <dsp:nvSpPr>
        <dsp:cNvPr id="0" name=""/>
        <dsp:cNvSpPr/>
      </dsp:nvSpPr>
      <dsp:spPr>
        <a:xfrm rot="16200000">
          <a:off x="-580818" y="2195539"/>
          <a:ext cx="5421086" cy="10300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Process</a:t>
          </a:r>
        </a:p>
      </dsp:txBody>
      <dsp:txXfrm>
        <a:off x="-580818" y="2195539"/>
        <a:ext cx="5421086" cy="1030006"/>
      </dsp:txXfrm>
    </dsp:sp>
    <dsp:sp modelId="{AA81803C-6937-B143-978D-7204375FB16F}">
      <dsp:nvSpPr>
        <dsp:cNvPr id="0" name=""/>
        <dsp:cNvSpPr/>
      </dsp:nvSpPr>
      <dsp:spPr>
        <a:xfrm>
          <a:off x="3320412" y="925284"/>
          <a:ext cx="5747369" cy="17402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Prepare your exam in Blackboard; if unfamiliar with creating exams/assignments in Blackboard, sign up for training</a:t>
          </a:r>
        </a:p>
      </dsp:txBody>
      <dsp:txXfrm>
        <a:off x="3320412" y="925284"/>
        <a:ext cx="5747369" cy="1740278"/>
      </dsp:txXfrm>
    </dsp:sp>
    <dsp:sp modelId="{34E7D89F-87E2-6042-9BB6-25DE29423735}">
      <dsp:nvSpPr>
        <dsp:cNvPr id="0" name=""/>
        <dsp:cNvSpPr/>
      </dsp:nvSpPr>
      <dsp:spPr>
        <a:xfrm>
          <a:off x="3320412" y="2923064"/>
          <a:ext cx="5798180" cy="1572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If taking an exam through Blackboard is new for your students, plan a practice session (e.g. a low-stakes quiz) so they know what to expect on the day of the timed-exam.</a:t>
          </a:r>
        </a:p>
      </dsp:txBody>
      <dsp:txXfrm>
        <a:off x="3320412" y="2923064"/>
        <a:ext cx="5798180" cy="15727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63499-D6C5-A34D-832C-05D74C6C6144}">
      <dsp:nvSpPr>
        <dsp:cNvPr id="0" name=""/>
        <dsp:cNvSpPr/>
      </dsp:nvSpPr>
      <dsp:spPr>
        <a:xfrm>
          <a:off x="3122025" y="2830285"/>
          <a:ext cx="705533" cy="1032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2766" y="0"/>
              </a:lnTo>
              <a:lnTo>
                <a:pt x="352766" y="1032294"/>
              </a:lnTo>
              <a:lnTo>
                <a:pt x="705533" y="103229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3533" y="3315173"/>
        <a:ext cx="62518" cy="62518"/>
      </dsp:txXfrm>
    </dsp:sp>
    <dsp:sp modelId="{8A2D1DF7-442F-9F44-86B4-B6548DCF9DAC}">
      <dsp:nvSpPr>
        <dsp:cNvPr id="0" name=""/>
        <dsp:cNvSpPr/>
      </dsp:nvSpPr>
      <dsp:spPr>
        <a:xfrm>
          <a:off x="3122025" y="1536658"/>
          <a:ext cx="705533" cy="1293626"/>
        </a:xfrm>
        <a:custGeom>
          <a:avLst/>
          <a:gdLst/>
          <a:ahLst/>
          <a:cxnLst/>
          <a:rect l="0" t="0" r="0" b="0"/>
          <a:pathLst>
            <a:path>
              <a:moveTo>
                <a:pt x="0" y="1293626"/>
              </a:moveTo>
              <a:lnTo>
                <a:pt x="352766" y="1293626"/>
              </a:lnTo>
              <a:lnTo>
                <a:pt x="352766" y="0"/>
              </a:lnTo>
              <a:lnTo>
                <a:pt x="705533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37954" y="2146634"/>
        <a:ext cx="73675" cy="73675"/>
      </dsp:txXfrm>
    </dsp:sp>
    <dsp:sp modelId="{89268AFE-2DF4-8748-9C91-5235A33C4BB1}">
      <dsp:nvSpPr>
        <dsp:cNvPr id="0" name=""/>
        <dsp:cNvSpPr/>
      </dsp:nvSpPr>
      <dsp:spPr>
        <a:xfrm rot="16200000">
          <a:off x="-246013" y="2292531"/>
          <a:ext cx="5660570" cy="10755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Process</a:t>
          </a:r>
        </a:p>
      </dsp:txBody>
      <dsp:txXfrm>
        <a:off x="-246013" y="2292531"/>
        <a:ext cx="5660570" cy="1075508"/>
      </dsp:txXfrm>
    </dsp:sp>
    <dsp:sp modelId="{FBFE204F-C855-8D45-9B0F-BE0ABF414E9A}">
      <dsp:nvSpPr>
        <dsp:cNvPr id="0" name=""/>
        <dsp:cNvSpPr/>
      </dsp:nvSpPr>
      <dsp:spPr>
        <a:xfrm>
          <a:off x="3827559" y="638802"/>
          <a:ext cx="5338208" cy="1795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Consult with your students on possible options for weighting, timing, and format of alternative assessment task/s</a:t>
          </a:r>
        </a:p>
      </dsp:txBody>
      <dsp:txXfrm>
        <a:off x="3827559" y="638802"/>
        <a:ext cx="5338208" cy="1795711"/>
      </dsp:txXfrm>
    </dsp:sp>
    <dsp:sp modelId="{8C69CFA1-0858-2442-9AB6-01FCC7B9A9DF}">
      <dsp:nvSpPr>
        <dsp:cNvPr id="0" name=""/>
        <dsp:cNvSpPr/>
      </dsp:nvSpPr>
      <dsp:spPr>
        <a:xfrm>
          <a:off x="3827559" y="2841175"/>
          <a:ext cx="5338208" cy="20428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Consult with EdTech and CTL as needed for training and support</a:t>
          </a:r>
        </a:p>
      </dsp:txBody>
      <dsp:txXfrm>
        <a:off x="3827559" y="2841175"/>
        <a:ext cx="5338208" cy="20428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6F46D-2DC2-824B-AA57-050DACC30948}">
      <dsp:nvSpPr>
        <dsp:cNvPr id="0" name=""/>
        <dsp:cNvSpPr/>
      </dsp:nvSpPr>
      <dsp:spPr>
        <a:xfrm>
          <a:off x="3278073" y="2685710"/>
          <a:ext cx="669493" cy="1024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46" y="0"/>
              </a:lnTo>
              <a:lnTo>
                <a:pt x="334746" y="1024601"/>
              </a:lnTo>
              <a:lnTo>
                <a:pt x="669493" y="10246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82221" y="3167412"/>
        <a:ext cx="61197" cy="61197"/>
      </dsp:txXfrm>
    </dsp:sp>
    <dsp:sp modelId="{CE4411BB-7CE5-9147-844B-63B75D2DAC15}">
      <dsp:nvSpPr>
        <dsp:cNvPr id="0" name=""/>
        <dsp:cNvSpPr/>
      </dsp:nvSpPr>
      <dsp:spPr>
        <a:xfrm>
          <a:off x="3278073" y="1645080"/>
          <a:ext cx="669493" cy="1040629"/>
        </a:xfrm>
        <a:custGeom>
          <a:avLst/>
          <a:gdLst/>
          <a:ahLst/>
          <a:cxnLst/>
          <a:rect l="0" t="0" r="0" b="0"/>
          <a:pathLst>
            <a:path>
              <a:moveTo>
                <a:pt x="0" y="1040629"/>
              </a:moveTo>
              <a:lnTo>
                <a:pt x="334746" y="1040629"/>
              </a:lnTo>
              <a:lnTo>
                <a:pt x="334746" y="0"/>
              </a:lnTo>
              <a:lnTo>
                <a:pt x="669493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81885" y="2134460"/>
        <a:ext cx="61869" cy="61869"/>
      </dsp:txXfrm>
    </dsp:sp>
    <dsp:sp modelId="{6DA5C9D6-5032-6845-917A-B089E0246164}">
      <dsp:nvSpPr>
        <dsp:cNvPr id="0" name=""/>
        <dsp:cNvSpPr/>
      </dsp:nvSpPr>
      <dsp:spPr>
        <a:xfrm rot="16200000">
          <a:off x="82078" y="2175425"/>
          <a:ext cx="5371420" cy="1020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Process</a:t>
          </a:r>
        </a:p>
      </dsp:txBody>
      <dsp:txXfrm>
        <a:off x="82078" y="2175425"/>
        <a:ext cx="5371420" cy="1020569"/>
      </dsp:txXfrm>
    </dsp:sp>
    <dsp:sp modelId="{70A8DACF-6B32-FF4F-B00D-9D696CA3F8D1}">
      <dsp:nvSpPr>
        <dsp:cNvPr id="0" name=""/>
        <dsp:cNvSpPr/>
      </dsp:nvSpPr>
      <dsp:spPr>
        <a:xfrm>
          <a:off x="3947566" y="748051"/>
          <a:ext cx="4906686" cy="17940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Check with your Remote Teaching Coordinator for approved access to </a:t>
          </a:r>
          <a:r>
            <a:rPr lang="en-US" sz="2100" kern="1200" dirty="0" err="1"/>
            <a:t>ExamSoft</a:t>
          </a:r>
          <a:r>
            <a:rPr lang="en-US" sz="2100" kern="1200" dirty="0"/>
            <a:t> and the added proctoring service, </a:t>
          </a:r>
          <a:r>
            <a:rPr lang="en-US" sz="2100" kern="1200" dirty="0" err="1"/>
            <a:t>Examplify</a:t>
          </a:r>
          <a:r>
            <a:rPr lang="en-US" sz="2100" kern="1200" dirty="0"/>
            <a:t>; and/or for access to other platforms as needed</a:t>
          </a:r>
        </a:p>
      </dsp:txBody>
      <dsp:txXfrm>
        <a:off x="3947566" y="748051"/>
        <a:ext cx="4906686" cy="1794059"/>
      </dsp:txXfrm>
    </dsp:sp>
    <dsp:sp modelId="{93FF954D-47EE-2146-9DA5-30408F825DCB}">
      <dsp:nvSpPr>
        <dsp:cNvPr id="0" name=""/>
        <dsp:cNvSpPr/>
      </dsp:nvSpPr>
      <dsp:spPr>
        <a:xfrm>
          <a:off x="3947566" y="2797253"/>
          <a:ext cx="4941901" cy="18261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If you are approved to use one of these platforms, create at least one opportunity for students to understand how the technology and/or additional proctoring service will work</a:t>
          </a:r>
        </a:p>
      </dsp:txBody>
      <dsp:txXfrm>
        <a:off x="3947566" y="2797253"/>
        <a:ext cx="4941901" cy="1826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9E64E-D3E8-4275-BEA8-1D9B8BB3A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8621A-9E7E-423D-826F-56DB89974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46147-3DCA-4FDC-834F-D8C36B6BF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1D205-3D50-4949-ADBF-F1F55F782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26AA7-1FA0-4F9E-A314-00E81E6D9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5947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5539F-74E3-4F9F-81EE-EAF5026EF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32295-C4ED-4665-850D-61AC6B78A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327CE-82AE-4A79-8CFB-2A7025C1F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97395-D4FE-4913-BEC8-675ED0A75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98CC3-6A29-4743-A96F-E009008FD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6039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024AC-2EFB-47AD-AFEE-A7DC4226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764F2-1377-4A64-9500-B333DB5F2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5059B-DD77-4114-B565-B19EDF80D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52A2C-7FCD-41BF-A949-2FD0B58EE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B2D46-CC56-4536-B5E7-F0306E3B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5752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BFE1-EBD3-40E0-969D-81D8F5F63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7514F-14E1-40C2-B9A5-0A6585AEE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AFDD1-5BE9-4EB3-A6AD-546BBCBD8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F5520-568E-462F-B802-9961748F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969A1-1999-4CDA-B01D-CE3128164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CA047-3202-4EE8-83DE-60BCAF4DA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4054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5BB4-621D-4C84-B3A5-9E8A1FF5C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D3EFD-0DCE-47E5-A3AC-3EF619D98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6FEE0-2A12-45F9-B62D-58CECD697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44D3F-34ED-4F46-89A1-897F11299E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D387E8-43D6-4242-B03A-86DA7BC6C9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6B189F-9871-4A18-9BD9-027532813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306E65-EE24-43EA-B2A7-AFFF1265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A5CFEC-EAFD-4F2D-9E3F-2C01BFA54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4750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ADD27-86A2-427E-B481-AE239B8C9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3886BE-EE04-458F-8B88-DF7164932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1618F-7CAD-466E-8065-131ECC11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9AB63C-641B-4B81-AEEC-37D90BC6A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5379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BE2010-0F4F-46D3-94A1-62670F9B5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5D3817-E049-4D3F-92DD-4679F89F0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C6D6E-85B2-42E6-86D4-3556E6EDB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2212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2762-4A15-4D4E-879A-D9C60D409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2880-09C3-4BBE-A03B-7EF382F43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5F0F2-8C5D-43B0-B1F1-28C5EF010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6390E-5D8F-47B4-9274-979174313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D7CC2-AFAB-458F-AB09-177DB27E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7BC93-AD9F-459F-887E-188550DE3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8210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773ED-8C22-41A4-926B-57F2769B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BCECC-DFBC-436C-8C86-535516E2AB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F8DED-725C-41C9-8724-82D386C69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E2861-C7B2-4D02-AABA-11C86D2D8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2B8F9-AE08-4B2D-90C1-6713DC10C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C4A36-7308-4268-8B7C-99CCAAB30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6723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ADD0D-2EC6-46B8-A0B0-6A6A4EDEA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E2C12-54D9-453A-A2C3-170C6E5B2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9A708-57BA-424A-BA98-65986123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596CE-2AF0-4B84-BA54-C7C272CF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73F8C-64A4-47F1-8E8B-5D0D81F4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1660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3BA301-C195-4873-A273-1CC0657C0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BE2E3C-C032-4BD2-8A21-482131A48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330F2-1D64-4A59-8B39-85F774F5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B3E15-A541-4338-BACF-19168F979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4A070-05C8-4699-AD9D-CE0ED19DB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2977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A4A3AF-FA40-46A1-AB57-DEC10BEE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EDFA8-1B1C-4480-AC65-8E6229EF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10FDD-8A7F-46EB-A9A7-72DCDFEA5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638E5-C038-47C1-97A8-99947F618F4A}" type="datetimeFigureOut">
              <a:rPr lang="en-US" smtClean="0"/>
              <a:t>3/26/20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7753E-C507-45B7-ADA3-C4C7A09DE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12B73-0AE4-42D0-9E22-0FC528D99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EE8A5-5904-4ABA-B3CF-3970579A8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9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bu.edu/proctor-service-request-form/" TargetMode="External"/><Relationship Id="rId2" Type="http://schemas.openxmlformats.org/officeDocument/2006/relationships/hyperlink" Target="https://digital.bu.edu/remote-teaching-at-bu-online-exam-proctorin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igital.bu.edu/faculty-resource-remote-teaching-preparedness-training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tal.bu.edu/faculty-resource-remote-teaching-preparedness-trainin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tal.bu.edu/faculty-resource-remote-teaching-preparedness-trainin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bu.edu/remote-teaching-at-bu-online-exam-proctoring/" TargetMode="External"/><Relationship Id="rId7" Type="http://schemas.openxmlformats.org/officeDocument/2006/relationships/hyperlink" Target="mailto:ctl@bu.edu" TargetMode="External"/><Relationship Id="rId2" Type="http://schemas.openxmlformats.org/officeDocument/2006/relationships/hyperlink" Target="https://digital.bu.edu/proctor-service-request-for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Giving%20Exams%20Online/%20Strategies%20and%20Tools" TargetMode="External"/><Relationship Id="rId5" Type="http://schemas.openxmlformats.org/officeDocument/2006/relationships/hyperlink" Target="https://www.bu.edu/ctl/assessment-and-remote-teaching/" TargetMode="External"/><Relationship Id="rId4" Type="http://schemas.openxmlformats.org/officeDocument/2006/relationships/hyperlink" Target="https://digital.bu.edu/faculty-resource-remote-teaching-preparedness-train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A43566-CBA8-D348-8C0F-AD24A30C5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Deciding on Assessment Tasks and Tools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5BED939-9514-B344-A165-7E0A33D405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2" t="15501" r="38423" b="15339"/>
          <a:stretch/>
        </p:blipFill>
        <p:spPr>
          <a:xfrm>
            <a:off x="1039677" y="1690688"/>
            <a:ext cx="6669062" cy="435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CB5C3F-70E2-9B45-A24C-511D63207626}"/>
              </a:ext>
            </a:extLst>
          </p:cNvPr>
          <p:cNvSpPr txBox="1"/>
          <p:nvPr/>
        </p:nvSpPr>
        <p:spPr>
          <a:xfrm>
            <a:off x="8155948" y="1690688"/>
            <a:ext cx="384699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Discussion with RTCs</a:t>
            </a:r>
          </a:p>
          <a:p>
            <a:endParaRPr lang="en-US" dirty="0"/>
          </a:p>
          <a:p>
            <a:r>
              <a:rPr lang="en-US" sz="2000" dirty="0"/>
              <a:t>March 26/27, 2020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870CB8-A8E9-A94F-BDE0-31E98F85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948" y="5408974"/>
            <a:ext cx="1526275" cy="6858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E24150-83FE-9249-AC84-6D01505E156F}"/>
              </a:ext>
            </a:extLst>
          </p:cNvPr>
          <p:cNvSpPr txBox="1"/>
          <p:nvPr/>
        </p:nvSpPr>
        <p:spPr>
          <a:xfrm>
            <a:off x="9825064" y="5356168"/>
            <a:ext cx="20350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Center for Teaching &amp; Learning</a:t>
            </a:r>
          </a:p>
          <a:p>
            <a:r>
              <a:rPr lang="en-US" sz="1400" dirty="0"/>
              <a:t>Educational Technology</a:t>
            </a:r>
          </a:p>
        </p:txBody>
      </p:sp>
    </p:spTree>
    <p:extLst>
      <p:ext uri="{BB962C8B-B14F-4D97-AF65-F5344CB8AC3E}">
        <p14:creationId xmlns:p14="http://schemas.microsoft.com/office/powerpoint/2010/main" val="404281910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B7035-7A73-4871-B849-241D7474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Guiding Principles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BFE7B34-D12C-4E37-A63A-C209F16FF2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57278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326301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1CA9-BC80-A540-B97B-C66D25743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factors in making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6338F-330D-DD4A-B3E1-3CF93D5AA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						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7200" dirty="0"/>
              <a:t>Type of assessment task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7200" dirty="0"/>
              <a:t>Platforms available (e.g. Blackboard)				Student responsibility/choice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7200" dirty="0"/>
              <a:t>Synchronous vs asynchronous				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7200" dirty="0"/>
              <a:t>Open-book vs closed book					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7200" dirty="0"/>
              <a:t>Cost of services						Faculty responsibility/choice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7200" dirty="0"/>
              <a:t>Exam security/integrity					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7200" dirty="0"/>
              <a:t>Digital equity/access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7200" dirty="0"/>
              <a:t>Time/learning curve for creating assessment			Institutional responsibility</a:t>
            </a:r>
          </a:p>
          <a:p>
            <a:pPr marL="0" indent="0">
              <a:buNone/>
            </a:pPr>
            <a:endParaRPr lang="en-US" sz="51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401568655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85E7EE0-5B5E-456B-9982-4218BE3DD0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279" b="104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C97EAC-F5BD-48B1-B317-AFC66B896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Situational questions for faculty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9F7E5F6-9953-4A48-86AD-ADC1511079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23905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740157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9" y="450222"/>
            <a:ext cx="3902420" cy="4235636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A7CE5-68C0-49CA-8BD0-153891428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64" y="930530"/>
            <a:ext cx="3361677" cy="32750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Example of RTC discussion with faculty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843002"/>
            <a:ext cx="2391411" cy="1564776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3417" y="4843002"/>
            <a:ext cx="1351062" cy="1568472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B1B1B"/>
              </a:solidFill>
            </a:endParaRPr>
          </a:p>
        </p:txBody>
      </p:sp>
      <p:pic>
        <p:nvPicPr>
          <p:cNvPr id="5" name="Content Placeholder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0384F18-9B74-4AB3-AB2E-F1D665E4D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2731"/>
          <a:stretch/>
        </p:blipFill>
        <p:spPr>
          <a:xfrm>
            <a:off x="4517401" y="450221"/>
            <a:ext cx="7203993" cy="59575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01E45B-2ADF-B940-9935-D3CBFF77E597}"/>
              </a:ext>
            </a:extLst>
          </p:cNvPr>
          <p:cNvSpPr txBox="1"/>
          <p:nvPr/>
        </p:nvSpPr>
        <p:spPr>
          <a:xfrm>
            <a:off x="587829" y="5823857"/>
            <a:ext cx="2155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Thanks to Chris Greene, CTL, for flowchart</a:t>
            </a:r>
          </a:p>
        </p:txBody>
      </p:sp>
    </p:spTree>
    <p:extLst>
      <p:ext uri="{BB962C8B-B14F-4D97-AF65-F5344CB8AC3E}">
        <p14:creationId xmlns:p14="http://schemas.microsoft.com/office/powerpoint/2010/main" val="262263171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82E33-3B88-4312-8165-D282AE3E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Examining exams…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5B9D092C-B63B-4F50-BA20-CCBB2C70BC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852225"/>
              </p:ext>
            </p:extLst>
          </p:nvPr>
        </p:nvGraphicFramePr>
        <p:xfrm>
          <a:off x="4279186" y="470924"/>
          <a:ext cx="7428717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3CC8C79-7EF8-5C4D-A7F8-381A496F8428}"/>
              </a:ext>
            </a:extLst>
          </p:cNvPr>
          <p:cNvSpPr txBox="1"/>
          <p:nvPr/>
        </p:nvSpPr>
        <p:spPr>
          <a:xfrm>
            <a:off x="484097" y="2464824"/>
            <a:ext cx="3441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Examining Exams…</a:t>
            </a:r>
          </a:p>
        </p:txBody>
      </p:sp>
    </p:spTree>
    <p:extLst>
      <p:ext uri="{BB962C8B-B14F-4D97-AF65-F5344CB8AC3E}">
        <p14:creationId xmlns:p14="http://schemas.microsoft.com/office/powerpoint/2010/main" val="215300228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3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1059C-0D55-43BB-8122-AE40DF60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bg1"/>
                </a:solidFill>
                <a:latin typeface="+mn-lt"/>
              </a:rPr>
              <a:t>Option: Exam with proctoring (*Examity)</a:t>
            </a:r>
          </a:p>
        </p:txBody>
      </p:sp>
      <p:cxnSp>
        <p:nvCxnSpPr>
          <p:cNvPr id="29" name="Straight Connector 25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D20FC1-EFFD-4CE6-940E-4A4E467C3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If your tests and exams are related to pre-professional or professional accreditation or licensure, you may choose to provide an exam with additional proctoring services.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375284D-5AFB-41AC-B2F0-5DEC5DF5C4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893613"/>
              </p:ext>
            </p:extLst>
          </p:nvPr>
        </p:nvGraphicFramePr>
        <p:xfrm>
          <a:off x="5038344" y="228600"/>
          <a:ext cx="6596653" cy="5971734"/>
        </p:xfrm>
        <a:graphic>
          <a:graphicData uri="http://schemas.openxmlformats.org/drawingml/2006/table">
            <a:tbl>
              <a:tblPr firstRow="1" firstCol="1" bandRow="1"/>
              <a:tblGrid>
                <a:gridCol w="2163562">
                  <a:extLst>
                    <a:ext uri="{9D8B030D-6E8A-4147-A177-3AD203B41FA5}">
                      <a16:colId xmlns:a16="http://schemas.microsoft.com/office/drawing/2014/main" val="2812260852"/>
                    </a:ext>
                  </a:extLst>
                </a:gridCol>
                <a:gridCol w="2230795">
                  <a:extLst>
                    <a:ext uri="{9D8B030D-6E8A-4147-A177-3AD203B41FA5}">
                      <a16:colId xmlns:a16="http://schemas.microsoft.com/office/drawing/2014/main" val="1314429140"/>
                    </a:ext>
                  </a:extLst>
                </a:gridCol>
                <a:gridCol w="2202296">
                  <a:extLst>
                    <a:ext uri="{9D8B030D-6E8A-4147-A177-3AD203B41FA5}">
                      <a16:colId xmlns:a16="http://schemas.microsoft.com/office/drawing/2014/main" val="539312820"/>
                    </a:ext>
                  </a:extLst>
                </a:gridCol>
              </a:tblGrid>
              <a:tr h="571735"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Pros</a:t>
                      </a:r>
                      <a:endParaRPr lang="en-US" sz="2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en-US" sz="2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DL&amp;I Resources and Support</a:t>
                      </a:r>
                      <a:endParaRPr lang="en-US" sz="2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776913"/>
                  </a:ext>
                </a:extLst>
              </a:tr>
              <a:tr h="5399999"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Exam will be a familiar genre so students will generally know what to expect</a:t>
                      </a: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Tx/>
                        <a:buNone/>
                      </a:pP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Faculty may already have the exam prepared</a:t>
                      </a: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Exam is timed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Exam may draw on secure design principles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Visual proctoring helps provide a secure environment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 of proctoring service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There may be approval process (approval not guaranteed) within your school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Exam is not synchronous for all students:  each student signs up for a slot on the day of the scheduled exam</a:t>
                      </a: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Faculty time and learning curve to put exam into Blackboard</a:t>
                      </a: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Guidelines on Online Exam Proctoring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Proctor Service Request Form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Training in Blackboard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including secure features</a:t>
                      </a: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CTL support for exam design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318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51038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647F8E-A590-4A34-BFCC-094C5BF74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 costs of Examity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AC59507-72AD-4D16-A6B3-BB816140FD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1589418"/>
              </p:ext>
            </p:extLst>
          </p:nvPr>
        </p:nvGraphicFramePr>
        <p:xfrm>
          <a:off x="320040" y="2645816"/>
          <a:ext cx="11496822" cy="372583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3739890">
                  <a:extLst>
                    <a:ext uri="{9D8B030D-6E8A-4147-A177-3AD203B41FA5}">
                      <a16:colId xmlns:a16="http://schemas.microsoft.com/office/drawing/2014/main" val="2338400676"/>
                    </a:ext>
                  </a:extLst>
                </a:gridCol>
                <a:gridCol w="4015938">
                  <a:extLst>
                    <a:ext uri="{9D8B030D-6E8A-4147-A177-3AD203B41FA5}">
                      <a16:colId xmlns:a16="http://schemas.microsoft.com/office/drawing/2014/main" val="3952533003"/>
                    </a:ext>
                  </a:extLst>
                </a:gridCol>
                <a:gridCol w="3740994">
                  <a:extLst>
                    <a:ext uri="{9D8B030D-6E8A-4147-A177-3AD203B41FA5}">
                      <a16:colId xmlns:a16="http://schemas.microsoft.com/office/drawing/2014/main" val="968142047"/>
                    </a:ext>
                  </a:extLst>
                </a:gridCol>
              </a:tblGrid>
              <a:tr h="1049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cap="all" spc="150">
                          <a:solidFill>
                            <a:schemeClr val="lt1"/>
                          </a:solidFill>
                          <a:effectLst/>
                        </a:rPr>
                        <a:t>Class Size</a:t>
                      </a:r>
                      <a:endParaRPr lang="en-US" sz="2100" b="0" cap="all" spc="15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cap="all" spc="150">
                          <a:solidFill>
                            <a:schemeClr val="lt1"/>
                          </a:solidFill>
                          <a:effectLst/>
                        </a:rPr>
                        <a:t>1 hr exam  $15.50/student</a:t>
                      </a:r>
                      <a:endParaRPr lang="en-US" sz="2100" b="0" cap="all" spc="15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cap="all" spc="150">
                          <a:solidFill>
                            <a:schemeClr val="lt1"/>
                          </a:solidFill>
                          <a:effectLst/>
                        </a:rPr>
                        <a:t>1.5-2 hr exam $22/student</a:t>
                      </a:r>
                      <a:endParaRPr lang="en-US" sz="2100" b="0" cap="all" spc="15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090363"/>
                  </a:ext>
                </a:extLst>
              </a:tr>
              <a:tr h="6690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cap="none" spc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7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cap="none" spc="0">
                          <a:solidFill>
                            <a:schemeClr val="tx1"/>
                          </a:solidFill>
                          <a:effectLst/>
                        </a:rPr>
                        <a:t>$310</a:t>
                      </a:r>
                      <a:endParaRPr lang="en-US" sz="17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cap="none" spc="0">
                          <a:solidFill>
                            <a:schemeClr val="tx1"/>
                          </a:solidFill>
                          <a:effectLst/>
                        </a:rPr>
                        <a:t>$440</a:t>
                      </a:r>
                      <a:endParaRPr lang="en-US" sz="17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348236"/>
                  </a:ext>
                </a:extLst>
              </a:tr>
              <a:tr h="6690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cap="none" spc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en-US" sz="17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cap="none" spc="0">
                          <a:solidFill>
                            <a:schemeClr val="tx1"/>
                          </a:solidFill>
                          <a:effectLst/>
                        </a:rPr>
                        <a:t>$775</a:t>
                      </a:r>
                      <a:endParaRPr lang="en-US" sz="17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cap="none" spc="0">
                          <a:solidFill>
                            <a:schemeClr val="tx1"/>
                          </a:solidFill>
                          <a:effectLst/>
                        </a:rPr>
                        <a:t>$1100</a:t>
                      </a:r>
                      <a:endParaRPr lang="en-US" sz="17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985057"/>
                  </a:ext>
                </a:extLst>
              </a:tr>
              <a:tr h="6690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cap="none" spc="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  <a:endParaRPr lang="en-US" sz="17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cap="none" spc="0">
                          <a:solidFill>
                            <a:schemeClr val="tx1"/>
                          </a:solidFill>
                          <a:effectLst/>
                        </a:rPr>
                        <a:t>$1162.50</a:t>
                      </a:r>
                      <a:endParaRPr lang="en-US" sz="17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cap="none" spc="0">
                          <a:solidFill>
                            <a:schemeClr val="tx1"/>
                          </a:solidFill>
                          <a:effectLst/>
                        </a:rPr>
                        <a:t>$1650</a:t>
                      </a:r>
                      <a:endParaRPr lang="en-US" sz="17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398533"/>
                  </a:ext>
                </a:extLst>
              </a:tr>
              <a:tr h="6690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cap="none" spc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sz="17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cap="none" spc="0">
                          <a:solidFill>
                            <a:schemeClr val="tx1"/>
                          </a:solidFill>
                          <a:effectLst/>
                        </a:rPr>
                        <a:t>$1550</a:t>
                      </a:r>
                      <a:endParaRPr lang="en-US" sz="17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cap="none" spc="0">
                          <a:solidFill>
                            <a:schemeClr val="tx1"/>
                          </a:solidFill>
                          <a:effectLst/>
                        </a:rPr>
                        <a:t>$2200</a:t>
                      </a:r>
                      <a:endParaRPr lang="en-US" sz="17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0282" marR="180282" marT="180282" marB="1802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678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71447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9B3DE7-6C42-4848-821C-ED4EFCB3657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31477890"/>
              </p:ext>
            </p:extLst>
          </p:nvPr>
        </p:nvGraphicFramePr>
        <p:xfrm>
          <a:off x="457200" y="649967"/>
          <a:ext cx="11114313" cy="579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90070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3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1059C-0D55-43BB-8122-AE40DF60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 fontScale="90000"/>
          </a:bodyPr>
          <a:lstStyle/>
          <a:p>
            <a:r>
              <a:rPr lang="en-US" sz="3100" dirty="0">
                <a:solidFill>
                  <a:schemeClr val="bg1"/>
                </a:solidFill>
                <a:latin typeface="+mn-lt"/>
              </a:rPr>
              <a:t>Option: Timed assessment in Blackboard</a:t>
            </a:r>
          </a:p>
        </p:txBody>
      </p:sp>
      <p:cxnSp>
        <p:nvCxnSpPr>
          <p:cNvPr id="29" name="Straight Connector 25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D20FC1-EFFD-4CE6-940E-4A4E467C3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A traditional final exam or shorter quizzes may be offered through Blackboard.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375284D-5AFB-41AC-B2F0-5DEC5DF5C4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5803157"/>
              </p:ext>
            </p:extLst>
          </p:nvPr>
        </p:nvGraphicFramePr>
        <p:xfrm>
          <a:off x="5038344" y="638266"/>
          <a:ext cx="6596653" cy="5109083"/>
        </p:xfrm>
        <a:graphic>
          <a:graphicData uri="http://schemas.openxmlformats.org/drawingml/2006/table">
            <a:tbl>
              <a:tblPr firstRow="1" firstCol="1" bandRow="1"/>
              <a:tblGrid>
                <a:gridCol w="2163562">
                  <a:extLst>
                    <a:ext uri="{9D8B030D-6E8A-4147-A177-3AD203B41FA5}">
                      <a16:colId xmlns:a16="http://schemas.microsoft.com/office/drawing/2014/main" val="2812260852"/>
                    </a:ext>
                  </a:extLst>
                </a:gridCol>
                <a:gridCol w="2230795">
                  <a:extLst>
                    <a:ext uri="{9D8B030D-6E8A-4147-A177-3AD203B41FA5}">
                      <a16:colId xmlns:a16="http://schemas.microsoft.com/office/drawing/2014/main" val="1314429140"/>
                    </a:ext>
                  </a:extLst>
                </a:gridCol>
                <a:gridCol w="2202296">
                  <a:extLst>
                    <a:ext uri="{9D8B030D-6E8A-4147-A177-3AD203B41FA5}">
                      <a16:colId xmlns:a16="http://schemas.microsoft.com/office/drawing/2014/main" val="539312820"/>
                    </a:ext>
                  </a:extLst>
                </a:gridCol>
              </a:tblGrid>
              <a:tr h="551178"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Pros</a:t>
                      </a:r>
                      <a:endParaRPr lang="en-US" sz="2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en-US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DL&amp;I Resources and Support</a:t>
                      </a:r>
                      <a:endParaRPr lang="en-US" sz="2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776913"/>
                  </a:ext>
                </a:extLst>
              </a:tr>
              <a:tr h="4557905"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are generally familiar with Blackboard</a:t>
                      </a:r>
                    </a:p>
                    <a:p>
                      <a:pPr lvl="0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Exams can be timed and synchronous</a:t>
                      </a:r>
                    </a:p>
                    <a:p>
                      <a:pPr lvl="0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Exam design may draw on secure design principles (e.g. randomizing of questions)</a:t>
                      </a:r>
                    </a:p>
                    <a:p>
                      <a:pPr lvl="0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additional cost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Faculty time and learning curve to put exam into Blackboard</a:t>
                      </a:r>
                    </a:p>
                    <a:p>
                      <a:pPr lvl="0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 completely secure environment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Training in Blackboard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including secure features</a:t>
                      </a:r>
                    </a:p>
                    <a:p>
                      <a:r>
                        <a:rPr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CTL support for exam design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318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79529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00DCE3-E727-6E45-88E2-B9F0AD10057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1625237"/>
              </p:ext>
            </p:extLst>
          </p:nvPr>
        </p:nvGraphicFramePr>
        <p:xfrm>
          <a:off x="838199" y="762000"/>
          <a:ext cx="10733315" cy="5421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631913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3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1059C-0D55-43BB-8122-AE40DF60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chemeClr val="bg1"/>
                </a:solidFill>
                <a:latin typeface="+mn-lt"/>
              </a:rPr>
              <a:t>Option: Alternative  assessments</a:t>
            </a:r>
          </a:p>
        </p:txBody>
      </p:sp>
      <p:cxnSp>
        <p:nvCxnSpPr>
          <p:cNvPr id="29" name="Straight Connector 25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D20FC1-EFFD-4CE6-940E-4A4E467C3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21909"/>
            <a:ext cx="3711714" cy="3572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Consider other ways that student knowledge may be demonstrated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375284D-5AFB-41AC-B2F0-5DEC5DF5C4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9424404"/>
              </p:ext>
            </p:extLst>
          </p:nvPr>
        </p:nvGraphicFramePr>
        <p:xfrm>
          <a:off x="5038344" y="501106"/>
          <a:ext cx="6596653" cy="5501712"/>
        </p:xfrm>
        <a:graphic>
          <a:graphicData uri="http://schemas.openxmlformats.org/drawingml/2006/table">
            <a:tbl>
              <a:tblPr firstRow="1" firstCol="1" bandRow="1"/>
              <a:tblGrid>
                <a:gridCol w="2163562">
                  <a:extLst>
                    <a:ext uri="{9D8B030D-6E8A-4147-A177-3AD203B41FA5}">
                      <a16:colId xmlns:a16="http://schemas.microsoft.com/office/drawing/2014/main" val="2812260852"/>
                    </a:ext>
                  </a:extLst>
                </a:gridCol>
                <a:gridCol w="2230795">
                  <a:extLst>
                    <a:ext uri="{9D8B030D-6E8A-4147-A177-3AD203B41FA5}">
                      <a16:colId xmlns:a16="http://schemas.microsoft.com/office/drawing/2014/main" val="1314429140"/>
                    </a:ext>
                  </a:extLst>
                </a:gridCol>
                <a:gridCol w="2202296">
                  <a:extLst>
                    <a:ext uri="{9D8B030D-6E8A-4147-A177-3AD203B41FA5}">
                      <a16:colId xmlns:a16="http://schemas.microsoft.com/office/drawing/2014/main" val="539312820"/>
                    </a:ext>
                  </a:extLst>
                </a:gridCol>
              </a:tblGrid>
              <a:tr h="551178"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Pros</a:t>
                      </a:r>
                      <a:endParaRPr lang="en-US" sz="2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en-US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DL&amp;I Resources and Support</a:t>
                      </a:r>
                      <a:endParaRPr lang="en-US" sz="2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776913"/>
                  </a:ext>
                </a:extLst>
              </a:tr>
              <a:tr h="4557905">
                <a:tc>
                  <a:txBody>
                    <a:bodyPr/>
                    <a:lstStyle/>
                    <a:p>
                      <a:pPr lvl="0" fontAlgn="base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Smaller spread-out assignments can reduce stress of one large assignment</a:t>
                      </a:r>
                    </a:p>
                    <a:p>
                      <a:pPr lvl="0" fontAlgn="base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fontAlgn="base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Assessment design can strengthen integrity framework</a:t>
                      </a:r>
                    </a:p>
                    <a:p>
                      <a:pPr lvl="0" fontAlgn="base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fontAlgn="base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 utilize integrity tools such as Turnitin, depending on task</a:t>
                      </a:r>
                    </a:p>
                    <a:p>
                      <a:pPr lvl="0" fontAlgn="base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may appreciate a different form of assessment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Faculty time to design a different form of assessment</a:t>
                      </a:r>
                    </a:p>
                    <a:p>
                      <a:pPr lvl="0" fontAlgn="base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fontAlgn="base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fontAlgn="base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Academic integrity relies on assessment design and individual student</a:t>
                      </a:r>
                    </a:p>
                    <a:p>
                      <a:pPr lvl="0" fontAlgn="base"/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different task and/or new technology/tools may increase cognitive load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Training in Blackboard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 be helpful, but not essential</a:t>
                      </a:r>
                    </a:p>
                    <a:p>
                      <a:pPr fontAlgn="base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fontAlgn="base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CTL support for assignment design</a:t>
                      </a:r>
                      <a:endParaRPr lang="en-US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318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2842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C0C5B0-CB65-B54A-A831-F21FB51CBE30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03265994"/>
              </p:ext>
            </p:extLst>
          </p:nvPr>
        </p:nvGraphicFramePr>
        <p:xfrm>
          <a:off x="468085" y="587828"/>
          <a:ext cx="11212285" cy="5660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053367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3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1059C-0D55-43BB-8122-AE40DF60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chemeClr val="bg1"/>
                </a:solidFill>
                <a:latin typeface="+mn-lt"/>
              </a:rPr>
              <a:t>Options not supported by DL&amp;I</a:t>
            </a:r>
          </a:p>
        </p:txBody>
      </p:sp>
      <p:cxnSp>
        <p:nvCxnSpPr>
          <p:cNvPr id="29" name="Straight Connector 25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D20FC1-EFFD-4CE6-940E-4A4E467C3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Some schools (e.g. Law, Questrom, and Sargent) create their exams using </a:t>
            </a:r>
            <a:r>
              <a:rPr lang="en-US" sz="2600" dirty="0" err="1">
                <a:solidFill>
                  <a:schemeClr val="bg1"/>
                </a:solidFill>
              </a:rPr>
              <a:t>ExamSoft</a:t>
            </a:r>
            <a:r>
              <a:rPr lang="en-US" sz="2600" dirty="0">
                <a:solidFill>
                  <a:schemeClr val="bg1"/>
                </a:solidFill>
              </a:rPr>
              <a:t> and are now exploring an additional proctoring service, </a:t>
            </a:r>
            <a:r>
              <a:rPr lang="en-US" sz="2600" dirty="0" err="1">
                <a:solidFill>
                  <a:schemeClr val="bg1"/>
                </a:solidFill>
              </a:rPr>
              <a:t>Examplify</a:t>
            </a:r>
            <a:r>
              <a:rPr lang="en-US" sz="2600" dirty="0">
                <a:solidFill>
                  <a:schemeClr val="bg1"/>
                </a:solidFill>
              </a:rPr>
              <a:t>, to use with </a:t>
            </a:r>
            <a:r>
              <a:rPr lang="en-US" sz="2600" dirty="0" err="1">
                <a:solidFill>
                  <a:schemeClr val="bg1"/>
                </a:solidFill>
              </a:rPr>
              <a:t>ExamSoft</a:t>
            </a:r>
            <a:r>
              <a:rPr lang="en-US" sz="2600" dirty="0">
                <a:solidFill>
                  <a:schemeClr val="bg1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Other schools (e.g. CAS) are exploring additional platforms such as </a:t>
            </a:r>
            <a:r>
              <a:rPr lang="en-US" sz="2600" dirty="0" err="1">
                <a:solidFill>
                  <a:schemeClr val="bg1"/>
                </a:solidFill>
              </a:rPr>
              <a:t>GradeScope</a:t>
            </a:r>
            <a:r>
              <a:rPr lang="en-US" sz="2600" dirty="0">
                <a:solidFill>
                  <a:schemeClr val="bg1"/>
                </a:solidFill>
              </a:rPr>
              <a:t>, </a:t>
            </a:r>
            <a:r>
              <a:rPr lang="en-US" sz="2600" dirty="0" err="1">
                <a:solidFill>
                  <a:schemeClr val="bg1"/>
                </a:solidFill>
              </a:rPr>
              <a:t>Goreact</a:t>
            </a:r>
            <a:r>
              <a:rPr lang="en-US" sz="2600" dirty="0">
                <a:solidFill>
                  <a:schemeClr val="bg1"/>
                </a:solidFill>
              </a:rPr>
              <a:t>, and </a:t>
            </a:r>
            <a:r>
              <a:rPr lang="en-US" sz="2600" dirty="0" err="1">
                <a:solidFill>
                  <a:schemeClr val="bg1"/>
                </a:solidFill>
              </a:rPr>
              <a:t>TopHat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375284D-5AFB-41AC-B2F0-5DEC5DF5C4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119134"/>
              </p:ext>
            </p:extLst>
          </p:nvPr>
        </p:nvGraphicFramePr>
        <p:xfrm>
          <a:off x="5000987" y="435028"/>
          <a:ext cx="6596653" cy="5633868"/>
        </p:xfrm>
        <a:graphic>
          <a:graphicData uri="http://schemas.openxmlformats.org/drawingml/2006/table">
            <a:tbl>
              <a:tblPr firstRow="1" firstCol="1" bandRow="1"/>
              <a:tblGrid>
                <a:gridCol w="2163562">
                  <a:extLst>
                    <a:ext uri="{9D8B030D-6E8A-4147-A177-3AD203B41FA5}">
                      <a16:colId xmlns:a16="http://schemas.microsoft.com/office/drawing/2014/main" val="2812260852"/>
                    </a:ext>
                  </a:extLst>
                </a:gridCol>
                <a:gridCol w="2230795">
                  <a:extLst>
                    <a:ext uri="{9D8B030D-6E8A-4147-A177-3AD203B41FA5}">
                      <a16:colId xmlns:a16="http://schemas.microsoft.com/office/drawing/2014/main" val="1314429140"/>
                    </a:ext>
                  </a:extLst>
                </a:gridCol>
                <a:gridCol w="2202296">
                  <a:extLst>
                    <a:ext uri="{9D8B030D-6E8A-4147-A177-3AD203B41FA5}">
                      <a16:colId xmlns:a16="http://schemas.microsoft.com/office/drawing/2014/main" val="539312820"/>
                    </a:ext>
                  </a:extLst>
                </a:gridCol>
              </a:tblGrid>
              <a:tr h="321369"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Pros</a:t>
                      </a:r>
                      <a:endParaRPr lang="en-US" sz="25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en-US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DL&amp;I Resources and Support</a:t>
                      </a:r>
                      <a:endParaRPr lang="en-US" sz="2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776913"/>
                  </a:ext>
                </a:extLst>
              </a:tr>
              <a:tr h="4557905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Exam will be a familiar genre so students will generally know what to expect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Faculty may already have the exam prepared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Exam is timed and may be synchronous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Exam may draw on secure design principles (e.g. randomizing of questions)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Visual proctoring helps provide a secure environment</a:t>
                      </a:r>
                      <a:endParaRPr lang="en-US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7472" marR="0" indent="-347472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Symbol" panose="05050102010706020507" pitchFamily="18" charset="2"/>
                        <a:buChar char="·"/>
                      </a:pP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Cost of services, especially for proctoring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There may be approval process (approval not guaranteed) within your school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Faculty time and learning curve with new platform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These programs are not supported by EdTech; check with your program/school for approval,  resources and support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CTL support for exam design</a:t>
                      </a: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967" marR="91967" marT="12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318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10503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A85838-EBA1-AB4E-BB2D-BA2C7A0BA9D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56682592"/>
              </p:ext>
            </p:extLst>
          </p:nvPr>
        </p:nvGraphicFramePr>
        <p:xfrm>
          <a:off x="598714" y="743290"/>
          <a:ext cx="11146972" cy="5371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415090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0A784-7CD3-437C-852C-9BC45290E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A7D12-6A9F-4764-BB3A-82E368CA0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42" y="1825624"/>
            <a:ext cx="10395857" cy="4791075"/>
          </a:xfrm>
        </p:spPr>
        <p:txBody>
          <a:bodyPr>
            <a:normAutofit fontScale="70000" lnSpcReduction="20000"/>
          </a:bodyPr>
          <a:lstStyle/>
          <a:p>
            <a:pPr marL="0" indent="0" fontAlgn="t">
              <a:spcBef>
                <a:spcPts val="0"/>
              </a:spcBef>
              <a:buNone/>
            </a:pPr>
            <a:r>
              <a:rPr lang="en-US" b="1" dirty="0"/>
              <a:t>For RTCs</a:t>
            </a:r>
          </a:p>
          <a:p>
            <a:pPr marL="0" indent="0" fontAlgn="t">
              <a:spcBef>
                <a:spcPts val="0"/>
              </a:spcBef>
              <a:buNone/>
            </a:pPr>
            <a:endParaRPr lang="en-US" dirty="0"/>
          </a:p>
          <a:p>
            <a:pPr marL="0" indent="0" fontAlgn="t">
              <a:spcBef>
                <a:spcPts val="0"/>
              </a:spcBef>
              <a:buNone/>
            </a:pPr>
            <a:r>
              <a:rPr lang="en-US" u="sng" dirty="0">
                <a:solidFill>
                  <a:srgbClr val="0563C1"/>
                </a:solidFill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Proctor Service Request Form</a:t>
            </a:r>
            <a:endParaRPr lang="en-US" sz="4400" dirty="0">
              <a:cs typeface="Calibri" panose="020F0502020204030204" pitchFamily="34" charset="0"/>
            </a:endParaRPr>
          </a:p>
          <a:p>
            <a:pPr marL="0" indent="0" fontAlgn="t">
              <a:spcBef>
                <a:spcPts val="0"/>
              </a:spcBef>
              <a:buNone/>
            </a:pPr>
            <a:endParaRPr lang="en-US" dirty="0"/>
          </a:p>
          <a:p>
            <a:pPr marL="0" indent="0" fontAlgn="t">
              <a:spcBef>
                <a:spcPts val="0"/>
              </a:spcBef>
              <a:buNone/>
            </a:pPr>
            <a:endParaRPr lang="en-US" u="sng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en-US" b="1" dirty="0"/>
              <a:t>For Faculty</a:t>
            </a:r>
          </a:p>
          <a:p>
            <a:pPr marL="0" indent="0" fontAlgn="t">
              <a:spcBef>
                <a:spcPts val="0"/>
              </a:spcBef>
              <a:buNone/>
            </a:pPr>
            <a:endParaRPr lang="en-US" u="sng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en-US" u="sng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Guidelines on Online Exam Proctoring</a:t>
            </a:r>
            <a:endParaRPr lang="en-US" sz="4400" dirty="0"/>
          </a:p>
          <a:p>
            <a:pPr marL="0" indent="0" fontAlgn="t">
              <a:spcBef>
                <a:spcPts val="0"/>
              </a:spcBef>
              <a:buNone/>
            </a:pPr>
            <a:endParaRPr lang="en-US" u="sng" dirty="0">
              <a:solidFill>
                <a:srgbClr val="0563C1"/>
              </a:solidFill>
              <a:ea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en-US" u="sng" dirty="0">
                <a:solidFill>
                  <a:srgbClr val="0563C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Training in Blackboard</a:t>
            </a:r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including secure features</a:t>
            </a:r>
            <a:endParaRPr lang="en-US" sz="4400" dirty="0"/>
          </a:p>
          <a:p>
            <a:pPr marL="0" indent="0" fontAlgn="t"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4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en-US" dirty="0">
                <a:cs typeface="Calibri" panose="020F0502020204030204" pitchFamily="34" charset="0"/>
                <a:hlinkClick r:id="rId5"/>
              </a:rPr>
              <a:t>Assessment and Remote Teaching</a:t>
            </a:r>
            <a:endParaRPr lang="en-US" dirty="0">
              <a:cs typeface="Calibri" panose="020F0502020204030204" pitchFamily="34" charset="0"/>
            </a:endParaRPr>
          </a:p>
          <a:p>
            <a:pPr marL="0" indent="0" fontAlgn="t">
              <a:spcBef>
                <a:spcPts val="0"/>
              </a:spcBef>
              <a:buNone/>
            </a:pPr>
            <a:endParaRPr lang="en-US" dirty="0">
              <a:cs typeface="Calibri" panose="020F0502020204030204" pitchFamily="34" charset="0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en-US" dirty="0">
                <a:cs typeface="Calibri" panose="020F0502020204030204" pitchFamily="34" charset="0"/>
                <a:hlinkClick r:id="rId6"/>
              </a:rPr>
              <a:t>Giving Exams Online: Strategies and Tools </a:t>
            </a:r>
            <a:r>
              <a:rPr lang="en-US" dirty="0">
                <a:cs typeface="Calibri" panose="020F0502020204030204" pitchFamily="34" charset="0"/>
              </a:rPr>
              <a:t>(Vanderbilt University)</a:t>
            </a:r>
          </a:p>
          <a:p>
            <a:pPr marL="0" indent="0" fontAlgn="t">
              <a:spcBef>
                <a:spcPts val="0"/>
              </a:spcBef>
              <a:buNone/>
            </a:pPr>
            <a:endParaRPr lang="en-US" dirty="0">
              <a:cs typeface="Calibri" panose="020F0502020204030204" pitchFamily="34" charset="0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en-US" dirty="0">
                <a:cs typeface="Calibri" panose="020F0502020204030204" pitchFamily="34" charset="0"/>
              </a:rPr>
              <a:t>CTL for advice on assignment design </a:t>
            </a:r>
            <a:r>
              <a:rPr lang="en-US" dirty="0">
                <a:cs typeface="Calibri" panose="020F0502020204030204" pitchFamily="34" charset="0"/>
                <a:hlinkClick r:id="rId7"/>
              </a:rPr>
              <a:t>ctl@bu.edu</a:t>
            </a:r>
            <a:r>
              <a:rPr lang="en-US" dirty="0"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For Students</a:t>
            </a:r>
          </a:p>
          <a:p>
            <a:pPr marL="0" indent="0">
              <a:buNone/>
            </a:pPr>
            <a:r>
              <a:rPr lang="en-US" u="sng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Guidelines on Online Exam Proctoring</a:t>
            </a:r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nip Single Corner Rectangle 4">
            <a:extLst>
              <a:ext uri="{FF2B5EF4-FFF2-40B4-BE49-F238E27FC236}">
                <a16:creationId xmlns:a16="http://schemas.microsoft.com/office/drawing/2014/main" id="{934058C8-F64E-1140-AE29-8C7FE0DB8BD8}"/>
              </a:ext>
            </a:extLst>
          </p:cNvPr>
          <p:cNvSpPr/>
          <p:nvPr/>
        </p:nvSpPr>
        <p:spPr>
          <a:xfrm>
            <a:off x="8055429" y="2242457"/>
            <a:ext cx="3635828" cy="2906487"/>
          </a:xfrm>
          <a:prstGeom prst="snip1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/>
              <a:t>What other resources and support would be helpful to you and your faculty?</a:t>
            </a:r>
          </a:p>
          <a:p>
            <a:endParaRPr lang="en-US" sz="2000" dirty="0"/>
          </a:p>
          <a:p>
            <a:r>
              <a:rPr lang="en-US" sz="2000" dirty="0"/>
              <a:t>Please put questions and ideas in Chat.</a:t>
            </a:r>
          </a:p>
        </p:txBody>
      </p:sp>
    </p:spTree>
    <p:extLst>
      <p:ext uri="{BB962C8B-B14F-4D97-AF65-F5344CB8AC3E}">
        <p14:creationId xmlns:p14="http://schemas.microsoft.com/office/powerpoint/2010/main" val="191896746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15470313407D4CB6B325C310B7960B" ma:contentTypeVersion="8" ma:contentTypeDescription="Create a new document." ma:contentTypeScope="" ma:versionID="439a9db543e53db7b9ddf511c2304673">
  <xsd:schema xmlns:xsd="http://www.w3.org/2001/XMLSchema" xmlns:xs="http://www.w3.org/2001/XMLSchema" xmlns:p="http://schemas.microsoft.com/office/2006/metadata/properties" xmlns:ns2="95354085-702c-4826-a6b0-b41ca51781ca" targetNamespace="http://schemas.microsoft.com/office/2006/metadata/properties" ma:root="true" ma:fieldsID="a6941839f9dbe06a6f0c9130227b2402" ns2:_="">
    <xsd:import namespace="95354085-702c-4826-a6b0-b41ca51781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354085-702c-4826-a6b0-b41ca5178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6EF7B0-317F-4F42-8E53-5FCC7A6BC296}"/>
</file>

<file path=customXml/itemProps2.xml><?xml version="1.0" encoding="utf-8"?>
<ds:datastoreItem xmlns:ds="http://schemas.openxmlformats.org/officeDocument/2006/customXml" ds:itemID="{EFBF1AE1-7194-4036-816A-B7D20F28E47A}"/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1160</Words>
  <Application>Microsoft Macintosh PowerPoint</Application>
  <PresentationFormat>Widescreen</PresentationFormat>
  <Paragraphs>200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Office Theme</vt:lpstr>
      <vt:lpstr>Deciding on Assessment Tasks and Tools</vt:lpstr>
      <vt:lpstr>Guiding Principles</vt:lpstr>
      <vt:lpstr>Some factors in making decisions</vt:lpstr>
      <vt:lpstr>Situational questions for faculty</vt:lpstr>
      <vt:lpstr>Example of RTC discussion with faculty</vt:lpstr>
      <vt:lpstr>Examining exams…</vt:lpstr>
      <vt:lpstr>Option: Exam with proctoring (*Examity)</vt:lpstr>
      <vt:lpstr>Example costs of Examity</vt:lpstr>
      <vt:lpstr>PowerPoint Presentation</vt:lpstr>
      <vt:lpstr>Option: Timed assessment in Blackboard</vt:lpstr>
      <vt:lpstr>PowerPoint Presentation</vt:lpstr>
      <vt:lpstr>Option: Alternative  assessments</vt:lpstr>
      <vt:lpstr>PowerPoint Presentation</vt:lpstr>
      <vt:lpstr>Options not supported by DL&amp;I</vt:lpstr>
      <vt:lpstr>PowerPoint Presentation</vt:lpstr>
      <vt:lpstr>Resources and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[Exam alternatives]</dc:title>
  <dc:creator>breen.debora1@gmail.com</dc:creator>
  <cp:lastModifiedBy>Breen, Deborah</cp:lastModifiedBy>
  <cp:revision>20</cp:revision>
  <cp:lastPrinted>2020-03-26T12:30:02Z</cp:lastPrinted>
  <dcterms:created xsi:type="dcterms:W3CDTF">2020-03-26T00:34:21Z</dcterms:created>
  <dcterms:modified xsi:type="dcterms:W3CDTF">2020-03-26T13:06:44Z</dcterms:modified>
</cp:coreProperties>
</file>