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7" r:id="rId2"/>
    <p:sldId id="273" r:id="rId3"/>
    <p:sldId id="292" r:id="rId4"/>
    <p:sldId id="293" r:id="rId5"/>
    <p:sldId id="266" r:id="rId6"/>
    <p:sldId id="268" r:id="rId7"/>
    <p:sldId id="29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7FC4A-775D-4489-8FBF-C4CE661D6FB8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FDC11-4E9E-41BF-8027-770141EE43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FDC11-4E9E-41BF-8027-770141EE43A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14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64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30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92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51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4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7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84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2F5F33-9FC6-4938-AB9E-B98DB4498BA9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5C563-9556-44E9-A7F7-B711EC72E1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55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0558D-6DC7-4925-B2A4-2A4A2F6BF050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BAF8-89B1-46DD-824E-4DE668DE351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5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7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/>
          <a:stretch>
            <a:fillRect/>
          </a:stretch>
        </p:blipFill>
        <p:spPr>
          <a:xfrm>
            <a:off x="0" y="533400"/>
            <a:ext cx="9144000" cy="63246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914400" y="1981200"/>
            <a:ext cx="7010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National Park Service</a:t>
            </a:r>
          </a:p>
          <a:p>
            <a:pPr algn="ctr"/>
            <a:r>
              <a:rPr lang="en-US" sz="4800" dirty="0" smtClean="0"/>
              <a:t>Climate Change, Disaster Planning, and Historic Resources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63563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20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Floyd Bennett Field</a:t>
            </a:r>
            <a:endParaRPr lang="en-US" dirty="0"/>
          </a:p>
        </p:txBody>
      </p:sp>
      <p:pic>
        <p:nvPicPr>
          <p:cNvPr id="4" name="Content Placeholder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4106487" cy="2364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90799"/>
            <a:ext cx="4122737" cy="274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086" y="4114800"/>
            <a:ext cx="3181580" cy="211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436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 Riis Park</a:t>
            </a:r>
            <a:endParaRPr lang="en-US" dirty="0"/>
          </a:p>
        </p:txBody>
      </p:sp>
      <p:pic>
        <p:nvPicPr>
          <p:cNvPr id="2050" name="Picture 2" descr="C:\Users\duschold\Documents\RPC\NJ Conference\JABA Map Ri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18" y="1371600"/>
            <a:ext cx="4108704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730752"/>
            <a:ext cx="6099048" cy="2602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486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5689600" cy="42672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261014"/>
            <a:ext cx="4768273" cy="357620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900382" y="6324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Back of Beach Pavilion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943600" y="838200"/>
            <a:ext cx="2743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First Aid Building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91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44" y="1301461"/>
            <a:ext cx="6391275" cy="4324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8674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Flowthrough</a:t>
            </a:r>
            <a:r>
              <a:rPr lang="en-US" dirty="0" smtClean="0"/>
              <a:t> concept – Beach Pavilion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066800"/>
            <a:ext cx="4088631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C:\Users\hmahan\Pictures\Draft GMP\goat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133600"/>
            <a:ext cx="4003555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09459"/>
            <a:ext cx="3733800" cy="2655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203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3699</TotalTime>
  <Words>31</Words>
  <Application>Microsoft Office PowerPoint</Application>
  <PresentationFormat>On-screen Show (4:3)</PresentationFormat>
  <Paragraphs>8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Floyd Bennett Field</vt:lpstr>
      <vt:lpstr>Jacob Riis Park</vt:lpstr>
      <vt:lpstr>PowerPoint Presentation</vt:lpstr>
      <vt:lpstr>PowerPoint Presentation</vt:lpstr>
      <vt:lpstr>PowerPoint Presentation</vt:lpstr>
    </vt:vector>
  </TitlesOfParts>
  <Company>National Park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Killinger</dc:creator>
  <cp:lastModifiedBy>Katharine Lusk</cp:lastModifiedBy>
  <cp:revision>16</cp:revision>
  <dcterms:created xsi:type="dcterms:W3CDTF">2014-06-03T20:16:10Z</dcterms:created>
  <dcterms:modified xsi:type="dcterms:W3CDTF">2014-11-12T21:03:00Z</dcterms:modified>
</cp:coreProperties>
</file>