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18" r:id="rId37"/>
    <p:sldId id="341" r:id="rId38"/>
    <p:sldId id="34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2218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hcox@bu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2" Type="http://schemas.openxmlformats.org/officeDocument/2006/relationships/hyperlink" Target="http://www.google.com/imgres?imgurl=http://www.fulldenture.net/wp-content/uploads/2010/06/acrylic_dentures_1.jpg&amp;imgrefurl=http://www.fulldenture.net/&amp;usg=__wLGWWtUp7FdRGcApDjCqKUt2t0I=&amp;h=434&amp;w=500&amp;sz=54&amp;hl=en&amp;start=5&amp;zoom=1&amp;tbnid=zrar_hhWnw_jEM:&amp;tbnh=113&amp;tbnw=130&amp;ei=U2lCT-b2BcX10gHzx8jzBw&amp;prev=/search?q=full+dentures&amp;um=1&amp;hl=en&amp;sa=N&amp;rls=com.microsoft:*&amp;tbm=isch&amp;um=1&amp;itbs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ctrTitle"/>
          </p:nvPr>
        </p:nvSpPr>
        <p:spPr>
          <a:xfrm>
            <a:off x="708891" y="215091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/>
              <a:t>Harold Cox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subTitle" idx="1"/>
          </p:nvPr>
        </p:nvSpPr>
        <p:spPr>
          <a:xfrm>
            <a:off x="1166091" y="2878889"/>
            <a:ext cx="7146636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250" i="1" dirty="0">
                <a:solidFill>
                  <a:srgbClr val="000000"/>
                </a:solidFill>
              </a:rPr>
              <a:t>Associate Dean </a:t>
            </a:r>
            <a:r>
              <a:rPr lang="en-US" sz="2250" i="1" dirty="0" smtClean="0">
                <a:solidFill>
                  <a:srgbClr val="000000"/>
                </a:solidFill>
              </a:rPr>
              <a:t>for Public Health Practice, </a:t>
            </a:r>
            <a:endParaRPr lang="en-US" sz="2250" i="1" dirty="0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b="0" i="1" u="none" strike="noStrike" cap="none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Associate </a:t>
            </a: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Professor of </a:t>
            </a:r>
            <a:r>
              <a:rPr lang="en-US" sz="2250" i="1" dirty="0">
                <a:solidFill>
                  <a:srgbClr val="000000"/>
                </a:solidFill>
              </a:rPr>
              <a:t>Community Health </a:t>
            </a:r>
            <a:r>
              <a:rPr lang="en-US" sz="2250" i="1" dirty="0" smtClean="0">
                <a:solidFill>
                  <a:srgbClr val="000000"/>
                </a:solidFill>
              </a:rPr>
              <a:t>Sciences,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 smtClean="0">
                <a:solidFill>
                  <a:srgbClr val="000000"/>
                </a:solidFill>
              </a:rPr>
              <a:t>Director of the School of Public Health Activist Lab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2250" b="0" i="1" u="none" strike="noStrike" cap="none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b="0" i="1" u="none" strike="noStrike" cap="none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School </a:t>
            </a: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of Public Health</a:t>
            </a:r>
          </a:p>
        </p:txBody>
      </p:sp>
      <p:sp>
        <p:nvSpPr>
          <p:cNvPr id="4" name="Rectangle 3"/>
          <p:cNvSpPr/>
          <p:nvPr/>
        </p:nvSpPr>
        <p:spPr>
          <a:xfrm>
            <a:off x="3772265" y="4926265"/>
            <a:ext cx="1486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hcox@bu.edu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3861092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Orchard Gardens, courtesy of Trinity Financ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65" y="2302809"/>
            <a:ext cx="3945030" cy="299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old%20colo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752" y="2302811"/>
            <a:ext cx="3930251" cy="299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4747" y="769216"/>
            <a:ext cx="8371917" cy="132556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Partnership in Health &amp; Housing</a:t>
            </a:r>
            <a:endParaRPr lang="en-US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807927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Boston Senior Oral Health Program</a:t>
            </a:r>
          </a:p>
        </p:txBody>
      </p:sp>
      <p:pic>
        <p:nvPicPr>
          <p:cNvPr id="4" name="Picture 29" descr="ANd9GcQKJtNYaZN8EHzsQ8YTltOqsbQ0xG0K66EYOkxaP63lDgYivFDyqBcOWoI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56" y="1791212"/>
            <a:ext cx="2426074" cy="2108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pated_RecessionAndRootCar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824" y="2630014"/>
            <a:ext cx="2940424" cy="214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afp20080315p797-f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087" y="3934320"/>
            <a:ext cx="2415180" cy="185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440371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85</Words>
  <Application>Microsoft Macintosh PowerPoint</Application>
  <PresentationFormat>On-screen Show (4:3)</PresentationFormat>
  <Paragraphs>12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Harold Cox</vt:lpstr>
      <vt:lpstr>Partnership in Health &amp; Housing</vt:lpstr>
      <vt:lpstr>Boston Senior Oral Health Program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47</cp:revision>
  <dcterms:created xsi:type="dcterms:W3CDTF">2016-09-23T17:11:09Z</dcterms:created>
  <dcterms:modified xsi:type="dcterms:W3CDTF">2016-09-29T20:47:45Z</dcterms:modified>
</cp:coreProperties>
</file>