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0.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1.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2.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3.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4.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theme/theme15.xml" ContentType="application/vnd.openxmlformats-officedocument.theme+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16.xml" ContentType="application/vnd.openxmlformats-officedocument.theme+xml"/>
  <Override PartName="/ppt/theme/themeOverride1.xml" ContentType="application/vnd.openxmlformats-officedocument.themeOverride+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17.xml" ContentType="application/vnd.openxmlformats-officedocument.theme+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theme/theme18.xml" ContentType="application/vnd.openxmlformats-officedocument.theme+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19.xml" ContentType="application/vnd.openxmlformats-officedocument.theme+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theme/theme20.xml" ContentType="application/vnd.openxmlformats-officedocument.theme+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theme/theme21.xml" ContentType="application/vnd.openxmlformats-officedocument.theme+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theme/theme22.xml" ContentType="application/vnd.openxmlformats-officedocument.theme+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theme/theme23.xml" ContentType="application/vnd.openxmlformats-officedocument.theme+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theme/theme24.xml" ContentType="application/vnd.openxmlformats-officedocument.theme+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theme/theme25.xml" ContentType="application/vnd.openxmlformats-officedocument.theme+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theme/theme26.xml" ContentType="application/vnd.openxmlformats-officedocument.theme+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theme/theme27.xml" ContentType="application/vnd.openxmlformats-officedocument.theme+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theme/theme28.xml" ContentType="application/vnd.openxmlformats-officedocument.theme+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29.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0.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theme/theme31.xml" ContentType="application/vnd.openxmlformats-officedocument.theme+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2.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3.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4.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5.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6.xml" ContentType="application/vnd.openxmlformats-officedocument.theme+xml"/>
  <Override PartName="/ppt/theme/theme3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 id="2147483790" r:id="rId2"/>
    <p:sldMasterId id="2147483802" r:id="rId3"/>
    <p:sldMasterId id="2147483814" r:id="rId4"/>
    <p:sldMasterId id="2147483826" r:id="rId5"/>
    <p:sldMasterId id="2147483838" r:id="rId6"/>
    <p:sldMasterId id="2147483850" r:id="rId7"/>
    <p:sldMasterId id="2147483863" r:id="rId8"/>
    <p:sldMasterId id="2147483875" r:id="rId9"/>
    <p:sldMasterId id="2147483888" r:id="rId10"/>
    <p:sldMasterId id="2147483901" r:id="rId11"/>
    <p:sldMasterId id="2147483914" r:id="rId12"/>
    <p:sldMasterId id="2147483927" r:id="rId13"/>
    <p:sldMasterId id="2147483940" r:id="rId14"/>
    <p:sldMasterId id="2147483952" r:id="rId15"/>
    <p:sldMasterId id="2147483964" r:id="rId16"/>
    <p:sldMasterId id="2147483976" r:id="rId17"/>
    <p:sldMasterId id="2147483990" r:id="rId18"/>
    <p:sldMasterId id="2147484002" r:id="rId19"/>
    <p:sldMasterId id="2147484014" r:id="rId20"/>
    <p:sldMasterId id="2147484026" r:id="rId21"/>
    <p:sldMasterId id="2147484038" r:id="rId22"/>
    <p:sldMasterId id="2147484050" r:id="rId23"/>
    <p:sldMasterId id="2147484062" r:id="rId24"/>
    <p:sldMasterId id="2147484074" r:id="rId25"/>
    <p:sldMasterId id="2147484086" r:id="rId26"/>
    <p:sldMasterId id="2147484098" r:id="rId27"/>
    <p:sldMasterId id="2147484110" r:id="rId28"/>
    <p:sldMasterId id="2147484122" r:id="rId29"/>
    <p:sldMasterId id="2147484135" r:id="rId30"/>
    <p:sldMasterId id="2147484147" r:id="rId31"/>
    <p:sldMasterId id="2147484160" r:id="rId32"/>
    <p:sldMasterId id="2147484173" r:id="rId33"/>
    <p:sldMasterId id="2147484186" r:id="rId34"/>
    <p:sldMasterId id="2147484199" r:id="rId35"/>
    <p:sldMasterId id="2147484212" r:id="rId36"/>
  </p:sldMasterIdLst>
  <p:notesMasterIdLst>
    <p:notesMasterId r:id="rId40"/>
  </p:notesMasterIdLst>
  <p:sldIdLst>
    <p:sldId id="338" r:id="rId37"/>
    <p:sldId id="343" r:id="rId38"/>
    <p:sldId id="34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0" autoAdjust="0"/>
    <p:restoredTop sz="95204" autoAdjust="0"/>
  </p:normalViewPr>
  <p:slideViewPr>
    <p:cSldViewPr snapToGrid="0">
      <p:cViewPr>
        <p:scale>
          <a:sx n="110" d="100"/>
          <a:sy n="110" d="100"/>
        </p:scale>
        <p:origin x="-416" y="-26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9" Type="http://schemas.openxmlformats.org/officeDocument/2006/relationships/slideMaster" Target="slideMasters/slideMaster9.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37" Type="http://schemas.openxmlformats.org/officeDocument/2006/relationships/slide" Target="slides/slide1.xml"/><Relationship Id="rId38" Type="http://schemas.openxmlformats.org/officeDocument/2006/relationships/slide" Target="slides/slide2.xml"/><Relationship Id="rId39" Type="http://schemas.openxmlformats.org/officeDocument/2006/relationships/slide" Target="slides/slide3.xml"/><Relationship Id="rId40" Type="http://schemas.openxmlformats.org/officeDocument/2006/relationships/notesMaster" Target="notesMasters/notes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DFF096-5A76-48E9-80B6-E27143C7BBA4}" type="datetimeFigureOut">
              <a:rPr lang="en-US" smtClean="0"/>
              <a:t>9/29/16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586826-82B5-42B1-838E-80AA596C267B}" type="slidenum">
              <a:rPr lang="en-US" smtClean="0"/>
              <a:t>‹#›</a:t>
            </a:fld>
            <a:endParaRPr lang="en-US"/>
          </a:p>
        </p:txBody>
      </p:sp>
    </p:spTree>
    <p:extLst>
      <p:ext uri="{BB962C8B-B14F-4D97-AF65-F5344CB8AC3E}">
        <p14:creationId xmlns:p14="http://schemas.microsoft.com/office/powerpoint/2010/main" val="3185225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124" name="Shape 1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3938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31EE2E-7C7B-4BFD-96CA-192631D47496}"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476329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3.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3.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3.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3.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3.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3.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3.png"/></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7.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3.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3.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3.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3.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3.png"/></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 Id="rId2" Type="http://schemas.openxmlformats.org/officeDocument/2006/relationships/image" Target="../media/image3.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1.xml"/><Relationship Id="rId2" Type="http://schemas.openxmlformats.org/officeDocument/2006/relationships/image" Target="../media/image3.png"/></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2.xml"/><Relationship Id="rId2" Type="http://schemas.openxmlformats.org/officeDocument/2006/relationships/image" Target="../media/image3.png"/></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3.xml"/><Relationship Id="rId2" Type="http://schemas.openxmlformats.org/officeDocument/2006/relationships/image" Target="../media/image3.png"/></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4.xml"/><Relationship Id="rId2" Type="http://schemas.openxmlformats.org/officeDocument/2006/relationships/image" Target="../media/image3.png"/></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5.xml"/><Relationship Id="rId2" Type="http://schemas.openxmlformats.org/officeDocument/2006/relationships/image" Target="../media/image3.png"/></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3.png"/></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5" name="Picture 8" descr="bm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9" descr="BUSE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Rectangle 10"/>
          <p:cNvSpPr>
            <a:spLocks noChangeArrowheads="1"/>
          </p:cNvSpPr>
          <p:nvPr/>
        </p:nvSpPr>
        <p:spPr bwMode="auto">
          <a:xfrm>
            <a:off x="1676400" y="6477000"/>
            <a:ext cx="62484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000000"/>
                </a:solidFill>
              </a:rPr>
              <a:t>Health/Care Disparities Research Program,  Section of General Internal Medicine</a:t>
            </a:r>
          </a:p>
        </p:txBody>
      </p:sp>
      <p:sp>
        <p:nvSpPr>
          <p:cNvPr id="8" name="Rectangle 11"/>
          <p:cNvSpPr>
            <a:spLocks noChangeArrowheads="1"/>
          </p:cNvSpPr>
          <p:nvPr userDrawn="1"/>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9" name="Picture 12" descr="bmc"/>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 name="Picture 13" descr="BUSEAL"/>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 name="Rectangle 14"/>
          <p:cNvSpPr>
            <a:spLocks noChangeArrowheads="1"/>
          </p:cNvSpPr>
          <p:nvPr userDrawn="1"/>
        </p:nvSpPr>
        <p:spPr bwMode="auto">
          <a:xfrm>
            <a:off x="1676400" y="6477000"/>
            <a:ext cx="62484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000000"/>
                </a:solidFill>
              </a:rPr>
              <a:t>Health/Care Disparities Research Program,  Section of General Internal Medicine</a:t>
            </a:r>
          </a:p>
        </p:txBody>
      </p:sp>
      <p:sp>
        <p:nvSpPr>
          <p:cNvPr id="9218"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921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2" name="Rectangle 4"/>
          <p:cNvSpPr>
            <a:spLocks noGrp="1" noChangeArrowheads="1"/>
          </p:cNvSpPr>
          <p:nvPr>
            <p:ph type="dt" sz="half" idx="10"/>
          </p:nvPr>
        </p:nvSpPr>
        <p:spPr/>
        <p:txBody>
          <a:bodyPr/>
          <a:lstStyle>
            <a:lvl1pPr>
              <a:defRPr/>
            </a:lvl1pPr>
          </a:lstStyle>
          <a:p>
            <a:pPr>
              <a:defRPr/>
            </a:pPr>
            <a:endParaRPr lang="en-US" dirty="0">
              <a:solidFill>
                <a:srgbClr val="000000"/>
              </a:solidFill>
            </a:endParaRPr>
          </a:p>
        </p:txBody>
      </p:sp>
      <p:sp>
        <p:nvSpPr>
          <p:cNvPr id="13" name="Rectangle 5"/>
          <p:cNvSpPr>
            <a:spLocks noGrp="1" noChangeArrowheads="1"/>
          </p:cNvSpPr>
          <p:nvPr>
            <p:ph type="ftr" sz="quarter" idx="11"/>
          </p:nvPr>
        </p:nvSpPr>
        <p:spPr/>
        <p:txBody>
          <a:bodyPr/>
          <a:lstStyle>
            <a:lvl1pPr>
              <a:defRPr/>
            </a:lvl1pPr>
          </a:lstStyle>
          <a:p>
            <a:pPr>
              <a:defRPr/>
            </a:pPr>
            <a:endParaRPr lang="en-US" dirty="0">
              <a:solidFill>
                <a:srgbClr val="000000"/>
              </a:solidFill>
            </a:endParaRPr>
          </a:p>
        </p:txBody>
      </p:sp>
      <p:sp>
        <p:nvSpPr>
          <p:cNvPr id="14" name="Rectangle 6"/>
          <p:cNvSpPr>
            <a:spLocks noGrp="1" noChangeArrowheads="1"/>
          </p:cNvSpPr>
          <p:nvPr>
            <p:ph type="sldNum" sz="quarter" idx="12"/>
          </p:nvPr>
        </p:nvSpPr>
        <p:spPr/>
        <p:txBody>
          <a:bodyPr/>
          <a:lstStyle>
            <a:lvl1pPr>
              <a:defRPr/>
            </a:lvl1pPr>
          </a:lstStyle>
          <a:p>
            <a:pPr>
              <a:defRPr/>
            </a:pPr>
            <a:fld id="{48329C1A-CFD1-4437-8A6A-7D3AAD97508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31953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3868732-D6B8-49B7-AD30-0E96DA7F493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08062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478462-BB4C-43C2-9FCF-6CE8D346362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1952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6FE1CA-C13B-461F-8406-8C47E8F8464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02798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B6986FE-5673-4940-ACDA-5E8B1C98C28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30720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B44D2BC-5C1E-413A-BEC1-5D38FD5390B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83816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C2899CE-8530-45DA-9663-D8B54CF0AB9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30951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23AD6F5-7692-4D00-B84D-C63D3CDC58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29637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445362-B439-42AA-96BF-44136E45447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41752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13A86A-5DCF-4ACF-8232-D47D92F1540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89231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75176A-06FE-4676-A9A4-6777746D588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49062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3DA476-AB2B-4841-B6FC-399E7A410B4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34998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CFCFC0-E9BA-43C1-9B30-E7DBB7885F9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48907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en-US"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209359415"/>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735079296"/>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831768825"/>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604765404"/>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2006138722"/>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823796892"/>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785550551"/>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534230297"/>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364090032"/>
      </p:ext>
    </p:extLst>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108399134"/>
      </p:ext>
    </p:extLst>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341443181"/>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575017643"/>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2255207588"/>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458368418"/>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981611674"/>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2486694200"/>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500996359"/>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60459253"/>
      </p:ext>
    </p:extLst>
  </p:cSld>
  <p:clrMapOvr>
    <a:masterClrMapping/>
  </p:clrMapOvr>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985706785"/>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3866481012"/>
      </p:ext>
    </p:extLst>
  </p:cSld>
  <p:clrMapOvr>
    <a:masterClrMapping/>
  </p:clrMapOvr>
  <p:timing>
    <p:tnLst>
      <p:par>
        <p:cTn xmlns:p14="http://schemas.microsoft.com/office/powerpoint/2010/mai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318748912"/>
      </p:ext>
    </p:extLst>
  </p:cSld>
  <p:clrMapOvr>
    <a:masterClrMapping/>
  </p:clrMapOvr>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3297815071"/>
      </p:ext>
    </p:extLst>
  </p:cSld>
  <p:clrMapOvr>
    <a:masterClrMapping/>
  </p:clrMapOvr>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209359415"/>
      </p:ext>
    </p:extLst>
  </p:cSld>
  <p:clrMapOvr>
    <a:masterClrMapping/>
  </p:clrMapOvr>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735079296"/>
      </p:ext>
    </p:extLst>
  </p:cSld>
  <p:clrMapOvr>
    <a:masterClrMapping/>
  </p:clrMapOvr>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831768825"/>
      </p:ext>
    </p:extLst>
  </p:cSld>
  <p:clrMapOvr>
    <a:masterClrMapping/>
  </p:clrMapOvr>
  <p:timing>
    <p:tnLst>
      <p:par>
        <p:cTn xmlns:p14="http://schemas.microsoft.com/office/powerpoint/2010/mai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04765404"/>
      </p:ext>
    </p:extLst>
  </p:cSld>
  <p:clrMapOvr>
    <a:masterClrMapping/>
  </p:clrMapOvr>
  <p:timing>
    <p:tnLst>
      <p:par>
        <p:cTn xmlns:p14="http://schemas.microsoft.com/office/powerpoint/2010/mai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2006138722"/>
      </p:ext>
    </p:extLst>
  </p:cSld>
  <p:clrMapOvr>
    <a:masterClrMapping/>
  </p:clrMapOvr>
  <p:timing>
    <p:tnLst>
      <p:par>
        <p:cTn xmlns:p14="http://schemas.microsoft.com/office/powerpoint/2010/mai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823796892"/>
      </p:ext>
    </p:extLst>
  </p:cSld>
  <p:clrMapOvr>
    <a:masterClrMapping/>
  </p:clrMapOvr>
  <p:timing>
    <p:tnLst>
      <p:par>
        <p:cTn xmlns:p14="http://schemas.microsoft.com/office/powerpoint/2010/mai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785550551"/>
      </p:ext>
    </p:extLst>
  </p:cSld>
  <p:clrMapOvr>
    <a:masterClrMapping/>
  </p:clrMapOvr>
  <p:timing>
    <p:tnLst>
      <p:par>
        <p:cTn xmlns:p14="http://schemas.microsoft.com/office/powerpoint/2010/mai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534230297"/>
      </p:ext>
    </p:extLst>
  </p:cSld>
  <p:clrMapOvr>
    <a:masterClrMapping/>
  </p:clrMapOvr>
  <p:timing>
    <p:tnLst>
      <p:par>
        <p:cTn xmlns:p14="http://schemas.microsoft.com/office/powerpoint/2010/mai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64090032"/>
      </p:ext>
    </p:extLst>
  </p:cSld>
  <p:clrMapOvr>
    <a:masterClrMapping/>
  </p:clrMapOvr>
  <p:timing>
    <p:tnLst>
      <p:par>
        <p:cTn xmlns:p14="http://schemas.microsoft.com/office/powerpoint/2010/mai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108399134"/>
      </p:ext>
    </p:extLst>
  </p:cSld>
  <p:clrMapOvr>
    <a:masterClrMapping/>
  </p:clrMapOvr>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41443181"/>
      </p:ext>
    </p:extLst>
  </p:cSld>
  <p:clrMapOvr>
    <a:masterClrMapping/>
  </p:clrMapOvr>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2033669086"/>
      </p:ext>
    </p:extLst>
  </p:cSld>
  <p:clrMapOvr>
    <a:masterClrMapping/>
  </p:clrMapOvr>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476564285"/>
      </p:ext>
    </p:extLst>
  </p:cSld>
  <p:clrMapOvr>
    <a:masterClrMapping/>
  </p:clrMapOvr>
  <p:timing>
    <p:tnLst>
      <p:par>
        <p:cTn xmlns:p14="http://schemas.microsoft.com/office/powerpoint/2010/mai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088590930"/>
      </p:ext>
    </p:extLst>
  </p:cSld>
  <p:clrMapOvr>
    <a:masterClrMapping/>
  </p:clrMapOvr>
  <p:timing>
    <p:tnLst>
      <p:par>
        <p:cTn xmlns:p14="http://schemas.microsoft.com/office/powerpoint/2010/mai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71735990"/>
      </p:ext>
    </p:extLst>
  </p:cSld>
  <p:clrMapOvr>
    <a:masterClrMapping/>
  </p:clrMapOvr>
  <p:timing>
    <p:tnLst>
      <p:par>
        <p:cTn xmlns:p14="http://schemas.microsoft.com/office/powerpoint/2010/mai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2010794583"/>
      </p:ext>
    </p:extLst>
  </p:cSld>
  <p:clrMapOvr>
    <a:masterClrMapping/>
  </p:clrMapOvr>
  <p:timing>
    <p:tnLst>
      <p:par>
        <p:cTn xmlns:p14="http://schemas.microsoft.com/office/powerpoint/2010/mai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305197314"/>
      </p:ext>
    </p:extLst>
  </p:cSld>
  <p:clrMapOvr>
    <a:masterClrMapping/>
  </p:clrMapOvr>
  <p:timing>
    <p:tnLst>
      <p:par>
        <p:cTn xmlns:p14="http://schemas.microsoft.com/office/powerpoint/2010/mai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632651476"/>
      </p:ext>
    </p:extLst>
  </p:cSld>
  <p:clrMapOvr>
    <a:masterClrMapping/>
  </p:clrMapOvr>
  <p:timing>
    <p:tnLst>
      <p:par>
        <p:cTn xmlns:p14="http://schemas.microsoft.com/office/powerpoint/2010/mai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204754116"/>
      </p:ext>
    </p:extLst>
  </p:cSld>
  <p:clrMapOvr>
    <a:masterClrMapping/>
  </p:clrMapOvr>
  <p:timing>
    <p:tnLst>
      <p:par>
        <p:cTn xmlns:p14="http://schemas.microsoft.com/office/powerpoint/2010/mai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84095820"/>
      </p:ext>
    </p:extLst>
  </p:cSld>
  <p:clrMapOvr>
    <a:masterClrMapping/>
  </p:clrMapOvr>
  <p:timing>
    <p:tnLst>
      <p:par>
        <p:cTn xmlns:p14="http://schemas.microsoft.com/office/powerpoint/2010/mai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875641892"/>
      </p:ext>
    </p:extLst>
  </p:cSld>
  <p:clrMapOvr>
    <a:masterClrMapping/>
  </p:clrMapOvr>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500037525"/>
      </p:ext>
    </p:extLst>
  </p:cSld>
  <p:clrMapOvr>
    <a:masterClrMapping/>
  </p:clrMapOvr>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640170337"/>
      </p:ext>
    </p:extLst>
  </p:cSld>
  <p:clrMapOvr>
    <a:masterClrMapping/>
  </p:clrMapOvr>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63080928"/>
      </p:ext>
    </p:extLst>
  </p:cSld>
  <p:clrMapOvr>
    <a:masterClrMapping/>
  </p:clrMapOvr>
  <p:timing>
    <p:tnLst>
      <p:par>
        <p:cTn xmlns:p14="http://schemas.microsoft.com/office/powerpoint/2010/mai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610506582"/>
      </p:ext>
    </p:extLst>
  </p:cSld>
  <p:clrMapOvr>
    <a:masterClrMapping/>
  </p:clrMapOvr>
  <p:timing>
    <p:tnLst>
      <p:par>
        <p:cTn xmlns:p14="http://schemas.microsoft.com/office/powerpoint/2010/mai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4826621"/>
      </p:ext>
    </p:extLst>
  </p:cSld>
  <p:clrMapOvr>
    <a:masterClrMapping/>
  </p:clrMapOvr>
  <p:timing>
    <p:tnLst>
      <p:par>
        <p:cTn xmlns:p14="http://schemas.microsoft.com/office/powerpoint/2010/mai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889804310"/>
      </p:ext>
    </p:extLst>
  </p:cSld>
  <p:clrMapOvr>
    <a:masterClrMapping/>
  </p:clrMapOvr>
  <p:timing>
    <p:tnLst>
      <p:par>
        <p:cTn xmlns:p14="http://schemas.microsoft.com/office/powerpoint/2010/mai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370917955"/>
      </p:ext>
    </p:extLst>
  </p:cSld>
  <p:clrMapOvr>
    <a:masterClrMapping/>
  </p:clrMapOvr>
  <p:timing>
    <p:tnLst>
      <p:par>
        <p:cTn xmlns:p14="http://schemas.microsoft.com/office/powerpoint/2010/mai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384370888"/>
      </p:ext>
    </p:extLst>
  </p:cSld>
  <p:clrMapOvr>
    <a:masterClrMapping/>
  </p:clrMapOvr>
  <p:timing>
    <p:tnLst>
      <p:par>
        <p:cTn xmlns:p14="http://schemas.microsoft.com/office/powerpoint/2010/mai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772634225"/>
      </p:ext>
    </p:extLst>
  </p:cSld>
  <p:clrMapOvr>
    <a:masterClrMapping/>
  </p:clrMapOvr>
  <p:timing>
    <p:tnLst>
      <p:par>
        <p:cTn xmlns:p14="http://schemas.microsoft.com/office/powerpoint/2010/mai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951426815"/>
      </p:ext>
    </p:extLst>
  </p:cSld>
  <p:clrMapOvr>
    <a:masterClrMapping/>
  </p:clrMapOvr>
  <p:timing>
    <p:tnLst>
      <p:par>
        <p:cTn xmlns:p14="http://schemas.microsoft.com/office/powerpoint/2010/mai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813274570"/>
      </p:ext>
    </p:extLst>
  </p:cSld>
  <p:clrMapOvr>
    <a:masterClrMapping/>
  </p:clrMapOvr>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90543437"/>
      </p:ext>
    </p:extLst>
  </p:cSld>
  <p:clrMapOvr>
    <a:masterClrMapping/>
  </p:clrMapOvr>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pl-PL"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smtClean="0"/>
              <a:t>Click to edit Master subtitle style</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
        <p:nvSpPr>
          <p:cNvPr id="7"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8"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84955252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445080308"/>
      </p:ext>
    </p:extLst>
  </p:cSld>
  <p:clrMapOvr>
    <a:masterClrMapping/>
  </p:clrMapOvr>
  <p:hf sldNum="0" hd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350195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lstStyle>
            <a:lvl1pPr>
              <a:defRPr sz="4500"/>
            </a:lvl1pPr>
          </a:lstStyle>
          <a:p>
            <a:r>
              <a:rPr lang="pl-PL" smtClean="0"/>
              <a:t>Click to edit Master title style</a:t>
            </a:r>
            <a:endParaRPr lang="en-US" dirty="0"/>
          </a:p>
        </p:txBody>
      </p:sp>
      <p:sp>
        <p:nvSpPr>
          <p:cNvPr id="3" name="Text Placeholder 2"/>
          <p:cNvSpPr>
            <a:spLocks noGrp="1"/>
          </p:cNvSpPr>
          <p:nvPr>
            <p:ph type="body" idx="1"/>
          </p:nvPr>
        </p:nvSpPr>
        <p:spPr>
          <a:xfrm>
            <a:off x="623888" y="4589470"/>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512972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Date Placeholder 4"/>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6" name="Footer Placeholder 5"/>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7" name="Slide Number Placeholder 6"/>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3432219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pl-PL"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Date Placeholder 6"/>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8" name="Footer Placeholder 7"/>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9" name="Slide Number Placeholder 8"/>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3725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Date Placeholder 2"/>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4" name="Footer Placeholder 3"/>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5" name="Slide Number Placeholder 4"/>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92896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3" name="Footer Placeholder 2"/>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4" name="Slide Number Placeholder 3"/>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162507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dirty="0"/>
          </a:p>
        </p:txBody>
      </p:sp>
      <p:sp>
        <p:nvSpPr>
          <p:cNvPr id="3" name="Content Placeholder 2"/>
          <p:cNvSpPr>
            <a:spLocks noGrp="1"/>
          </p:cNvSpPr>
          <p:nvPr>
            <p:ph idx="1"/>
          </p:nvPr>
        </p:nvSpPr>
        <p:spPr>
          <a:xfrm>
            <a:off x="3887391" y="98743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6" name="Footer Placeholder 5"/>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7" name="Slide Number Placeholder 6"/>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288064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dirty="0"/>
          </a:p>
        </p:txBody>
      </p:sp>
      <p:sp>
        <p:nvSpPr>
          <p:cNvPr id="3" name="Picture Placeholder 2"/>
          <p:cNvSpPr>
            <a:spLocks noGrp="1" noChangeAspect="1"/>
          </p:cNvSpPr>
          <p:nvPr>
            <p:ph type="pic" idx="1"/>
          </p:nvPr>
        </p:nvSpPr>
        <p:spPr>
          <a:xfrm>
            <a:off x="3887391" y="987432"/>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6" name="Footer Placeholder 5"/>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7" name="Slide Number Placeholder 6"/>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03050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552232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995609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pl-PL"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pl-PL" smtClean="0"/>
              <a:t>Click to edit Master subtitle style</a:t>
            </a:r>
            <a:endParaRPr lang="en-US"/>
          </a:p>
        </p:txBody>
      </p:sp>
      <p:sp>
        <p:nvSpPr>
          <p:cNvPr id="4" name="Date Placeholder 3"/>
          <p:cNvSpPr>
            <a:spLocks noGrp="1"/>
          </p:cNvSpPr>
          <p:nvPr>
            <p:ph type="dt" sz="half" idx="10"/>
          </p:nvPr>
        </p:nvSpPr>
        <p:spPr/>
        <p:txBody>
          <a:bodyPr/>
          <a:lstStyle/>
          <a:p>
            <a:fld id="{4BDF68E2-58F2-4D09-BE8B-E3BD06533059}"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4664841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528FC5F6-F338-4AE4-BB23-26385BCFC423}"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6954661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4559838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Date Placeholder 4"/>
          <p:cNvSpPr>
            <a:spLocks noGrp="1"/>
          </p:cNvSpPr>
          <p:nvPr>
            <p:ph type="dt" sz="half" idx="10"/>
          </p:nvPr>
        </p:nvSpPr>
        <p:spPr/>
        <p:txBody>
          <a:bodyPr/>
          <a:lstStyle/>
          <a:p>
            <a:fld id="{19AB4D41-86C1-4908-B66A-0B50CEB3BF29}" type="datetimeFigureOut">
              <a:rPr lang="en-US" smtClean="0"/>
              <a:t>9/29/16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435654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Date Placeholder 6"/>
          <p:cNvSpPr>
            <a:spLocks noGrp="1"/>
          </p:cNvSpPr>
          <p:nvPr>
            <p:ph type="dt" sz="half" idx="10"/>
          </p:nvPr>
        </p:nvSpPr>
        <p:spPr/>
        <p:txBody>
          <a:bodyPr/>
          <a:lstStyle/>
          <a:p>
            <a:fld id="{E6426E2C-56C1-4E0D-A793-0088A7FDD37E}" type="datetimeFigureOut">
              <a:rPr lang="en-US" smtClean="0"/>
              <a:t>9/29/16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819146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Date Placeholder 2"/>
          <p:cNvSpPr>
            <a:spLocks noGrp="1"/>
          </p:cNvSpPr>
          <p:nvPr>
            <p:ph type="dt" sz="half" idx="10"/>
          </p:nvPr>
        </p:nvSpPr>
        <p:spPr/>
        <p:txBody>
          <a:bodyPr/>
          <a:lstStyle/>
          <a:p>
            <a:fld id="{C8C39B41-D8B5-4052-B551-9B5525EAA8B6}" type="datetimeFigureOut">
              <a:rPr lang="en-US" smtClean="0"/>
              <a:t>9/29/16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751793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t>9/29/16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3994243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32ABBEA6-7C60-4B02-AE87-00D78D8422AF}" type="datetimeFigureOut">
              <a:rPr lang="en-US" smtClean="0"/>
              <a:t>9/29/16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879873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smtClean="0"/>
              <a:t>9/29/16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620884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2E2D6473-DF6D-4702-B328-E0DD40540A4E}"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54815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E26F7E3A-B166-407D-9866-32884E7D5B37}"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7699498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89001354"/>
      </p:ext>
    </p:extLst>
  </p:cSld>
  <p:clrMapOvr>
    <a:masterClrMapping/>
  </p:clrMapOvr>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53691761"/>
      </p:ext>
    </p:extLst>
  </p:cSld>
  <p:clrMapOvr>
    <a:masterClrMapping/>
  </p:clrMapOvr>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507578762"/>
      </p:ext>
    </p:extLst>
  </p:cSld>
  <p:clrMapOvr>
    <a:masterClrMapping/>
  </p:clrMapOvr>
  <p:timing>
    <p:tnLst>
      <p:par>
        <p:cTn xmlns:p14="http://schemas.microsoft.com/office/powerpoint/2010/mai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02492972"/>
      </p:ext>
    </p:extLst>
  </p:cSld>
  <p:clrMapOvr>
    <a:masterClrMapping/>
  </p:clrMapOvr>
  <p:timing>
    <p:tnLst>
      <p:par>
        <p:cTn xmlns:p14="http://schemas.microsoft.com/office/powerpoint/2010/mai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70631541"/>
      </p:ext>
    </p:extLst>
  </p:cSld>
  <p:clrMapOvr>
    <a:masterClrMapping/>
  </p:clrMapOvr>
  <p:timing>
    <p:tnLst>
      <p:par>
        <p:cTn xmlns:p14="http://schemas.microsoft.com/office/powerpoint/2010/mai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750167716"/>
      </p:ext>
    </p:extLst>
  </p:cSld>
  <p:clrMapOvr>
    <a:masterClrMapping/>
  </p:clrMapOvr>
  <p:timing>
    <p:tnLst>
      <p:par>
        <p:cTn xmlns:p14="http://schemas.microsoft.com/office/powerpoint/2010/mai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04561852"/>
      </p:ext>
    </p:extLst>
  </p:cSld>
  <p:clrMapOvr>
    <a:masterClrMapping/>
  </p:clrMapOvr>
  <p:timing>
    <p:tnLst>
      <p:par>
        <p:cTn xmlns:p14="http://schemas.microsoft.com/office/powerpoint/2010/mai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15711850"/>
      </p:ext>
    </p:extLst>
  </p:cSld>
  <p:clrMapOvr>
    <a:masterClrMapping/>
  </p:clrMapOvr>
  <p:timing>
    <p:tnLst>
      <p:par>
        <p:cTn xmlns:p14="http://schemas.microsoft.com/office/powerpoint/2010/mai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737703662"/>
      </p:ext>
    </p:extLst>
  </p:cSld>
  <p:clrMapOvr>
    <a:masterClrMapping/>
  </p:clrMapOvr>
  <p:timing>
    <p:tnLst>
      <p:par>
        <p:cTn xmlns:p14="http://schemas.microsoft.com/office/powerpoint/2010/mai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08375482"/>
      </p:ext>
    </p:extLst>
  </p:cSld>
  <p:clrMapOvr>
    <a:masterClrMapping/>
  </p:clrMapOvr>
  <p:timing>
    <p:tnLst>
      <p:par>
        <p:cTn xmlns:p14="http://schemas.microsoft.com/office/powerpoint/2010/mai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2550399"/>
      </p:ext>
    </p:extLst>
  </p:cSld>
  <p:clrMapOvr>
    <a:masterClrMapping/>
  </p:clrMapOvr>
  <p:timing>
    <p:tnLst>
      <p:par>
        <p:cTn xmlns:p14="http://schemas.microsoft.com/office/powerpoint/2010/mai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173807621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118801173"/>
      </p:ext>
    </p:extLst>
  </p:cSld>
  <p:clrMapOvr>
    <a:masterClrMapping/>
  </p:clrMapOvr>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19399015"/>
      </p:ext>
    </p:extLst>
  </p:cSld>
  <p:clrMapOvr>
    <a:masterClrMapping/>
  </p:clrMapOvr>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610486506"/>
      </p:ext>
    </p:extLst>
  </p:cSld>
  <p:clrMapOvr>
    <a:masterClrMapping/>
  </p:clrMapOvr>
  <p:timing>
    <p:tnLst>
      <p:par>
        <p:cTn xmlns:p14="http://schemas.microsoft.com/office/powerpoint/2010/mai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86839851"/>
      </p:ext>
    </p:extLst>
  </p:cSld>
  <p:clrMapOvr>
    <a:masterClrMapping/>
  </p:clrMapOvr>
  <p:timing>
    <p:tnLst>
      <p:par>
        <p:cTn xmlns:p14="http://schemas.microsoft.com/office/powerpoint/2010/mai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771476364"/>
      </p:ext>
    </p:extLst>
  </p:cSld>
  <p:clrMapOvr>
    <a:masterClrMapping/>
  </p:clrMapOvr>
  <p:timing>
    <p:tnLst>
      <p:par>
        <p:cTn xmlns:p14="http://schemas.microsoft.com/office/powerpoint/2010/mai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42724790"/>
      </p:ext>
    </p:extLst>
  </p:cSld>
  <p:clrMapOvr>
    <a:masterClrMapping/>
  </p:clrMapOvr>
  <p:timing>
    <p:tnLst>
      <p:par>
        <p:cTn xmlns:p14="http://schemas.microsoft.com/office/powerpoint/2010/mai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833488263"/>
      </p:ext>
    </p:extLst>
  </p:cSld>
  <p:clrMapOvr>
    <a:masterClrMapping/>
  </p:clrMapOvr>
  <p:timing>
    <p:tnLst>
      <p:par>
        <p:cTn xmlns:p14="http://schemas.microsoft.com/office/powerpoint/2010/mai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66942491"/>
      </p:ext>
    </p:extLst>
  </p:cSld>
  <p:clrMapOvr>
    <a:masterClrMapping/>
  </p:clrMapOvr>
  <p:timing>
    <p:tnLst>
      <p:par>
        <p:cTn xmlns:p14="http://schemas.microsoft.com/office/powerpoint/2010/mai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688323172"/>
      </p:ext>
    </p:extLst>
  </p:cSld>
  <p:clrMapOvr>
    <a:masterClrMapping/>
  </p:clrMapOvr>
  <p:timing>
    <p:tnLst>
      <p:par>
        <p:cTn xmlns:p14="http://schemas.microsoft.com/office/powerpoint/2010/mai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29570037"/>
      </p:ext>
    </p:extLst>
  </p:cSld>
  <p:clrMapOvr>
    <a:masterClrMapping/>
  </p:clrMapOvr>
  <p:timing>
    <p:tnLst>
      <p:par>
        <p:cTn xmlns:p14="http://schemas.microsoft.com/office/powerpoint/2010/mai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01373537"/>
      </p:ext>
    </p:extLst>
  </p:cSld>
  <p:clrMapOvr>
    <a:masterClrMapping/>
  </p:clrMapOvr>
  <p:timing>
    <p:tnLst>
      <p:par>
        <p:cTn xmlns:p14="http://schemas.microsoft.com/office/powerpoint/2010/mai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91601885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289360871"/>
      </p:ext>
    </p:extLst>
  </p:cSld>
  <p:clrMapOvr>
    <a:masterClrMapping/>
  </p:clrMapOvr>
  <p:timing>
    <p:tnLst>
      <p:par>
        <p:cTn xmlns:p14="http://schemas.microsoft.com/office/powerpoint/2010/mai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78107280"/>
      </p:ext>
    </p:extLst>
  </p:cSld>
  <p:clrMapOvr>
    <a:masterClrMapping/>
  </p:clrMapOvr>
  <p:timing>
    <p:tnLst>
      <p:par>
        <p:cTn xmlns:p14="http://schemas.microsoft.com/office/powerpoint/2010/mai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34576987"/>
      </p:ext>
    </p:extLst>
  </p:cSld>
  <p:clrMapOvr>
    <a:masterClrMapping/>
  </p:clrMapOvr>
  <p:timing>
    <p:tnLst>
      <p:par>
        <p:cTn xmlns:p14="http://schemas.microsoft.com/office/powerpoint/2010/mai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866355856"/>
      </p:ext>
    </p:extLst>
  </p:cSld>
  <p:clrMapOvr>
    <a:masterClrMapping/>
  </p:clrMapOvr>
  <p:timing>
    <p:tnLst>
      <p:par>
        <p:cTn xmlns:p14="http://schemas.microsoft.com/office/powerpoint/2010/mai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42146590"/>
      </p:ext>
    </p:extLst>
  </p:cSld>
  <p:clrMapOvr>
    <a:masterClrMapping/>
  </p:clrMapOvr>
  <p:timing>
    <p:tnLst>
      <p:par>
        <p:cTn xmlns:p14="http://schemas.microsoft.com/office/powerpoint/2010/mai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23578341"/>
      </p:ext>
    </p:extLst>
  </p:cSld>
  <p:clrMapOvr>
    <a:masterClrMapping/>
  </p:clrMapOvr>
  <p:timing>
    <p:tnLst>
      <p:par>
        <p:cTn xmlns:p14="http://schemas.microsoft.com/office/powerpoint/2010/mai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672563970"/>
      </p:ext>
    </p:extLst>
  </p:cSld>
  <p:clrMapOvr>
    <a:masterClrMapping/>
  </p:clrMapOvr>
  <p:timing>
    <p:tnLst>
      <p:par>
        <p:cTn xmlns:p14="http://schemas.microsoft.com/office/powerpoint/2010/mai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49725352"/>
      </p:ext>
    </p:extLst>
  </p:cSld>
  <p:clrMapOvr>
    <a:masterClrMapping/>
  </p:clrMapOvr>
  <p:timing>
    <p:tnLst>
      <p:par>
        <p:cTn xmlns:p14="http://schemas.microsoft.com/office/powerpoint/2010/mai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78587665"/>
      </p:ext>
    </p:extLst>
  </p:cSld>
  <p:clrMapOvr>
    <a:masterClrMapping/>
  </p:clrMapOvr>
  <p:timing>
    <p:tnLst>
      <p:par>
        <p:cTn xmlns:p14="http://schemas.microsoft.com/office/powerpoint/2010/mai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43195511"/>
      </p:ext>
    </p:extLst>
  </p:cSld>
  <p:clrMapOvr>
    <a:masterClrMapping/>
  </p:clrMapOvr>
  <p:timing>
    <p:tnLst>
      <p:par>
        <p:cTn xmlns:p14="http://schemas.microsoft.com/office/powerpoint/2010/mai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599893069"/>
      </p:ext>
    </p:extLst>
  </p:cSld>
  <p:clrMapOvr>
    <a:masterClrMapping/>
  </p:clrMapOvr>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208314951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0113083"/>
      </p:ext>
    </p:extLst>
  </p:cSld>
  <p:clrMapOvr>
    <a:masterClrMapping/>
  </p:clrMapOvr>
  <p:timing>
    <p:tnLst>
      <p:par>
        <p:cTn xmlns:p14="http://schemas.microsoft.com/office/powerpoint/2010/mai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4041351"/>
      </p:ext>
    </p:extLst>
  </p:cSld>
  <p:clrMapOvr>
    <a:masterClrMapping/>
  </p:clrMapOvr>
  <p:timing>
    <p:tnLst>
      <p:par>
        <p:cTn xmlns:p14="http://schemas.microsoft.com/office/powerpoint/2010/mai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3974112"/>
      </p:ext>
    </p:extLst>
  </p:cSld>
  <p:clrMapOvr>
    <a:masterClrMapping/>
  </p:clrMapOvr>
  <p:timing>
    <p:tnLst>
      <p:par>
        <p:cTn xmlns:p14="http://schemas.microsoft.com/office/powerpoint/2010/mai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28189300"/>
      </p:ext>
    </p:extLst>
  </p:cSld>
  <p:clrMapOvr>
    <a:masterClrMapping/>
  </p:clrMapOvr>
  <p:timing>
    <p:tnLst>
      <p:par>
        <p:cTn xmlns:p14="http://schemas.microsoft.com/office/powerpoint/2010/mai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31706506"/>
      </p:ext>
    </p:extLst>
  </p:cSld>
  <p:clrMapOvr>
    <a:masterClrMapping/>
  </p:clrMapOvr>
  <p:timing>
    <p:tnLst>
      <p:par>
        <p:cTn xmlns:p14="http://schemas.microsoft.com/office/powerpoint/2010/mai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5291638"/>
      </p:ext>
    </p:extLst>
  </p:cSld>
  <p:clrMapOvr>
    <a:masterClrMapping/>
  </p:clrMapOvr>
  <p:timing>
    <p:tnLst>
      <p:par>
        <p:cTn xmlns:p14="http://schemas.microsoft.com/office/powerpoint/2010/mai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00104667"/>
      </p:ext>
    </p:extLst>
  </p:cSld>
  <p:clrMapOvr>
    <a:masterClrMapping/>
  </p:clrMapOvr>
  <p:timing>
    <p:tnLst>
      <p:par>
        <p:cTn xmlns:p14="http://schemas.microsoft.com/office/powerpoint/2010/mai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94709364"/>
      </p:ext>
    </p:extLst>
  </p:cSld>
  <p:clrMapOvr>
    <a:masterClrMapping/>
  </p:clrMapOvr>
  <p:timing>
    <p:tnLst>
      <p:par>
        <p:cTn xmlns:p14="http://schemas.microsoft.com/office/powerpoint/2010/mai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72131489"/>
      </p:ext>
    </p:extLst>
  </p:cSld>
  <p:clrMapOvr>
    <a:masterClrMapping/>
  </p:clrMapOvr>
  <p:timing>
    <p:tnLst>
      <p:par>
        <p:cTn xmlns:p14="http://schemas.microsoft.com/office/powerpoint/2010/mai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671581032"/>
      </p:ext>
    </p:extLst>
  </p:cSld>
  <p:clrMapOvr>
    <a:masterClrMapping/>
  </p:clrMapOvr>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337434154"/>
      </p:ext>
    </p:extLst>
  </p:cSld>
  <p:clrMapOvr>
    <a:masterClrMapping/>
  </p:clrMapOvr>
  <p:timing>
    <p:tnLst>
      <p:par>
        <p:cTn xmlns:p14="http://schemas.microsoft.com/office/powerpoint/2010/mai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15813610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78273679"/>
      </p:ext>
    </p:extLst>
  </p:cSld>
  <p:clrMapOvr>
    <a:masterClrMapping/>
  </p:clrMapOvr>
  <p:timing>
    <p:tnLst>
      <p:par>
        <p:cTn xmlns:p14="http://schemas.microsoft.com/office/powerpoint/2010/mai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87706141"/>
      </p:ext>
    </p:extLst>
  </p:cSld>
  <p:clrMapOvr>
    <a:masterClrMapping/>
  </p:clrMapOvr>
  <p:timing>
    <p:tnLst>
      <p:par>
        <p:cTn xmlns:p14="http://schemas.microsoft.com/office/powerpoint/2010/mai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292413412"/>
      </p:ext>
    </p:extLst>
  </p:cSld>
  <p:clrMapOvr>
    <a:masterClrMapping/>
  </p:clrMapOvr>
  <p:timing>
    <p:tnLst>
      <p:par>
        <p:cTn xmlns:p14="http://schemas.microsoft.com/office/powerpoint/2010/mai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94292538"/>
      </p:ext>
    </p:extLst>
  </p:cSld>
  <p:clrMapOvr>
    <a:masterClrMapping/>
  </p:clrMapOvr>
  <p:timing>
    <p:tnLst>
      <p:par>
        <p:cTn xmlns:p14="http://schemas.microsoft.com/office/powerpoint/2010/mai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209734969"/>
      </p:ext>
    </p:extLst>
  </p:cSld>
  <p:clrMapOvr>
    <a:masterClrMapping/>
  </p:clrMapOvr>
  <p:timing>
    <p:tnLst>
      <p:par>
        <p:cTn xmlns:p14="http://schemas.microsoft.com/office/powerpoint/2010/mai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34290636"/>
      </p:ext>
    </p:extLst>
  </p:cSld>
  <p:clrMapOvr>
    <a:masterClrMapping/>
  </p:clrMapOvr>
  <p:timing>
    <p:tnLst>
      <p:par>
        <p:cTn xmlns:p14="http://schemas.microsoft.com/office/powerpoint/2010/mai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24916170"/>
      </p:ext>
    </p:extLst>
  </p:cSld>
  <p:clrMapOvr>
    <a:masterClrMapping/>
  </p:clrMapOvr>
  <p:timing>
    <p:tnLst>
      <p:par>
        <p:cTn xmlns:p14="http://schemas.microsoft.com/office/powerpoint/2010/mai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44311956"/>
      </p:ext>
    </p:extLst>
  </p:cSld>
  <p:clrMapOvr>
    <a:masterClrMapping/>
  </p:clrMapOvr>
  <p:timing>
    <p:tnLst>
      <p:par>
        <p:cTn xmlns:p14="http://schemas.microsoft.com/office/powerpoint/2010/mai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53162844"/>
      </p:ext>
    </p:extLst>
  </p:cSld>
  <p:clrMapOvr>
    <a:masterClrMapping/>
  </p:clrMapOvr>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67062760"/>
      </p:ext>
    </p:extLst>
  </p:cSld>
  <p:clrMapOvr>
    <a:masterClrMapping/>
  </p:clrMapOvr>
  <p:timing>
    <p:tnLst>
      <p:par>
        <p:cTn xmlns:p14="http://schemas.microsoft.com/office/powerpoint/2010/mai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020406649"/>
      </p:ext>
    </p:extLst>
  </p:cSld>
  <p:clrMapOvr>
    <a:masterClrMapping/>
  </p:clrMapOvr>
  <p:timing>
    <p:tnLst>
      <p:par>
        <p:cTn xmlns:p14="http://schemas.microsoft.com/office/powerpoint/2010/mai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82572681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98994314"/>
      </p:ext>
    </p:extLst>
  </p:cSld>
  <p:clrMapOvr>
    <a:masterClrMapping/>
  </p:clrMapOvr>
  <p:timing>
    <p:tnLst>
      <p:par>
        <p:cTn xmlns:p14="http://schemas.microsoft.com/office/powerpoint/2010/mai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68922326"/>
      </p:ext>
    </p:extLst>
  </p:cSld>
  <p:clrMapOvr>
    <a:masterClrMapping/>
  </p:clrMapOvr>
  <p:timing>
    <p:tnLst>
      <p:par>
        <p:cTn xmlns:p14="http://schemas.microsoft.com/office/powerpoint/2010/mai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21713886"/>
      </p:ext>
    </p:extLst>
  </p:cSld>
  <p:clrMapOvr>
    <a:masterClrMapping/>
  </p:clrMapOvr>
  <p:timing>
    <p:tnLst>
      <p:par>
        <p:cTn xmlns:p14="http://schemas.microsoft.com/office/powerpoint/2010/mai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34660183"/>
      </p:ext>
    </p:extLst>
  </p:cSld>
  <p:clrMapOvr>
    <a:masterClrMapping/>
  </p:clrMapOvr>
  <p:timing>
    <p:tnLst>
      <p:par>
        <p:cTn xmlns:p14="http://schemas.microsoft.com/office/powerpoint/2010/mai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880346039"/>
      </p:ext>
    </p:extLst>
  </p:cSld>
  <p:clrMapOvr>
    <a:masterClrMapping/>
  </p:clrMapOvr>
  <p:timing>
    <p:tnLst>
      <p:par>
        <p:cTn xmlns:p14="http://schemas.microsoft.com/office/powerpoint/2010/mai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11826969"/>
      </p:ext>
    </p:extLst>
  </p:cSld>
  <p:clrMapOvr>
    <a:masterClrMapping/>
  </p:clrMapOvr>
  <p:timing>
    <p:tnLst>
      <p:par>
        <p:cTn xmlns:p14="http://schemas.microsoft.com/office/powerpoint/2010/mai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78701535"/>
      </p:ext>
    </p:extLst>
  </p:cSld>
  <p:clrMapOvr>
    <a:masterClrMapping/>
  </p:clrMapOvr>
  <p:timing>
    <p:tnLst>
      <p:par>
        <p:cTn xmlns:p14="http://schemas.microsoft.com/office/powerpoint/2010/mai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94320152"/>
      </p:ext>
    </p:extLst>
  </p:cSld>
  <p:clrMapOvr>
    <a:masterClrMapping/>
  </p:clrMapOvr>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2532621"/>
      </p:ext>
    </p:extLst>
  </p:cSld>
  <p:clrMapOvr>
    <a:masterClrMapping/>
  </p:clrMapOvr>
  <p:timing>
    <p:tnLst>
      <p:par>
        <p:cTn xmlns:p14="http://schemas.microsoft.com/office/powerpoint/2010/mai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62924393"/>
      </p:ext>
    </p:extLst>
  </p:cSld>
  <p:clrMapOvr>
    <a:masterClrMapping/>
  </p:clrMapOvr>
  <p:timing>
    <p:tnLst>
      <p:par>
        <p:cTn xmlns:p14="http://schemas.microsoft.com/office/powerpoint/2010/mai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79611790"/>
      </p:ext>
    </p:extLst>
  </p:cSld>
  <p:clrMapOvr>
    <a:masterClrMapping/>
  </p:clrMapOvr>
  <p:timing>
    <p:tnLst>
      <p:par>
        <p:cTn xmlns:p14="http://schemas.microsoft.com/office/powerpoint/2010/mai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l-PL"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Click to edit Master subtitle style</a:t>
            </a:r>
            <a:endParaRPr lang="en-US" dirty="0"/>
          </a:p>
        </p:txBody>
      </p:sp>
      <p:sp>
        <p:nvSpPr>
          <p:cNvPr id="4" name="Date Placeholder 3"/>
          <p:cNvSpPr>
            <a:spLocks noGrp="1"/>
          </p:cNvSpPr>
          <p:nvPr>
            <p:ph type="dt" sz="half" idx="10"/>
          </p:nvPr>
        </p:nvSpPr>
        <p:spPr/>
        <p:txBody>
          <a:bodyPr/>
          <a:lstStyle/>
          <a:p>
            <a:fld id="{774506C7-A401-4D30-ACF5-1A2659C60A9C}" type="datetimeFigureOut">
              <a:rPr lang="en-US" smtClean="0"/>
              <a:t>9/29/16</a:t>
            </a:fld>
            <a:endParaRPr lang="en-US"/>
          </a:p>
        </p:txBody>
      </p:sp>
      <p:sp>
        <p:nvSpPr>
          <p:cNvPr id="5" name="Footer Placeholder 4"/>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
        <p:nvSpPr>
          <p:cNvPr id="7"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pic>
        <p:nvPicPr>
          <p:cNvPr id="8"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414207902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774506C7-A401-4D30-ACF5-1A2659C60A9C}" type="datetimeFigureOut">
              <a:rPr lang="en-US" smtClean="0"/>
              <a:t>9/29/16</a:t>
            </a:fld>
            <a:endParaRPr lang="en-US"/>
          </a:p>
        </p:txBody>
      </p:sp>
      <p:sp>
        <p:nvSpPr>
          <p:cNvPr id="5" name="Footer Placeholder 4"/>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209297312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l-PL"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p:txBody>
          <a:bodyPr/>
          <a:lstStyle/>
          <a:p>
            <a:fld id="{774506C7-A401-4D30-ACF5-1A2659C60A9C}" type="datetimeFigureOut">
              <a:rPr lang="en-US" smtClean="0"/>
              <a:t>9/29/16</a:t>
            </a:fld>
            <a:endParaRPr lang="en-US"/>
          </a:p>
        </p:txBody>
      </p:sp>
      <p:sp>
        <p:nvSpPr>
          <p:cNvPr id="5" name="Footer Placeholder 4"/>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291673185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Date Placeholder 4"/>
          <p:cNvSpPr>
            <a:spLocks noGrp="1"/>
          </p:cNvSpPr>
          <p:nvPr>
            <p:ph type="dt" sz="half" idx="10"/>
          </p:nvPr>
        </p:nvSpPr>
        <p:spPr/>
        <p:txBody>
          <a:bodyPr/>
          <a:lstStyle/>
          <a:p>
            <a:fld id="{774506C7-A401-4D30-ACF5-1A2659C60A9C}" type="datetimeFigureOut">
              <a:rPr lang="en-US" smtClean="0"/>
              <a:t>9/29/16</a:t>
            </a:fld>
            <a:endParaRPr lang="en-US"/>
          </a:p>
        </p:txBody>
      </p:sp>
      <p:sp>
        <p:nvSpPr>
          <p:cNvPr id="6" name="Footer Placeholder 5"/>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7" name="Slide Number Placeholder 6"/>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297327962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l-PL"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Date Placeholder 6"/>
          <p:cNvSpPr>
            <a:spLocks noGrp="1"/>
          </p:cNvSpPr>
          <p:nvPr>
            <p:ph type="dt" sz="half" idx="10"/>
          </p:nvPr>
        </p:nvSpPr>
        <p:spPr/>
        <p:txBody>
          <a:bodyPr/>
          <a:lstStyle/>
          <a:p>
            <a:fld id="{774506C7-A401-4D30-ACF5-1A2659C60A9C}" type="datetimeFigureOut">
              <a:rPr lang="en-US" smtClean="0"/>
              <a:t>9/29/16</a:t>
            </a:fld>
            <a:endParaRPr lang="en-US"/>
          </a:p>
        </p:txBody>
      </p:sp>
      <p:sp>
        <p:nvSpPr>
          <p:cNvPr id="8" name="Footer Placeholder 7"/>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Slide Number Placeholder 8"/>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128902221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Date Placeholder 2"/>
          <p:cNvSpPr>
            <a:spLocks noGrp="1"/>
          </p:cNvSpPr>
          <p:nvPr>
            <p:ph type="dt" sz="half" idx="10"/>
          </p:nvPr>
        </p:nvSpPr>
        <p:spPr/>
        <p:txBody>
          <a:bodyPr/>
          <a:lstStyle/>
          <a:p>
            <a:fld id="{774506C7-A401-4D30-ACF5-1A2659C60A9C}" type="datetimeFigureOut">
              <a:rPr lang="en-US" smtClean="0"/>
              <a:t>9/29/16</a:t>
            </a:fld>
            <a:endParaRPr lang="en-US"/>
          </a:p>
        </p:txBody>
      </p:sp>
      <p:sp>
        <p:nvSpPr>
          <p:cNvPr id="4" name="Footer Placeholder 3"/>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5" name="Slide Number Placeholder 4"/>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230501813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4506C7-A401-4D30-ACF5-1A2659C60A9C}" type="datetimeFigureOut">
              <a:rPr lang="en-US" smtClean="0"/>
              <a:t>9/29/16</a:t>
            </a:fld>
            <a:endParaRPr lang="en-US"/>
          </a:p>
        </p:txBody>
      </p:sp>
      <p:sp>
        <p:nvSpPr>
          <p:cNvPr id="3" name="Footer Placeholder 2"/>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4" name="Slide Number Placeholder 3"/>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161482539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l-PL"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774506C7-A401-4D30-ACF5-1A2659C60A9C}" type="datetimeFigureOut">
              <a:rPr lang="en-US" smtClean="0"/>
              <a:t>9/29/16</a:t>
            </a:fld>
            <a:endParaRPr lang="en-US"/>
          </a:p>
        </p:txBody>
      </p:sp>
      <p:sp>
        <p:nvSpPr>
          <p:cNvPr id="6" name="Footer Placeholder 5"/>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7" name="Slide Number Placeholder 6"/>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110934494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l-PL"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774506C7-A401-4D30-ACF5-1A2659C60A9C}" type="datetimeFigureOut">
              <a:rPr lang="en-US" smtClean="0"/>
              <a:t>9/29/16</a:t>
            </a:fld>
            <a:endParaRPr lang="en-US"/>
          </a:p>
        </p:txBody>
      </p:sp>
      <p:sp>
        <p:nvSpPr>
          <p:cNvPr id="6" name="Footer Placeholder 5"/>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7" name="Slide Number Placeholder 6"/>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367586427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774506C7-A401-4D30-ACF5-1A2659C60A9C}" type="datetimeFigureOut">
              <a:rPr lang="en-US" smtClean="0"/>
              <a:t>9/29/16</a:t>
            </a:fld>
            <a:endParaRPr lang="en-US"/>
          </a:p>
        </p:txBody>
      </p:sp>
      <p:sp>
        <p:nvSpPr>
          <p:cNvPr id="5" name="Footer Placeholder 4"/>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141903416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774506C7-A401-4D30-ACF5-1A2659C60A9C}" type="datetimeFigureOut">
              <a:rPr lang="en-US" smtClean="0"/>
              <a:t>9/29/16</a:t>
            </a:fld>
            <a:endParaRPr lang="en-US"/>
          </a:p>
        </p:txBody>
      </p:sp>
      <p:sp>
        <p:nvSpPr>
          <p:cNvPr id="5" name="Footer Placeholder 4"/>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48005259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5" name="Rectangle 4"/>
          <p:cNvSpPr/>
          <p:nvPr/>
        </p:nvSpPr>
        <p:spPr>
          <a:xfrm>
            <a:off x="152400" y="153988"/>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3" name="Subtitle 2"/>
          <p:cNvSpPr>
            <a:spLocks noGrp="1"/>
          </p:cNvSpPr>
          <p:nvPr>
            <p:ph type="subTitle" idx="1"/>
          </p:nvPr>
        </p:nvSpPr>
        <p:spPr>
          <a:xfrm>
            <a:off x="7010400" y="2052960"/>
            <a:ext cx="1981200" cy="1828800"/>
          </a:xfrm>
        </p:spPr>
        <p:txBody>
          <a:bodyPr anchor="ct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Click to edit Master subtitle style</a:t>
            </a:r>
            <a:endParaRPr lang="en-US"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pl-PL" smtClean="0"/>
              <a:t>Click to edit Master title style</a:t>
            </a:r>
            <a:endParaRPr lang="en-US" dirty="0"/>
          </a:p>
        </p:txBody>
      </p:sp>
      <p:sp>
        <p:nvSpPr>
          <p:cNvPr id="6" name="Date Placeholder 9"/>
          <p:cNvSpPr>
            <a:spLocks noGrp="1"/>
          </p:cNvSpPr>
          <p:nvPr>
            <p:ph type="dt" sz="half" idx="10"/>
          </p:nvPr>
        </p:nvSpPr>
        <p:spPr/>
        <p:txBody>
          <a:bodyPr/>
          <a:lstStyle>
            <a:lvl1pPr>
              <a:defRPr>
                <a:solidFill>
                  <a:schemeClr val="bg2"/>
                </a:solidFill>
              </a:defRPr>
            </a:lvl1pPr>
          </a:lstStyle>
          <a:p>
            <a:fld id="{57D84D07-A273-439C-B394-BF0DD20B0BE3}" type="datetimeFigureOut">
              <a:rPr lang="en-US" altLang="en-US">
                <a:solidFill>
                  <a:srgbClr val="CCD1B9"/>
                </a:solidFill>
              </a:rPr>
              <a:pPr/>
              <a:t>9/29/16</a:t>
            </a:fld>
            <a:endParaRPr lang="en-US" altLang="en-US">
              <a:solidFill>
                <a:srgbClr val="CCD1B9"/>
              </a:solidFill>
            </a:endParaRPr>
          </a:p>
        </p:txBody>
      </p:sp>
      <p:sp>
        <p:nvSpPr>
          <p:cNvPr id="7" name="Slide Number Placeholder 10"/>
          <p:cNvSpPr>
            <a:spLocks noGrp="1"/>
          </p:cNvSpPr>
          <p:nvPr>
            <p:ph type="sldNum" sz="quarter" idx="11"/>
          </p:nvPr>
        </p:nvSpPr>
        <p:spPr/>
        <p:txBody>
          <a:bodyPr/>
          <a:lstStyle>
            <a:lvl1pPr>
              <a:defRPr>
                <a:solidFill>
                  <a:srgbClr val="FFFFFF"/>
                </a:solidFill>
              </a:defRPr>
            </a:lvl1pPr>
          </a:lstStyle>
          <a:p>
            <a:fld id="{37027C6E-9348-47AC-A8F2-99C29C66DBCB}" type="slidenum">
              <a:rPr lang="en-US" altLang="en-US"/>
              <a:pPr/>
              <a:t>‹#›</a:t>
            </a:fld>
            <a:endParaRPr lang="en-US" altLang="en-US"/>
          </a:p>
        </p:txBody>
      </p:sp>
      <p:sp>
        <p:nvSpPr>
          <p:cNvPr id="8" name="Footer Placeholder 11"/>
          <p:cNvSpPr>
            <a:spLocks noGrp="1"/>
          </p:cNvSpPr>
          <p:nvPr>
            <p:ph type="ftr" sz="quarter" idx="12"/>
          </p:nvPr>
        </p:nvSpPr>
        <p:spPr/>
        <p:txBody>
          <a:bodyPr/>
          <a:lstStyle>
            <a:lvl1pPr>
              <a:defRPr>
                <a:solidFill>
                  <a:schemeClr val="bg2"/>
                </a:solidFill>
              </a:defRPr>
            </a:lvl1pPr>
          </a:lstStyle>
          <a:p>
            <a:pPr>
              <a:defRPr/>
            </a:pPr>
            <a:endParaRPr lang="en-US">
              <a:solidFill>
                <a:srgbClr val="CCD1B9"/>
              </a:solidFill>
            </a:endParaRPr>
          </a:p>
        </p:txBody>
      </p:sp>
    </p:spTree>
    <p:extLst>
      <p:ext uri="{BB962C8B-B14F-4D97-AF65-F5344CB8AC3E}">
        <p14:creationId xmlns:p14="http://schemas.microsoft.com/office/powerpoint/2010/main" val="268680234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Title 6"/>
          <p:cNvSpPr>
            <a:spLocks noGrp="1"/>
          </p:cNvSpPr>
          <p:nvPr>
            <p:ph type="title"/>
          </p:nvPr>
        </p:nvSpPr>
        <p:spPr/>
        <p:txBody>
          <a:bodyPr/>
          <a:lstStyle/>
          <a:p>
            <a:r>
              <a:rPr lang="pl-PL"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fld id="{B8611ADB-6DA0-4D63-A994-F0855A0C7AD8}" type="datetimeFigureOut">
              <a:rPr lang="en-US" altLang="en-US">
                <a:solidFill>
                  <a:srgbClr val="534949"/>
                </a:solidFill>
              </a:rPr>
              <a:pPr/>
              <a:t>9/29/16</a:t>
            </a:fld>
            <a:endParaRPr lang="en-US" altLang="en-US">
              <a:solidFill>
                <a:srgbClr val="534949"/>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6" name="Slide Number Placeholder 5"/>
          <p:cNvSpPr>
            <a:spLocks noGrp="1"/>
          </p:cNvSpPr>
          <p:nvPr>
            <p:ph type="sldNum" sz="quarter" idx="12"/>
          </p:nvPr>
        </p:nvSpPr>
        <p:spPr>
          <a:ln/>
        </p:spPr>
        <p:txBody>
          <a:bodyPr/>
          <a:lstStyle>
            <a:lvl1pPr>
              <a:defRPr/>
            </a:lvl1pPr>
          </a:lstStyle>
          <a:p>
            <a:fld id="{1A2B8DD4-CF3F-4022-B2CA-11F74E31EA09}"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59689529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5" name="Rectangle 4"/>
          <p:cNvSpPr/>
          <p:nvPr/>
        </p:nvSpPr>
        <p:spPr>
          <a:xfrm>
            <a:off x="152400" y="153988"/>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Click to edit Master text styles</a:t>
            </a:r>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pl-PL" smtClean="0"/>
              <a:t>Click to edit Master title style</a:t>
            </a:r>
            <a:endParaRPr lang="en-US" dirty="0"/>
          </a:p>
        </p:txBody>
      </p:sp>
      <p:sp>
        <p:nvSpPr>
          <p:cNvPr id="6" name="Date Placeholder 8"/>
          <p:cNvSpPr>
            <a:spLocks noGrp="1"/>
          </p:cNvSpPr>
          <p:nvPr>
            <p:ph type="dt" sz="half" idx="10"/>
          </p:nvPr>
        </p:nvSpPr>
        <p:spPr/>
        <p:txBody>
          <a:bodyPr/>
          <a:lstStyle>
            <a:lvl1pPr>
              <a:defRPr>
                <a:solidFill>
                  <a:srgbClr val="FFFFFF"/>
                </a:solidFill>
              </a:defRPr>
            </a:lvl1pPr>
          </a:lstStyle>
          <a:p>
            <a:fld id="{B507A367-6614-4A2C-B10B-57B5BB3465B2}" type="datetimeFigureOut">
              <a:rPr lang="en-US" altLang="en-US"/>
              <a:pPr/>
              <a:t>9/29/16</a:t>
            </a:fld>
            <a:endParaRPr lang="en-US" altLang="en-US"/>
          </a:p>
        </p:txBody>
      </p:sp>
      <p:sp>
        <p:nvSpPr>
          <p:cNvPr id="7" name="Slide Number Placeholder 9"/>
          <p:cNvSpPr>
            <a:spLocks noGrp="1"/>
          </p:cNvSpPr>
          <p:nvPr>
            <p:ph type="sldNum" sz="quarter" idx="11"/>
          </p:nvPr>
        </p:nvSpPr>
        <p:spPr/>
        <p:txBody>
          <a:bodyPr/>
          <a:lstStyle>
            <a:lvl1pPr>
              <a:defRPr>
                <a:solidFill>
                  <a:schemeClr val="bg2"/>
                </a:solidFill>
              </a:defRPr>
            </a:lvl1pPr>
          </a:lstStyle>
          <a:p>
            <a:fld id="{E15505C8-4F8E-4DD9-BCE9-1126EC7C3F5E}" type="slidenum">
              <a:rPr lang="en-US" altLang="en-US">
                <a:solidFill>
                  <a:srgbClr val="CCD1B9"/>
                </a:solidFill>
              </a:rPr>
              <a:pPr/>
              <a:t>‹#›</a:t>
            </a:fld>
            <a:endParaRPr lang="en-US" altLang="en-US">
              <a:solidFill>
                <a:srgbClr val="CCD1B9"/>
              </a:solidFill>
            </a:endParaRPr>
          </a:p>
        </p:txBody>
      </p:sp>
      <p:sp>
        <p:nvSpPr>
          <p:cNvPr id="8" name="Footer Placeholder 10"/>
          <p:cNvSpPr>
            <a:spLocks noGrp="1"/>
          </p:cNvSpPr>
          <p:nvPr>
            <p:ph type="ftr" sz="quarter" idx="12"/>
          </p:nvPr>
        </p:nvSpPr>
        <p:spPr/>
        <p:txBody>
          <a:bodyPr/>
          <a:lstStyle>
            <a:lvl1pPr>
              <a:defRPr>
                <a:solidFill>
                  <a:srgbClr val="FFFFFF"/>
                </a:solidFill>
              </a:defRPr>
            </a:lvl1pPr>
          </a:lstStyle>
          <a:p>
            <a:pPr>
              <a:defRPr/>
            </a:pPr>
            <a:endParaRPr lang="en-US"/>
          </a:p>
        </p:txBody>
      </p:sp>
    </p:spTree>
    <p:extLst>
      <p:ext uri="{BB962C8B-B14F-4D97-AF65-F5344CB8AC3E}">
        <p14:creationId xmlns:p14="http://schemas.microsoft.com/office/powerpoint/2010/main" val="313362389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8" name="Title 7"/>
          <p:cNvSpPr>
            <a:spLocks noGrp="1"/>
          </p:cNvSpPr>
          <p:nvPr>
            <p:ph type="title"/>
          </p:nvPr>
        </p:nvSpPr>
        <p:spPr/>
        <p:txBody>
          <a:bodyPr/>
          <a:lstStyle/>
          <a:p>
            <a:r>
              <a:rPr lang="pl-PL" smtClean="0"/>
              <a:t>Click to edit Master title style</a:t>
            </a:r>
            <a:endParaRPr lang="en-US"/>
          </a:p>
        </p:txBody>
      </p:sp>
      <p:sp>
        <p:nvSpPr>
          <p:cNvPr id="5" name="Date Placeholder 3"/>
          <p:cNvSpPr>
            <a:spLocks noGrp="1"/>
          </p:cNvSpPr>
          <p:nvPr>
            <p:ph type="dt" sz="half" idx="10"/>
          </p:nvPr>
        </p:nvSpPr>
        <p:spPr/>
        <p:txBody>
          <a:bodyPr/>
          <a:lstStyle>
            <a:lvl1pPr>
              <a:defRPr/>
            </a:lvl1pPr>
          </a:lstStyle>
          <a:p>
            <a:fld id="{CA92FEE2-99E2-4B47-B6B4-CFB1BBF7B3E5}" type="datetimeFigureOut">
              <a:rPr lang="en-US" altLang="en-US">
                <a:solidFill>
                  <a:srgbClr val="534949"/>
                </a:solidFill>
              </a:rPr>
              <a:pPr/>
              <a:t>9/29/16</a:t>
            </a:fld>
            <a:endParaRPr lang="en-US" altLang="en-US">
              <a:solidFill>
                <a:srgbClr val="534949"/>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7" name="Slide Number Placeholder 5"/>
          <p:cNvSpPr>
            <a:spLocks noGrp="1"/>
          </p:cNvSpPr>
          <p:nvPr>
            <p:ph type="sldNum" sz="quarter" idx="12"/>
          </p:nvPr>
        </p:nvSpPr>
        <p:spPr>
          <a:ln/>
        </p:spPr>
        <p:txBody>
          <a:bodyPr/>
          <a:lstStyle>
            <a:lvl1pPr>
              <a:defRPr/>
            </a:lvl1pPr>
          </a:lstStyle>
          <a:p>
            <a:fld id="{3D32BDEA-092E-45DF-9433-31C75BE0D9BC}"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173808733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10" name="Title 9"/>
          <p:cNvSpPr>
            <a:spLocks noGrp="1"/>
          </p:cNvSpPr>
          <p:nvPr>
            <p:ph type="title"/>
          </p:nvPr>
        </p:nvSpPr>
        <p:spPr/>
        <p:txBody>
          <a:bodyPr/>
          <a:lstStyle/>
          <a:p>
            <a:r>
              <a:rPr lang="pl-PL" smtClean="0"/>
              <a:t>Click to edit Master title style</a:t>
            </a:r>
            <a:endParaRPr lang="en-US"/>
          </a:p>
        </p:txBody>
      </p:sp>
      <p:sp>
        <p:nvSpPr>
          <p:cNvPr id="7" name="Date Placeholder 3"/>
          <p:cNvSpPr>
            <a:spLocks noGrp="1"/>
          </p:cNvSpPr>
          <p:nvPr>
            <p:ph type="dt" sz="half" idx="10"/>
          </p:nvPr>
        </p:nvSpPr>
        <p:spPr/>
        <p:txBody>
          <a:bodyPr/>
          <a:lstStyle>
            <a:lvl1pPr>
              <a:defRPr/>
            </a:lvl1pPr>
          </a:lstStyle>
          <a:p>
            <a:fld id="{3FFF8F8C-4A8E-4B38-9542-5A00B91B1A60}" type="datetimeFigureOut">
              <a:rPr lang="en-US" altLang="en-US">
                <a:solidFill>
                  <a:srgbClr val="534949"/>
                </a:solidFill>
              </a:rPr>
              <a:pPr/>
              <a:t>9/29/16</a:t>
            </a:fld>
            <a:endParaRPr lang="en-US" altLang="en-US">
              <a:solidFill>
                <a:srgbClr val="534949"/>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9" name="Slide Number Placeholder 5"/>
          <p:cNvSpPr>
            <a:spLocks noGrp="1"/>
          </p:cNvSpPr>
          <p:nvPr>
            <p:ph type="sldNum" sz="quarter" idx="12"/>
          </p:nvPr>
        </p:nvSpPr>
        <p:spPr>
          <a:ln/>
        </p:spPr>
        <p:txBody>
          <a:bodyPr/>
          <a:lstStyle>
            <a:lvl1pPr>
              <a:defRPr/>
            </a:lvl1pPr>
          </a:lstStyle>
          <a:p>
            <a:fld id="{0A949DC5-8973-41C6-80A9-80988BD20F05}"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1261407890"/>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405CED70-E5DC-4518-A0D7-35E941D38CB1}" type="datetimeFigureOut">
              <a:rPr lang="en-US" altLang="en-US">
                <a:solidFill>
                  <a:srgbClr val="534949"/>
                </a:solidFill>
              </a:rPr>
              <a:pPr/>
              <a:t>9/29/16</a:t>
            </a:fld>
            <a:endParaRPr lang="en-US" altLang="en-US">
              <a:solidFill>
                <a:srgbClr val="534949"/>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5" name="Slide Number Placeholder 5"/>
          <p:cNvSpPr>
            <a:spLocks noGrp="1"/>
          </p:cNvSpPr>
          <p:nvPr>
            <p:ph type="sldNum" sz="quarter" idx="12"/>
          </p:nvPr>
        </p:nvSpPr>
        <p:spPr>
          <a:ln/>
        </p:spPr>
        <p:txBody>
          <a:bodyPr/>
          <a:lstStyle>
            <a:lvl1pPr>
              <a:defRPr/>
            </a:lvl1pPr>
          </a:lstStyle>
          <a:p>
            <a:fld id="{270F4885-6BB0-4194-B23F-03E0C4F59A9E}"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153001895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2400" y="150813"/>
            <a:ext cx="8831263"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3" name="Date Placeholder 1"/>
          <p:cNvSpPr>
            <a:spLocks noGrp="1"/>
          </p:cNvSpPr>
          <p:nvPr>
            <p:ph type="dt" sz="half" idx="10"/>
          </p:nvPr>
        </p:nvSpPr>
        <p:spPr/>
        <p:txBody>
          <a:bodyPr/>
          <a:lstStyle>
            <a:lvl1pPr>
              <a:defRPr/>
            </a:lvl1pPr>
          </a:lstStyle>
          <a:p>
            <a:fld id="{346B83B8-7BF8-42D9-9914-2EA52919964E}" type="datetimeFigureOut">
              <a:rPr lang="en-US" altLang="en-US">
                <a:solidFill>
                  <a:srgbClr val="534949"/>
                </a:solidFill>
              </a:rPr>
              <a:pPr/>
              <a:t>9/29/16</a:t>
            </a:fld>
            <a:endParaRPr lang="en-US" altLang="en-US">
              <a:solidFill>
                <a:srgbClr val="534949"/>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5" name="Slide Number Placeholder 3"/>
          <p:cNvSpPr>
            <a:spLocks noGrp="1"/>
          </p:cNvSpPr>
          <p:nvPr>
            <p:ph type="sldNum" sz="quarter" idx="12"/>
          </p:nvPr>
        </p:nvSpPr>
        <p:spPr/>
        <p:txBody>
          <a:bodyPr/>
          <a:lstStyle>
            <a:lvl1pPr>
              <a:defRPr/>
            </a:lvl1pPr>
          </a:lstStyle>
          <a:p>
            <a:fld id="{A93B1E67-66F6-4016-A490-9996D223000A}"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82852944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6" name="Rectangle 5"/>
          <p:cNvSpPr/>
          <p:nvPr/>
        </p:nvSpPr>
        <p:spPr>
          <a:xfrm>
            <a:off x="7010400" y="150813"/>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useBgFill="1">
        <p:nvSpPr>
          <p:cNvPr id="7" name="Rectangle 6"/>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pl-PL" smtClean="0"/>
              <a:t>Click to edit Master title style</a:t>
            </a:r>
            <a:endParaRPr lang="en-US" dirty="0"/>
          </a:p>
        </p:txBody>
      </p:sp>
      <p:sp>
        <p:nvSpPr>
          <p:cNvPr id="8" name="Date Placeholder 4"/>
          <p:cNvSpPr>
            <a:spLocks noGrp="1"/>
          </p:cNvSpPr>
          <p:nvPr>
            <p:ph type="dt" sz="half" idx="10"/>
          </p:nvPr>
        </p:nvSpPr>
        <p:spPr/>
        <p:txBody>
          <a:bodyPr/>
          <a:lstStyle>
            <a:lvl1pPr>
              <a:defRPr/>
            </a:lvl1pPr>
          </a:lstStyle>
          <a:p>
            <a:fld id="{C38C9AFE-F48A-4951-A94D-81E0F2DB5D36}" type="datetimeFigureOut">
              <a:rPr lang="en-US" altLang="en-US">
                <a:solidFill>
                  <a:srgbClr val="534949"/>
                </a:solidFill>
              </a:rPr>
              <a:pPr/>
              <a:t>9/29/16</a:t>
            </a:fld>
            <a:endParaRPr lang="en-US" altLang="en-US">
              <a:solidFill>
                <a:srgbClr val="534949"/>
              </a:solidFill>
            </a:endParaRPr>
          </a:p>
        </p:txBody>
      </p:sp>
      <p:sp>
        <p:nvSpPr>
          <p:cNvPr id="9" name="Footer Placeholder 5"/>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10" name="Slide Number Placeholder 6"/>
          <p:cNvSpPr>
            <a:spLocks noGrp="1"/>
          </p:cNvSpPr>
          <p:nvPr>
            <p:ph type="sldNum" sz="quarter" idx="12"/>
          </p:nvPr>
        </p:nvSpPr>
        <p:spPr/>
        <p:txBody>
          <a:bodyPr/>
          <a:lstStyle>
            <a:lvl1pPr>
              <a:defRPr>
                <a:solidFill>
                  <a:srgbClr val="FFFFFF"/>
                </a:solidFill>
              </a:defRPr>
            </a:lvl1pPr>
          </a:lstStyle>
          <a:p>
            <a:fld id="{10457B37-5F3B-46A0-ADBF-934E34DB166C}" type="slidenum">
              <a:rPr lang="en-US" altLang="en-US"/>
              <a:pPr/>
              <a:t>‹#›</a:t>
            </a:fld>
            <a:endParaRPr lang="en-US" altLang="en-US"/>
          </a:p>
        </p:txBody>
      </p:sp>
    </p:spTree>
    <p:extLst>
      <p:ext uri="{BB962C8B-B14F-4D97-AF65-F5344CB8AC3E}">
        <p14:creationId xmlns:p14="http://schemas.microsoft.com/office/powerpoint/2010/main" val="1292001183"/>
      </p:ext>
    </p:extLst>
  </p:cSld>
  <p:clrMapOvr>
    <a:overrideClrMapping bg1="lt1" tx1="dk1" bg2="lt2" tx2="dk2" accent1="accent1" accent2="accent2" accent3="accent3" accent4="accent4" accent5="accent5" accent6="accent6" hlink="hlink" folHlink="folHlink"/>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useBgFill="1">
        <p:nvSpPr>
          <p:cNvPr id="6" name="Rectangle 5"/>
          <p:cNvSpPr/>
          <p:nvPr/>
        </p:nvSpPr>
        <p:spPr>
          <a:xfrm>
            <a:off x="7010400" y="150813"/>
            <a:ext cx="1981200" cy="65563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pl-PL" smtClean="0"/>
              <a:t>Click to edit Master title style</a:t>
            </a:r>
            <a:endParaRPr lang="en-US" dirty="0"/>
          </a:p>
        </p:txBody>
      </p:sp>
      <p:sp>
        <p:nvSpPr>
          <p:cNvPr id="7" name="Date Placeholder 4"/>
          <p:cNvSpPr>
            <a:spLocks noGrp="1"/>
          </p:cNvSpPr>
          <p:nvPr>
            <p:ph type="dt" sz="half" idx="10"/>
          </p:nvPr>
        </p:nvSpPr>
        <p:spPr/>
        <p:txBody>
          <a:bodyPr/>
          <a:lstStyle>
            <a:lvl1pPr>
              <a:defRPr/>
            </a:lvl1pPr>
          </a:lstStyle>
          <a:p>
            <a:fld id="{A5D0D90A-B39F-421A-8920-A6C294148D82}" type="datetimeFigureOut">
              <a:rPr lang="en-US" altLang="en-US">
                <a:solidFill>
                  <a:srgbClr val="CCD1B9"/>
                </a:solidFill>
              </a:rPr>
              <a:pPr/>
              <a:t>9/29/16</a:t>
            </a:fld>
            <a:endParaRPr lang="en-US" altLang="en-US">
              <a:solidFill>
                <a:srgbClr val="CCD1B9"/>
              </a:solidFill>
            </a:endParaRPr>
          </a:p>
        </p:txBody>
      </p:sp>
      <p:sp>
        <p:nvSpPr>
          <p:cNvPr id="8" name="Footer Placeholder 5"/>
          <p:cNvSpPr>
            <a:spLocks noGrp="1"/>
          </p:cNvSpPr>
          <p:nvPr>
            <p:ph type="ftr" sz="quarter" idx="11"/>
          </p:nvPr>
        </p:nvSpPr>
        <p:spPr/>
        <p:txBody>
          <a:bodyPr/>
          <a:lstStyle>
            <a:lvl1pPr>
              <a:defRPr/>
            </a:lvl1pPr>
          </a:lstStyle>
          <a:p>
            <a:pPr>
              <a:defRPr/>
            </a:pPr>
            <a:endParaRPr lang="en-US">
              <a:solidFill>
                <a:srgbClr val="CCD1B9"/>
              </a:solidFill>
            </a:endParaRPr>
          </a:p>
        </p:txBody>
      </p:sp>
      <p:sp>
        <p:nvSpPr>
          <p:cNvPr id="9" name="Slide Number Placeholder 6"/>
          <p:cNvSpPr>
            <a:spLocks noGrp="1"/>
          </p:cNvSpPr>
          <p:nvPr>
            <p:ph type="sldNum" sz="quarter" idx="12"/>
          </p:nvPr>
        </p:nvSpPr>
        <p:spPr/>
        <p:txBody>
          <a:bodyPr/>
          <a:lstStyle>
            <a:lvl1pPr>
              <a:defRPr/>
            </a:lvl1pPr>
          </a:lstStyle>
          <a:p>
            <a:fld id="{677C3078-4FAC-482B-8573-CA1FF1C18E6C}" type="slidenum">
              <a:rPr lang="en-US" altLang="en-US">
                <a:solidFill>
                  <a:srgbClr val="CCD1B9"/>
                </a:solidFill>
              </a:rPr>
              <a:pPr/>
              <a:t>‹#›</a:t>
            </a:fld>
            <a:endParaRPr lang="en-US" altLang="en-US">
              <a:solidFill>
                <a:srgbClr val="CCD1B9"/>
              </a:solidFill>
            </a:endParaRPr>
          </a:p>
        </p:txBody>
      </p:sp>
    </p:spTree>
    <p:extLst>
      <p:ext uri="{BB962C8B-B14F-4D97-AF65-F5344CB8AC3E}">
        <p14:creationId xmlns:p14="http://schemas.microsoft.com/office/powerpoint/2010/main" val="4106307207"/>
      </p:ext>
    </p:extLst>
  </p:cSld>
  <p:clrMapOvr>
    <a:overrideClrMapping bg1="dk1" tx1="lt1" bg2="dk2" tx2="lt2" accent1="accent1" accent2="accent2" accent3="accent3" accent4="accent4" accent5="accent5" accent6="accent6" hlink="hlink" folHlink="folHlink"/>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lvl1pPr>
              <a:defRPr/>
            </a:lvl1pPr>
          </a:lstStyle>
          <a:p>
            <a:fld id="{471F76A2-6C30-41AD-B713-A33D5DC01080}" type="datetimeFigureOut">
              <a:rPr lang="en-US" altLang="en-US">
                <a:solidFill>
                  <a:srgbClr val="534949"/>
                </a:solidFill>
              </a:rPr>
              <a:pPr/>
              <a:t>9/29/16</a:t>
            </a:fld>
            <a:endParaRPr lang="en-US" altLang="en-US">
              <a:solidFill>
                <a:srgbClr val="534949"/>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6" name="Slide Number Placeholder 5"/>
          <p:cNvSpPr>
            <a:spLocks noGrp="1"/>
          </p:cNvSpPr>
          <p:nvPr>
            <p:ph type="sldNum" sz="quarter" idx="12"/>
          </p:nvPr>
        </p:nvSpPr>
        <p:spPr>
          <a:ln/>
        </p:spPr>
        <p:txBody>
          <a:bodyPr/>
          <a:lstStyle>
            <a:lvl1pPr>
              <a:defRPr/>
            </a:lvl1pPr>
          </a:lstStyle>
          <a:p>
            <a:fld id="{55DD8CEA-9902-49C0-BC0E-685813A8D85C}"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316027063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2400" y="147638"/>
            <a:ext cx="6705600"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5" name="Rectangle 4"/>
          <p:cNvSpPr/>
          <p:nvPr/>
        </p:nvSpPr>
        <p:spPr>
          <a:xfrm>
            <a:off x="7010400" y="147638"/>
            <a:ext cx="19558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2" name="Vertical Title 1"/>
          <p:cNvSpPr>
            <a:spLocks noGrp="1"/>
          </p:cNvSpPr>
          <p:nvPr>
            <p:ph type="title" orient="vert"/>
          </p:nvPr>
        </p:nvSpPr>
        <p:spPr>
          <a:xfrm>
            <a:off x="7162800" y="274638"/>
            <a:ext cx="1676400" cy="5851525"/>
          </a:xfrm>
        </p:spPr>
        <p:txBody>
          <a:bodyPr vert="eaVert"/>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6" name="Date Placeholder 3"/>
          <p:cNvSpPr>
            <a:spLocks noGrp="1"/>
          </p:cNvSpPr>
          <p:nvPr>
            <p:ph type="dt" sz="half" idx="10"/>
          </p:nvPr>
        </p:nvSpPr>
        <p:spPr/>
        <p:txBody>
          <a:bodyPr/>
          <a:lstStyle>
            <a:lvl1pPr>
              <a:defRPr/>
            </a:lvl1pPr>
          </a:lstStyle>
          <a:p>
            <a:fld id="{2378CD78-E7E9-4549-B673-E5A1C99814D9}" type="datetimeFigureOut">
              <a:rPr lang="en-US" altLang="en-US">
                <a:solidFill>
                  <a:srgbClr val="534949"/>
                </a:solidFill>
              </a:rPr>
              <a:pPr/>
              <a:t>9/29/16</a:t>
            </a:fld>
            <a:endParaRPr lang="en-US" altLang="en-US">
              <a:solidFill>
                <a:srgbClr val="534949"/>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8" name="Slide Number Placeholder 5"/>
          <p:cNvSpPr>
            <a:spLocks noGrp="1"/>
          </p:cNvSpPr>
          <p:nvPr>
            <p:ph type="sldNum" sz="quarter" idx="12"/>
          </p:nvPr>
        </p:nvSpPr>
        <p:spPr/>
        <p:txBody>
          <a:bodyPr/>
          <a:lstStyle>
            <a:lvl1pPr>
              <a:defRPr>
                <a:solidFill>
                  <a:schemeClr val="bg2"/>
                </a:solidFill>
              </a:defRPr>
            </a:lvl1pPr>
          </a:lstStyle>
          <a:p>
            <a:fld id="{BC21B307-4B53-4E0D-BD5C-4F54AFA4AF66}" type="slidenum">
              <a:rPr lang="en-US" altLang="en-US">
                <a:solidFill>
                  <a:srgbClr val="CCD1B9"/>
                </a:solidFill>
              </a:rPr>
              <a:pPr/>
              <a:t>‹#›</a:t>
            </a:fld>
            <a:endParaRPr lang="en-US" altLang="en-US">
              <a:solidFill>
                <a:srgbClr val="CCD1B9"/>
              </a:solidFill>
            </a:endParaRPr>
          </a:p>
        </p:txBody>
      </p:sp>
    </p:spTree>
    <p:extLst>
      <p:ext uri="{BB962C8B-B14F-4D97-AF65-F5344CB8AC3E}">
        <p14:creationId xmlns:p14="http://schemas.microsoft.com/office/powerpoint/2010/main" val="178863246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5" name="Picture 8" descr="bm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9" descr="BUSE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Rectangle 10"/>
          <p:cNvSpPr>
            <a:spLocks noChangeArrowheads="1"/>
          </p:cNvSpPr>
          <p:nvPr/>
        </p:nvSpPr>
        <p:spPr bwMode="auto">
          <a:xfrm>
            <a:off x="1676400" y="6477000"/>
            <a:ext cx="62484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000000"/>
                </a:solidFill>
              </a:rPr>
              <a:t>Health/Care Disparities Research Program,  Section of General Internal Medicine</a:t>
            </a:r>
          </a:p>
        </p:txBody>
      </p:sp>
      <p:sp>
        <p:nvSpPr>
          <p:cNvPr id="8" name="Rectangle 11"/>
          <p:cNvSpPr>
            <a:spLocks noChangeArrowheads="1"/>
          </p:cNvSpPr>
          <p:nvPr userDrawn="1"/>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9" name="Picture 12" descr="bmc"/>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 name="Picture 13" descr="BUSEAL"/>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 name="Rectangle 14"/>
          <p:cNvSpPr>
            <a:spLocks noChangeArrowheads="1"/>
          </p:cNvSpPr>
          <p:nvPr userDrawn="1"/>
        </p:nvSpPr>
        <p:spPr bwMode="auto">
          <a:xfrm>
            <a:off x="1676400" y="6477000"/>
            <a:ext cx="62484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000000"/>
                </a:solidFill>
              </a:rPr>
              <a:t>Health/Care Disparities Research Program,  Section of General Internal Medicine</a:t>
            </a:r>
          </a:p>
        </p:txBody>
      </p:sp>
      <p:sp>
        <p:nvSpPr>
          <p:cNvPr id="9218" name="Rectangle 2"/>
          <p:cNvSpPr>
            <a:spLocks noGrp="1" noChangeArrowheads="1"/>
          </p:cNvSpPr>
          <p:nvPr>
            <p:ph type="ctrTitle"/>
          </p:nvPr>
        </p:nvSpPr>
        <p:spPr>
          <a:xfrm>
            <a:off x="685800" y="2130425"/>
            <a:ext cx="7772400" cy="1470025"/>
          </a:xfrm>
        </p:spPr>
        <p:txBody>
          <a:bodyPr/>
          <a:lstStyle>
            <a:lvl1pPr>
              <a:defRPr/>
            </a:lvl1pPr>
          </a:lstStyle>
          <a:p>
            <a:r>
              <a:rPr lang="pl-PL" smtClean="0"/>
              <a:t>Click to edit Master title style</a:t>
            </a:r>
            <a:endParaRPr lang="en-US"/>
          </a:p>
        </p:txBody>
      </p:sp>
      <p:sp>
        <p:nvSpPr>
          <p:cNvPr id="921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pl-PL" smtClean="0"/>
              <a:t>Click to edit Master subtitle style</a:t>
            </a:r>
            <a:endParaRPr lang="en-US"/>
          </a:p>
        </p:txBody>
      </p:sp>
      <p:sp>
        <p:nvSpPr>
          <p:cNvPr id="12" name="Rectangle 4"/>
          <p:cNvSpPr>
            <a:spLocks noGrp="1" noChangeArrowheads="1"/>
          </p:cNvSpPr>
          <p:nvPr>
            <p:ph type="dt" sz="half" idx="10"/>
          </p:nvPr>
        </p:nvSpPr>
        <p:spPr/>
        <p:txBody>
          <a:bodyPr/>
          <a:lstStyle>
            <a:lvl1pPr>
              <a:defRPr/>
            </a:lvl1pPr>
          </a:lstStyle>
          <a:p>
            <a:pPr>
              <a:defRPr/>
            </a:pPr>
            <a:endParaRPr lang="en-US" dirty="0">
              <a:solidFill>
                <a:srgbClr val="000000"/>
              </a:solidFill>
            </a:endParaRPr>
          </a:p>
        </p:txBody>
      </p:sp>
      <p:sp>
        <p:nvSpPr>
          <p:cNvPr id="13" name="Rectangle 5"/>
          <p:cNvSpPr>
            <a:spLocks noGrp="1" noChangeArrowheads="1"/>
          </p:cNvSpPr>
          <p:nvPr>
            <p:ph type="ftr" sz="quarter" idx="11"/>
          </p:nvPr>
        </p:nvSpPr>
        <p:spPr/>
        <p:txBody>
          <a:bodyPr/>
          <a:lstStyle>
            <a:lvl1pPr>
              <a:defRPr/>
            </a:lvl1pPr>
          </a:lstStyle>
          <a:p>
            <a:pPr>
              <a:defRPr/>
            </a:pPr>
            <a:endParaRPr lang="en-US" dirty="0">
              <a:solidFill>
                <a:srgbClr val="000000"/>
              </a:solidFill>
            </a:endParaRPr>
          </a:p>
        </p:txBody>
      </p:sp>
      <p:sp>
        <p:nvSpPr>
          <p:cNvPr id="14" name="Rectangle 6"/>
          <p:cNvSpPr>
            <a:spLocks noGrp="1" noChangeArrowheads="1"/>
          </p:cNvSpPr>
          <p:nvPr>
            <p:ph type="sldNum" sz="quarter" idx="12"/>
          </p:nvPr>
        </p:nvSpPr>
        <p:spPr/>
        <p:txBody>
          <a:bodyPr/>
          <a:lstStyle>
            <a:lvl1pPr>
              <a:defRPr/>
            </a:lvl1pPr>
          </a:lstStyle>
          <a:p>
            <a:pPr>
              <a:defRPr/>
            </a:pPr>
            <a:fld id="{48329C1A-CFD1-4437-8A6A-7D3AAD97508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3195363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3868732-D6B8-49B7-AD30-0E96DA7F493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0806274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478462-BB4C-43C2-9FCF-6CE8D346362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19528953"/>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6FE1CA-C13B-461F-8406-8C47E8F8464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0279856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B6986FE-5673-4940-ACDA-5E8B1C98C28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3072002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B44D2BC-5C1E-413A-BEC1-5D38FD5390B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8381692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C2899CE-8530-45DA-9663-D8B54CF0AB9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30951498"/>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23AD6F5-7692-4D00-B84D-C63D3CDC58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2963759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445362-B439-42AA-96BF-44136E45447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4175261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13A86A-5DCF-4ACF-8232-D47D92F1540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8923107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75176A-06FE-4676-A9A4-6777746D588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4906221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pl-PL"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l-PL"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3DA476-AB2B-4841-B6FC-399E7A410B4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3499849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pl-PL"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r>
              <a:rPr lang="pl-PL" noProof="0" smtClean="0"/>
              <a:t>Click icon to add table</a:t>
            </a:r>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CFCFC0-E9BA-43C1-9B30-E7DBB7885F9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4890769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pl-PL"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Click to edit Master subtitle style</a:t>
            </a:r>
            <a:endParaRPr lang="en-US" dirty="0"/>
          </a:p>
        </p:txBody>
      </p:sp>
      <p:sp>
        <p:nvSpPr>
          <p:cNvPr id="4" name="Date Placeholder 3"/>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5" name="Footer Placeholder 4"/>
          <p:cNvSpPr>
            <a:spLocks noGrp="1"/>
          </p:cNvSpPr>
          <p:nvPr>
            <p:ph type="ftr" sz="quarter" idx="11"/>
          </p:nvPr>
        </p:nvSpPr>
        <p:spPr/>
        <p:txBody>
          <a:bodyPr/>
          <a:lstStyle/>
          <a:p>
            <a:endParaRPr lang="en-US">
              <a:solidFill>
                <a:srgbClr val="C8C8B1"/>
              </a:solidFill>
            </a:endParaRPr>
          </a:p>
        </p:txBody>
      </p:sp>
      <p:sp>
        <p:nvSpPr>
          <p:cNvPr id="6" name="Slide Number Placeholder 5"/>
          <p:cNvSpPr>
            <a:spLocks noGrp="1"/>
          </p:cNvSpPr>
          <p:nvPr>
            <p:ph type="sldNum" sz="quarter" idx="12"/>
          </p:nvPr>
        </p:nvSpPr>
        <p:spPr/>
        <p:txBody>
          <a:bodyPr/>
          <a:lstStyle/>
          <a:p>
            <a:fld id="{FB4BAA88-5F03-4CED-96D1-E162BF419AF5}" type="slidenum">
              <a:rPr lang="en-US" smtClean="0"/>
              <a:pPr/>
              <a:t>‹#›</a:t>
            </a:fld>
            <a:endParaRPr lang="en-US"/>
          </a:p>
        </p:txBody>
      </p:sp>
      <p:pic>
        <p:nvPicPr>
          <p:cNvPr id="7" name="Picture 6" descr="boston_univ_cmyk"/>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3573" y="6172200"/>
            <a:ext cx="1143000" cy="548590"/>
          </a:xfrm>
          <a:prstGeom prst="rect">
            <a:avLst/>
          </a:prstGeom>
          <a:noFill/>
          <a:ln>
            <a:noFill/>
          </a:ln>
        </p:spPr>
      </p:pic>
    </p:spTree>
    <p:extLst>
      <p:ext uri="{BB962C8B-B14F-4D97-AF65-F5344CB8AC3E}">
        <p14:creationId xmlns:p14="http://schemas.microsoft.com/office/powerpoint/2010/main" val="212366306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5" name="Footer Placeholder 4"/>
          <p:cNvSpPr>
            <a:spLocks noGrp="1"/>
          </p:cNvSpPr>
          <p:nvPr>
            <p:ph type="ftr" sz="quarter" idx="11"/>
          </p:nvPr>
        </p:nvSpPr>
        <p:spPr/>
        <p:txBody>
          <a:bodyPr/>
          <a:lstStyle/>
          <a:p>
            <a:endParaRPr lang="en-US">
              <a:solidFill>
                <a:srgbClr val="C8C8B1"/>
              </a:solidFill>
            </a:endParaRPr>
          </a:p>
        </p:txBody>
      </p:sp>
      <p:sp>
        <p:nvSpPr>
          <p:cNvPr id="6" name="Slide Number Placeholder 5"/>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343985810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pl-PL"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5" name="Footer Placeholder 4"/>
          <p:cNvSpPr>
            <a:spLocks noGrp="1"/>
          </p:cNvSpPr>
          <p:nvPr>
            <p:ph type="ftr" sz="quarter" idx="11"/>
          </p:nvPr>
        </p:nvSpPr>
        <p:spPr/>
        <p:txBody>
          <a:bodyPr/>
          <a:lstStyle/>
          <a:p>
            <a:endParaRPr lang="en-US">
              <a:solidFill>
                <a:srgbClr val="C8C8B1"/>
              </a:solidFill>
            </a:endParaRPr>
          </a:p>
        </p:txBody>
      </p:sp>
      <p:sp>
        <p:nvSpPr>
          <p:cNvPr id="6" name="Slide Number Placeholder 5"/>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142305620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Date Placeholder 4"/>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6" name="Footer Placeholder 5"/>
          <p:cNvSpPr>
            <a:spLocks noGrp="1"/>
          </p:cNvSpPr>
          <p:nvPr>
            <p:ph type="ftr" sz="quarter" idx="11"/>
          </p:nvPr>
        </p:nvSpPr>
        <p:spPr/>
        <p:txBody>
          <a:bodyPr/>
          <a:lstStyle/>
          <a:p>
            <a:endParaRPr lang="en-US">
              <a:solidFill>
                <a:srgbClr val="C8C8B1"/>
              </a:solidFill>
            </a:endParaRPr>
          </a:p>
        </p:txBody>
      </p:sp>
      <p:sp>
        <p:nvSpPr>
          <p:cNvPr id="7" name="Slide Number Placeholder 6"/>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5652617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Date Placeholder 6"/>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8" name="Footer Placeholder 7"/>
          <p:cNvSpPr>
            <a:spLocks noGrp="1"/>
          </p:cNvSpPr>
          <p:nvPr>
            <p:ph type="ftr" sz="quarter" idx="11"/>
          </p:nvPr>
        </p:nvSpPr>
        <p:spPr/>
        <p:txBody>
          <a:bodyPr/>
          <a:lstStyle/>
          <a:p>
            <a:endParaRPr lang="en-US">
              <a:solidFill>
                <a:srgbClr val="C8C8B1"/>
              </a:solidFill>
            </a:endParaRPr>
          </a:p>
        </p:txBody>
      </p:sp>
      <p:sp>
        <p:nvSpPr>
          <p:cNvPr id="9" name="Slide Number Placeholder 8"/>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284413148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Date Placeholder 2"/>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4" name="Footer Placeholder 3"/>
          <p:cNvSpPr>
            <a:spLocks noGrp="1"/>
          </p:cNvSpPr>
          <p:nvPr>
            <p:ph type="ftr" sz="quarter" idx="11"/>
          </p:nvPr>
        </p:nvSpPr>
        <p:spPr/>
        <p:txBody>
          <a:bodyPr/>
          <a:lstStyle/>
          <a:p>
            <a:endParaRPr lang="en-US">
              <a:solidFill>
                <a:srgbClr val="C8C8B1"/>
              </a:solidFill>
            </a:endParaRPr>
          </a:p>
        </p:txBody>
      </p:sp>
      <p:sp>
        <p:nvSpPr>
          <p:cNvPr id="5" name="Slide Number Placeholder 4"/>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251325841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3" name="Footer Placeholder 2"/>
          <p:cNvSpPr>
            <a:spLocks noGrp="1"/>
          </p:cNvSpPr>
          <p:nvPr>
            <p:ph type="ftr" sz="quarter" idx="11"/>
          </p:nvPr>
        </p:nvSpPr>
        <p:spPr/>
        <p:txBody>
          <a:bodyPr/>
          <a:lstStyle/>
          <a:p>
            <a:endParaRPr lang="en-US">
              <a:solidFill>
                <a:srgbClr val="C8C8B1"/>
              </a:solidFill>
            </a:endParaRPr>
          </a:p>
        </p:txBody>
      </p:sp>
      <p:sp>
        <p:nvSpPr>
          <p:cNvPr id="4" name="Slide Number Placeholder 3"/>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310681685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pl-PL"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6" name="Footer Placeholder 5"/>
          <p:cNvSpPr>
            <a:spLocks noGrp="1"/>
          </p:cNvSpPr>
          <p:nvPr>
            <p:ph type="ftr" sz="quarter" idx="11"/>
          </p:nvPr>
        </p:nvSpPr>
        <p:spPr/>
        <p:txBody>
          <a:bodyPr/>
          <a:lstStyle/>
          <a:p>
            <a:endParaRPr lang="en-US">
              <a:solidFill>
                <a:srgbClr val="C8C8B1"/>
              </a:solidFill>
            </a:endParaRPr>
          </a:p>
        </p:txBody>
      </p:sp>
      <p:sp>
        <p:nvSpPr>
          <p:cNvPr id="7" name="Slide Number Placeholder 6"/>
          <p:cNvSpPr>
            <a:spLocks noGrp="1"/>
          </p:cNvSpPr>
          <p:nvPr>
            <p:ph type="sldNum" sz="quarter" idx="12"/>
          </p:nvPr>
        </p:nvSpPr>
        <p:spPr/>
        <p:txBody>
          <a:bodyPr/>
          <a:lstStyle/>
          <a:p>
            <a:fld id="{FB4BAA88-5F03-4CED-96D1-E162BF419AF5}"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Tree>
    <p:extLst>
      <p:ext uri="{BB962C8B-B14F-4D97-AF65-F5344CB8AC3E}">
        <p14:creationId xmlns:p14="http://schemas.microsoft.com/office/powerpoint/2010/main" val="265318561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pl-PL"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8" name="Date Placeholder 7"/>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9" name="Slide Number Placeholder 8"/>
          <p:cNvSpPr>
            <a:spLocks noGrp="1"/>
          </p:cNvSpPr>
          <p:nvPr>
            <p:ph type="sldNum" sz="quarter" idx="11"/>
          </p:nvPr>
        </p:nvSpPr>
        <p:spPr/>
        <p:txBody>
          <a:bodyPr/>
          <a:lstStyle/>
          <a:p>
            <a:fld id="{FB4BAA88-5F03-4CED-96D1-E162BF419AF5}" type="slidenum">
              <a:rPr lang="en-US" smtClean="0"/>
              <a:pPr/>
              <a:t>‹#›</a:t>
            </a:fld>
            <a:endParaRPr lang="en-US"/>
          </a:p>
        </p:txBody>
      </p:sp>
      <p:sp>
        <p:nvSpPr>
          <p:cNvPr id="10" name="Footer Placeholder 9"/>
          <p:cNvSpPr>
            <a:spLocks noGrp="1"/>
          </p:cNvSpPr>
          <p:nvPr>
            <p:ph type="ftr" sz="quarter" idx="12"/>
          </p:nvPr>
        </p:nvSpPr>
        <p:spPr/>
        <p:txBody>
          <a:bodyPr/>
          <a:lstStyle/>
          <a:p>
            <a:endParaRPr lang="en-US">
              <a:solidFill>
                <a:srgbClr val="C8C8B1"/>
              </a:solidFill>
            </a:endParaRPr>
          </a:p>
        </p:txBody>
      </p:sp>
    </p:spTree>
    <p:extLst>
      <p:ext uri="{BB962C8B-B14F-4D97-AF65-F5344CB8AC3E}">
        <p14:creationId xmlns:p14="http://schemas.microsoft.com/office/powerpoint/2010/main" val="244631455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5" name="Footer Placeholder 4"/>
          <p:cNvSpPr>
            <a:spLocks noGrp="1"/>
          </p:cNvSpPr>
          <p:nvPr>
            <p:ph type="ftr" sz="quarter" idx="11"/>
          </p:nvPr>
        </p:nvSpPr>
        <p:spPr/>
        <p:txBody>
          <a:bodyPr/>
          <a:lstStyle/>
          <a:p>
            <a:endParaRPr lang="en-US">
              <a:solidFill>
                <a:srgbClr val="C8C8B1"/>
              </a:solidFill>
            </a:endParaRPr>
          </a:p>
        </p:txBody>
      </p:sp>
      <p:sp>
        <p:nvSpPr>
          <p:cNvPr id="6" name="Slide Number Placeholder 5"/>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1330462604"/>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5" name="Footer Placeholder 4"/>
          <p:cNvSpPr>
            <a:spLocks noGrp="1"/>
          </p:cNvSpPr>
          <p:nvPr>
            <p:ph type="ftr" sz="quarter" idx="11"/>
          </p:nvPr>
        </p:nvSpPr>
        <p:spPr/>
        <p:txBody>
          <a:bodyPr/>
          <a:lstStyle/>
          <a:p>
            <a:endParaRPr lang="en-US">
              <a:solidFill>
                <a:srgbClr val="C8C8B1"/>
              </a:solidFill>
            </a:endParaRPr>
          </a:p>
        </p:txBody>
      </p:sp>
      <p:sp>
        <p:nvSpPr>
          <p:cNvPr id="6" name="Slide Number Placeholder 5"/>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190617265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pl-PL" smtClean="0"/>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smtClean="0"/>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3C633830-2244-49AE-BC4A-47F415C177C6}" type="datetimeFigureOut">
              <a:rPr lang="en-US" smtClean="0">
                <a:solidFill>
                  <a:srgbClr val="F5F5F5"/>
                </a:solidFill>
              </a:rPr>
              <a:pPr/>
              <a:t>9/29/16</a:t>
            </a:fld>
            <a:endParaRPr lang="en-US" dirty="0">
              <a:solidFill>
                <a:srgbClr val="F5F5F5"/>
              </a:solidFill>
            </a:endParaRPr>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dirty="0">
              <a:solidFill>
                <a:srgbClr val="F5F5F5"/>
              </a:solidFill>
            </a:endParaRPr>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2AC27A5A-7290-4DE1-BA94-4BE8A8E57DCF}" type="slidenum">
              <a:rPr lang="en-US" smtClean="0">
                <a:solidFill>
                  <a:srgbClr val="645135">
                    <a:lumMod val="50000"/>
                  </a:srgbClr>
                </a:solidFill>
              </a:rPr>
              <a:pPr/>
              <a:t>‹#›</a:t>
            </a:fld>
            <a:endParaRPr lang="en-US" dirty="0">
              <a:solidFill>
                <a:srgbClr val="645135">
                  <a:lumMod val="50000"/>
                </a:srgb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391857"/>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xmlns="">
        <p15:guide id="1" orient="horz" pos="792">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414240017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pl-PL" smtClean="0"/>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2AC27A5A-7290-4DE1-BA94-4BE8A8E57DCF}"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1208687"/>
      </p:ext>
    </p:extLst>
  </p:cSld>
  <p:clrMapOvr>
    <a:masterClrMapping/>
  </p:clrMapOvr>
  <p:extLst mod="1">
    <p:ext uri="{DCECCB84-F9BA-43D5-87BE-67443E8EF086}">
      <p15:sldGuideLst xmlns:p15="http://schemas.microsoft.com/office/powerpoint/2012/main" xmlns="">
        <p15:guide id="1" pos="6456">
          <p15:clr>
            <a:srgbClr val="FBAE40"/>
          </p15:clr>
        </p15:guide>
        <p15:guide id="2" pos="4842">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Date Placeholder 4"/>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36965797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pl-PL" smtClean="0"/>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Date Placeholder 6"/>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82804604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Date Placeholder 2"/>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85000"/>
                  <a:lumOff val="15000"/>
                </a:prstClr>
              </a:solidFill>
            </a:endParaRPr>
          </a:p>
        </p:txBody>
      </p:sp>
      <p:sp>
        <p:nvSpPr>
          <p:cNvPr id="5" name="Slide Number Placeholder 4"/>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34643534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85000"/>
                  <a:lumOff val="15000"/>
                </a:prstClr>
              </a:solidFill>
            </a:endParaRPr>
          </a:p>
        </p:txBody>
      </p:sp>
      <p:sp>
        <p:nvSpPr>
          <p:cNvPr id="4" name="Slide Number Placeholder 3"/>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518982160"/>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pl-PL" smtClean="0"/>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234309854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pl-PL" smtClean="0"/>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670121522"/>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77727731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4902140" y="6315950"/>
            <a:ext cx="2861142" cy="365125"/>
          </a:xfrm>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2" y="5607593"/>
            <a:ext cx="407987" cy="365125"/>
          </a:xfrm>
        </p:spPr>
        <p:txBody>
          <a:bodyPr/>
          <a:lstStyle/>
          <a:p>
            <a:fld id="{2AC27A5A-7290-4DE1-BA94-4BE8A8E57DCF}" type="slidenum">
              <a:rPr lang="en-US" smtClean="0">
                <a:solidFill>
                  <a:srgbClr val="F5F5F5"/>
                </a:solidFill>
              </a:rPr>
              <a:pPr/>
              <a:t>‹#›</a:t>
            </a:fld>
            <a:endParaRPr lang="en-US" dirty="0">
              <a:solidFill>
                <a:srgbClr val="F5F5F5"/>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854498"/>
      </p:ext>
    </p:extLst>
  </p:cSld>
  <p:clrMapOvr>
    <a:masterClrMapping/>
  </p:clrMapOvr>
  <p:extLst mod="1">
    <p:ext uri="{DCECCB84-F9BA-43D5-87BE-67443E8EF086}">
      <p15:sldGuideLst xmlns:p15="http://schemas.microsoft.com/office/powerpoint/2012/main" xmlns="">
        <p15:guide id="1" pos="6456">
          <p15:clr>
            <a:srgbClr val="FBAE40"/>
          </p15:clr>
        </p15:guide>
        <p15:guide id="2" pos="4842">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pl-PL"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smtClean="0"/>
              <a:t>Click to edit Master subtitle style</a:t>
            </a:r>
            <a:endParaRPr lang="en-US"/>
          </a:p>
        </p:txBody>
      </p:sp>
      <p:sp>
        <p:nvSpPr>
          <p:cNvPr id="4" name="Date Placeholder 3"/>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265941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2828497"/>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pl-PL"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7088401"/>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Date Placeholder 4"/>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413756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l-PL"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Date Placeholder 6"/>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9290554"/>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Date Placeholder 2"/>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942578"/>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7223327"/>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208417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2118367"/>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3065069"/>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5522464"/>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pl-PL"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smtClean="0"/>
              <a:t>Click to edit Master subtitle style</a:t>
            </a:r>
            <a:endParaRPr lang="en-US"/>
          </a:p>
        </p:txBody>
      </p:sp>
      <p:sp>
        <p:nvSpPr>
          <p:cNvPr id="4" name="Date Placeholder 3"/>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164616"/>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5498366"/>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pl-PL"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5377433"/>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Date Placeholder 4"/>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2427957"/>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l-PL"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Date Placeholder 6"/>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4935913"/>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Date Placeholder 2"/>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620243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3340823"/>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419008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402567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3337109"/>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174867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200150" y="2386744"/>
            <a:ext cx="6743700" cy="1645920"/>
          </a:xfrm>
          <a:solidFill>
            <a:srgbClr val="FFFFFF"/>
          </a:solidFill>
          <a:ln w="38100">
            <a:solidFill>
              <a:srgbClr val="404040"/>
            </a:solidFill>
          </a:ln>
        </p:spPr>
        <p:txBody>
          <a:bodyPr lIns="274320" rIns="274320" anchor="ctr" anchorCtr="1">
            <a:normAutofit/>
          </a:bodyPr>
          <a:lstStyle>
            <a:lvl1pPr algn="ctr">
              <a:defRPr sz="2850">
                <a:solidFill>
                  <a:srgbClr val="262626"/>
                </a:solidFill>
              </a:defRPr>
            </a:lvl1pPr>
          </a:lstStyle>
          <a:p>
            <a:r>
              <a:rPr lang="pl-PL" smtClean="0"/>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500">
                <a:solidFill>
                  <a:schemeClr val="tx1">
                    <a:lumMod val="75000"/>
                    <a:lumOff val="2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smtClean="0"/>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solidFill>
                  <a:srgbClr val="FFFFFF">
                    <a:alpha val="70000"/>
                  </a:srgbClr>
                </a:solidFill>
              </a:rPr>
              <a:pPr/>
              <a:t>9/29/16</a:t>
            </a:fld>
            <a:endParaRPr lang="en-US" dirty="0">
              <a:solidFill>
                <a:srgbClr val="FFFFFF">
                  <a:alpha val="70000"/>
                </a:srgbClr>
              </a:solidFill>
            </a:endParaRPr>
          </a:p>
        </p:txBody>
      </p:sp>
      <p:sp>
        <p:nvSpPr>
          <p:cNvPr id="8" name="Footer Placeholder 7"/>
          <p:cNvSpPr>
            <a:spLocks noGrp="1"/>
          </p:cNvSpPr>
          <p:nvPr>
            <p:ph type="ftr" sz="quarter" idx="11"/>
          </p:nvPr>
        </p:nvSpPr>
        <p:spPr/>
        <p:txBody>
          <a:bodyPr/>
          <a:lstStyle/>
          <a:p>
            <a:endParaRPr lang="en-US" dirty="0">
              <a:solidFill>
                <a:srgbClr val="FFFFFF">
                  <a:alpha val="70000"/>
                </a:srgbClr>
              </a:solidFill>
            </a:endParaRPr>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882299071"/>
      </p:ext>
    </p:extLst>
  </p:cSld>
  <p:clrMapOvr>
    <a:overrideClrMapping bg1="dk1" tx1="lt1" bg2="dk2" tx2="lt2" accent1="accent1" accent2="accent2" accent3="accent3" accent4="accent4" accent5="accent5" accent6="accent6" hlink="hlink" folHlink="folHlink"/>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solidFill>
                  <a:srgbClr val="000000">
                    <a:alpha val="70000"/>
                  </a:srgbClr>
                </a:solidFill>
              </a:rPr>
              <a:pPr/>
              <a:t>9/29/16</a:t>
            </a:fld>
            <a:endParaRPr lang="en-US" dirty="0">
              <a:solidFill>
                <a:srgbClr val="000000">
                  <a:alpha val="70000"/>
                </a:srgbClr>
              </a:solidFill>
            </a:endParaRPr>
          </a:p>
        </p:txBody>
      </p:sp>
      <p:sp>
        <p:nvSpPr>
          <p:cNvPr id="8" name="Footer Placeholder 7"/>
          <p:cNvSpPr>
            <a:spLocks noGrp="1"/>
          </p:cNvSpPr>
          <p:nvPr>
            <p:ph type="ftr" sz="quarter" idx="11"/>
          </p:nvPr>
        </p:nvSpPr>
        <p:spPr/>
        <p:txBody>
          <a:bodyPr/>
          <a:lstStyle/>
          <a:p>
            <a:endParaRPr lang="en-US" dirty="0">
              <a:solidFill>
                <a:srgbClr val="000000">
                  <a:alpha val="70000"/>
                </a:srgbClr>
              </a:solidFill>
            </a:endParaRPr>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282921427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200150" y="2386744"/>
            <a:ext cx="6743700" cy="1645920"/>
          </a:xfrm>
          <a:solidFill>
            <a:srgbClr val="FFFFFF"/>
          </a:solidFill>
          <a:ln w="38100">
            <a:solidFill>
              <a:srgbClr val="404040"/>
            </a:solidFill>
          </a:ln>
        </p:spPr>
        <p:txBody>
          <a:bodyPr lIns="274320" rIns="274320" anchor="ctr" anchorCtr="1">
            <a:normAutofit/>
          </a:bodyPr>
          <a:lstStyle>
            <a:lvl1pPr>
              <a:defRPr sz="2850">
                <a:solidFill>
                  <a:srgbClr val="262626"/>
                </a:solidFill>
              </a:defRPr>
            </a:lvl1pPr>
          </a:lstStyle>
          <a:p>
            <a:r>
              <a:rPr lang="pl-PL" smtClean="0"/>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l-PL" smtClean="0"/>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solidFill>
                  <a:srgbClr val="FFFFFF">
                    <a:alpha val="70000"/>
                  </a:srgbClr>
                </a:solidFill>
              </a:rPr>
              <a:pPr/>
              <a:t>9/29/16</a:t>
            </a:fld>
            <a:endParaRPr lang="en-US" dirty="0">
              <a:solidFill>
                <a:srgbClr val="FFFFFF">
                  <a:alpha val="70000"/>
                </a:srgbClr>
              </a:solidFill>
            </a:endParaRPr>
          </a:p>
        </p:txBody>
      </p:sp>
      <p:sp>
        <p:nvSpPr>
          <p:cNvPr id="8" name="Footer Placeholder 7"/>
          <p:cNvSpPr>
            <a:spLocks noGrp="1"/>
          </p:cNvSpPr>
          <p:nvPr>
            <p:ph type="ftr" sz="quarter" idx="11"/>
          </p:nvPr>
        </p:nvSpPr>
        <p:spPr/>
        <p:txBody>
          <a:bodyPr/>
          <a:lstStyle/>
          <a:p>
            <a:endParaRPr lang="en-US" dirty="0">
              <a:solidFill>
                <a:srgbClr val="FFFFFF">
                  <a:alpha val="70000"/>
                </a:srgbClr>
              </a:solidFill>
            </a:endParaRPr>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3514251852"/>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sz="half" idx="1"/>
          </p:nvPr>
        </p:nvSpPr>
        <p:spPr>
          <a:xfrm>
            <a:off x="1186434" y="2638044"/>
            <a:ext cx="3203828" cy="3101982"/>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753737" y="2638044"/>
            <a:ext cx="3202685" cy="3101982"/>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solidFill>
                  <a:srgbClr val="000000">
                    <a:alpha val="70000"/>
                  </a:srgbClr>
                </a:solidFill>
              </a:rPr>
              <a:pPr/>
              <a:t>9/29/16</a:t>
            </a:fld>
            <a:endParaRPr lang="en-US" dirty="0">
              <a:solidFill>
                <a:srgbClr val="000000">
                  <a:alpha val="70000"/>
                </a:srgbClr>
              </a:solidFill>
            </a:endParaRPr>
          </a:p>
        </p:txBody>
      </p:sp>
      <p:sp>
        <p:nvSpPr>
          <p:cNvPr id="9" name="Footer Placeholder 8"/>
          <p:cNvSpPr>
            <a:spLocks noGrp="1"/>
          </p:cNvSpPr>
          <p:nvPr>
            <p:ph type="ftr" sz="quarter" idx="11"/>
          </p:nvPr>
        </p:nvSpPr>
        <p:spPr/>
        <p:txBody>
          <a:bodyPr/>
          <a:lstStyle/>
          <a:p>
            <a:endParaRPr lang="en-US" dirty="0">
              <a:solidFill>
                <a:srgbClr val="000000">
                  <a:alpha val="70000"/>
                </a:srgbClr>
              </a:solidFill>
            </a:endParaRPr>
          </a:p>
        </p:txBody>
      </p:sp>
      <p:sp>
        <p:nvSpPr>
          <p:cNvPr id="10" name="Slide Number Placeholder 9"/>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3565622562"/>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87577" y="2313434"/>
            <a:ext cx="3202686" cy="704087"/>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1187577" y="3143250"/>
            <a:ext cx="3202686" cy="2596776"/>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6" name="Content Placeholder 5"/>
          <p:cNvSpPr>
            <a:spLocks noGrp="1"/>
          </p:cNvSpPr>
          <p:nvPr>
            <p:ph sz="quarter" idx="4"/>
          </p:nvPr>
        </p:nvSpPr>
        <p:spPr>
          <a:xfrm>
            <a:off x="4753737" y="3143250"/>
            <a:ext cx="3190113" cy="2596776"/>
          </a:xfrm>
        </p:spPr>
        <p:txBody>
          <a:bodyPr/>
          <a:lstStyle>
            <a:lvl5pPr>
              <a:defRPr/>
            </a:lvl5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11" name="Text Placeholder 4"/>
          <p:cNvSpPr>
            <a:spLocks noGrp="1"/>
          </p:cNvSpPr>
          <p:nvPr>
            <p:ph type="body" sz="quarter" idx="13"/>
          </p:nvPr>
        </p:nvSpPr>
        <p:spPr>
          <a:xfrm>
            <a:off x="4753737" y="2313434"/>
            <a:ext cx="3202686" cy="704087"/>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solidFill>
                  <a:srgbClr val="000000">
                    <a:alpha val="70000"/>
                  </a:srgbClr>
                </a:solidFill>
              </a:rPr>
              <a:pPr/>
              <a:t>9/29/16</a:t>
            </a:fld>
            <a:endParaRPr lang="en-US" dirty="0">
              <a:solidFill>
                <a:srgbClr val="000000">
                  <a:alpha val="70000"/>
                </a:srgbClr>
              </a:solidFill>
            </a:endParaRPr>
          </a:p>
        </p:txBody>
      </p:sp>
      <p:sp>
        <p:nvSpPr>
          <p:cNvPr id="8" name="Footer Placeholder 7"/>
          <p:cNvSpPr>
            <a:spLocks noGrp="1"/>
          </p:cNvSpPr>
          <p:nvPr>
            <p:ph type="ftr" sz="quarter" idx="11"/>
          </p:nvPr>
        </p:nvSpPr>
        <p:spPr/>
        <p:txBody>
          <a:bodyPr/>
          <a:lstStyle/>
          <a:p>
            <a:endParaRPr lang="en-US" dirty="0">
              <a:solidFill>
                <a:srgbClr val="000000">
                  <a:alpha val="70000"/>
                </a:srgbClr>
              </a:solidFill>
            </a:endParaRPr>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
        <p:nvSpPr>
          <p:cNvPr id="10" name="Title 9"/>
          <p:cNvSpPr>
            <a:spLocks noGrp="1"/>
          </p:cNvSpPr>
          <p:nvPr>
            <p:ph type="title"/>
          </p:nvPr>
        </p:nvSpPr>
        <p:spPr/>
        <p:txBody>
          <a:bodyPr/>
          <a:lstStyle/>
          <a:p>
            <a:r>
              <a:rPr lang="pl-PL" smtClean="0"/>
              <a:t>Click to edit Master title style</a:t>
            </a:r>
            <a:endParaRPr lang="en-US" dirty="0"/>
          </a:p>
        </p:txBody>
      </p:sp>
    </p:spTree>
    <p:extLst>
      <p:ext uri="{BB962C8B-B14F-4D97-AF65-F5344CB8AC3E}">
        <p14:creationId xmlns:p14="http://schemas.microsoft.com/office/powerpoint/2010/main" val="402135300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solidFill>
                  <a:srgbClr val="000000">
                    <a:alpha val="70000"/>
                  </a:srgbClr>
                </a:solidFill>
              </a:rPr>
              <a:pPr/>
              <a:t>9/29/16</a:t>
            </a:fld>
            <a:endParaRPr lang="en-US" dirty="0">
              <a:solidFill>
                <a:srgbClr val="000000">
                  <a:alpha val="70000"/>
                </a:srgbClr>
              </a:solidFill>
            </a:endParaRPr>
          </a:p>
        </p:txBody>
      </p:sp>
      <p:sp>
        <p:nvSpPr>
          <p:cNvPr id="4" name="Footer Placeholder 3"/>
          <p:cNvSpPr>
            <a:spLocks noGrp="1"/>
          </p:cNvSpPr>
          <p:nvPr>
            <p:ph type="ftr" sz="quarter" idx="11"/>
          </p:nvPr>
        </p:nvSpPr>
        <p:spPr/>
        <p:txBody>
          <a:bodyPr/>
          <a:lstStyle/>
          <a:p>
            <a:endParaRPr lang="en-US" dirty="0">
              <a:solidFill>
                <a:srgbClr val="000000">
                  <a:alpha val="70000"/>
                </a:srgbClr>
              </a:solidFill>
            </a:endParaRPr>
          </a:p>
        </p:txBody>
      </p:sp>
      <p:sp>
        <p:nvSpPr>
          <p:cNvPr id="5" name="Slide Number Placeholder 4"/>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93230126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solidFill>
                  <a:srgbClr val="000000">
                    <a:alpha val="70000"/>
                  </a:srgbClr>
                </a:solidFill>
              </a:rPr>
              <a:pPr/>
              <a:t>9/29/16</a:t>
            </a:fld>
            <a:endParaRPr lang="en-US" dirty="0">
              <a:solidFill>
                <a:srgbClr val="000000">
                  <a:alpha val="70000"/>
                </a:srgbClr>
              </a:solidFill>
            </a:endParaRPr>
          </a:p>
        </p:txBody>
      </p:sp>
      <p:sp>
        <p:nvSpPr>
          <p:cNvPr id="3" name="Footer Placeholder 2"/>
          <p:cNvSpPr>
            <a:spLocks noGrp="1"/>
          </p:cNvSpPr>
          <p:nvPr>
            <p:ph type="ftr" sz="quarter" idx="11"/>
          </p:nvPr>
        </p:nvSpPr>
        <p:spPr/>
        <p:txBody>
          <a:bodyPr/>
          <a:lstStyle/>
          <a:p>
            <a:endParaRPr lang="en-US" dirty="0">
              <a:solidFill>
                <a:srgbClr val="000000">
                  <a:alpha val="70000"/>
                </a:srgbClr>
              </a:solidFill>
            </a:endParaRPr>
          </a:p>
        </p:txBody>
      </p:sp>
      <p:sp>
        <p:nvSpPr>
          <p:cNvPr id="4" name="Slide Number Placeholder 3"/>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958594817"/>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3504" y="2243829"/>
            <a:ext cx="3364992" cy="1141497"/>
          </a:xfrm>
          <a:solidFill>
            <a:srgbClr val="FFFFFF"/>
          </a:solidFill>
          <a:ln>
            <a:solidFill>
              <a:srgbClr val="404040"/>
            </a:solidFill>
          </a:ln>
        </p:spPr>
        <p:txBody>
          <a:bodyPr anchor="ctr" anchorCtr="1">
            <a:normAutofit/>
          </a:bodyPr>
          <a:lstStyle>
            <a:lvl1pPr>
              <a:defRPr sz="1650">
                <a:solidFill>
                  <a:srgbClr val="262626"/>
                </a:solidFill>
              </a:defRPr>
            </a:lvl1pPr>
          </a:lstStyle>
          <a:p>
            <a:r>
              <a:rPr lang="pl-PL" smtClean="0"/>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425">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Text Placeholder 3"/>
          <p:cNvSpPr>
            <a:spLocks noGrp="1"/>
          </p:cNvSpPr>
          <p:nvPr>
            <p:ph type="body" sz="half" idx="2"/>
          </p:nvPr>
        </p:nvSpPr>
        <p:spPr>
          <a:xfrm>
            <a:off x="836676" y="3549918"/>
            <a:ext cx="2846070" cy="2194036"/>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solidFill>
                  <a:srgbClr val="000000">
                    <a:alpha val="70000"/>
                  </a:srgbClr>
                </a:solidFill>
              </a:rPr>
              <a:pPr/>
              <a:t>9/29/16</a:t>
            </a:fld>
            <a:endParaRPr lang="en-US" dirty="0">
              <a:solidFill>
                <a:srgbClr val="000000">
                  <a:alpha val="70000"/>
                </a:srgbClr>
              </a:solidFill>
            </a:endParaRPr>
          </a:p>
        </p:txBody>
      </p:sp>
      <p:sp>
        <p:nvSpPr>
          <p:cNvPr id="10" name="Footer Placeholder 9"/>
          <p:cNvSpPr>
            <a:spLocks noGrp="1"/>
          </p:cNvSpPr>
          <p:nvPr>
            <p:ph type="ftr" sz="quarter" idx="11"/>
          </p:nvPr>
        </p:nvSpPr>
        <p:spPr>
          <a:xfrm>
            <a:off x="603504" y="6236208"/>
            <a:ext cx="3843598"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289355552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6392" y="2243828"/>
            <a:ext cx="3371249" cy="1134640"/>
          </a:xfrm>
          <a:solidFill>
            <a:srgbClr val="FFFFFF"/>
          </a:solidFill>
          <a:ln>
            <a:solidFill>
              <a:srgbClr val="404040"/>
            </a:solidFill>
          </a:ln>
        </p:spPr>
        <p:txBody>
          <a:bodyPr anchor="ctr" anchorCtr="1">
            <a:noAutofit/>
          </a:bodyPr>
          <a:lstStyle>
            <a:lvl1pPr>
              <a:defRPr sz="1650">
                <a:solidFill>
                  <a:srgbClr val="262626"/>
                </a:solidFill>
              </a:defRPr>
            </a:lvl1pPr>
          </a:lstStyle>
          <a:p>
            <a:r>
              <a:rPr lang="pl-PL" smtClean="0"/>
              <a:t>Click to edit Master title style</a:t>
            </a:r>
            <a:endParaRPr lang="en-US" dirty="0"/>
          </a:p>
        </p:txBody>
      </p:sp>
      <p:sp>
        <p:nvSpPr>
          <p:cNvPr id="3" name="Picture Placeholder 2"/>
          <p:cNvSpPr>
            <a:spLocks noGrp="1" noChangeAspect="1"/>
          </p:cNvSpPr>
          <p:nvPr>
            <p:ph type="pic" idx="1"/>
          </p:nvPr>
        </p:nvSpPr>
        <p:spPr>
          <a:xfrm>
            <a:off x="4572000" y="0"/>
            <a:ext cx="4576573" cy="6858000"/>
          </a:xfrm>
          <a:solidFill>
            <a:schemeClr val="bg1">
              <a:lumMod val="75000"/>
            </a:schemeClr>
          </a:solidFill>
        </p:spPr>
        <p:txBody>
          <a:bodyPr anchor="t"/>
          <a:lstStyle>
            <a:lvl1pPr marL="0" indent="0">
              <a:buNone/>
              <a:defRPr sz="2400">
                <a:solidFill>
                  <a:schemeClr val="bg1">
                    <a:lumMod val="85000"/>
                    <a:lumOff val="1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836676" y="3549919"/>
            <a:ext cx="2846070" cy="2194037"/>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pPr/>
              <a:t>9/29/16</a:t>
            </a:fld>
            <a:endParaRPr lang="en-US" dirty="0"/>
          </a:p>
        </p:txBody>
      </p:sp>
      <p:sp>
        <p:nvSpPr>
          <p:cNvPr id="9" name="Footer Placeholder 8"/>
          <p:cNvSpPr>
            <a:spLocks noGrp="1"/>
          </p:cNvSpPr>
          <p:nvPr>
            <p:ph type="ftr" sz="quarter" idx="11"/>
          </p:nvPr>
        </p:nvSpPr>
        <p:spPr>
          <a:xfrm>
            <a:off x="603504" y="6236208"/>
            <a:ext cx="3843598"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3186360655"/>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solidFill>
                  <a:srgbClr val="000000">
                    <a:alpha val="70000"/>
                  </a:srgbClr>
                </a:solidFill>
              </a:rPr>
              <a:pPr/>
              <a:t>9/29/16</a:t>
            </a:fld>
            <a:endParaRPr lang="en-US" dirty="0">
              <a:solidFill>
                <a:srgbClr val="000000">
                  <a:alpha val="70000"/>
                </a:srgbClr>
              </a:solidFill>
            </a:endParaRPr>
          </a:p>
        </p:txBody>
      </p:sp>
      <p:sp>
        <p:nvSpPr>
          <p:cNvPr id="5" name="Footer Placeholder 4"/>
          <p:cNvSpPr>
            <a:spLocks noGrp="1"/>
          </p:cNvSpPr>
          <p:nvPr>
            <p:ph type="ftr" sz="quarter" idx="11"/>
          </p:nvPr>
        </p:nvSpPr>
        <p:spPr/>
        <p:txBody>
          <a:bodyPr/>
          <a:lstStyle/>
          <a:p>
            <a:endParaRPr lang="en-US" dirty="0">
              <a:solidFill>
                <a:srgbClr val="000000">
                  <a:alpha val="70000"/>
                </a:srgbClr>
              </a:solidFill>
            </a:endParaRPr>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30462227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973956" cy="4983480"/>
          </a:xfrm>
        </p:spPr>
        <p:txBody>
          <a:bodyPr vert="eaVert"/>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1673352" y="937260"/>
            <a:ext cx="4648867" cy="498348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solidFill>
                  <a:srgbClr val="000000">
                    <a:alpha val="70000"/>
                  </a:srgbClr>
                </a:solidFill>
              </a:rPr>
              <a:pPr/>
              <a:t>9/29/16</a:t>
            </a:fld>
            <a:endParaRPr lang="en-US" dirty="0">
              <a:solidFill>
                <a:srgbClr val="000000">
                  <a:alpha val="70000"/>
                </a:srgbClr>
              </a:solidFill>
            </a:endParaRPr>
          </a:p>
        </p:txBody>
      </p:sp>
      <p:sp>
        <p:nvSpPr>
          <p:cNvPr id="5" name="Footer Placeholder 4"/>
          <p:cNvSpPr>
            <a:spLocks noGrp="1"/>
          </p:cNvSpPr>
          <p:nvPr>
            <p:ph type="ftr" sz="quarter" idx="11"/>
          </p:nvPr>
        </p:nvSpPr>
        <p:spPr/>
        <p:txBody>
          <a:bodyPr/>
          <a:lstStyle/>
          <a:p>
            <a:endParaRPr lang="en-US" dirty="0">
              <a:solidFill>
                <a:srgbClr val="000000">
                  <a:alpha val="70000"/>
                </a:srgbClr>
              </a:solidFill>
            </a:endParaRPr>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874959153"/>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pl-PL"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0F2C019-681E-42C9-A157-BF87927B34F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46562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3A3C9A-9EB4-439A-B06B-12A16F3A34A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4271840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pl-PL"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pl-PL"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79AEE53-0E89-4C7B-8BCF-498B4E1138E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33554469"/>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F188748-494F-46F6-9948-59821F74E8C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261579274"/>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pl-PL"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A8EED06-17BA-48AD-9B38-A4F8B49A2F8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910622731"/>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997AE12-5A7E-4A23-8605-C6E7A47BAEB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26769513"/>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925895E-8016-4DFB-9A30-A18C633C8EA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90966030"/>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pl-PL"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33AF1D9-AFD0-49FE-B428-7BD4C356DA4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4302729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pl-PL"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6923E3A-7969-4652-9AC8-FFD6705A698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2342930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D131B2E-C8F4-499D-A156-C302338E25C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4562153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060A8DB-35F3-4DC7-9DF8-19616F37675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75201434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209359415"/>
      </p:ext>
    </p:extLst>
  </p:cSld>
  <p:clrMapOvr>
    <a:masterClrMapping/>
  </p:clrMapOvr>
  <p:timing>
    <p:tnLst>
      <p:par>
        <p:cTn xmlns:p14="http://schemas.microsoft.com/office/powerpoint/2010/main" id="1" dur="indefinite" restart="never" nodeType="tmRoot"/>
      </p:par>
    </p:tnLst>
  </p:timing>
</p:sldLayout>
</file>

<file path=ppt/slideLayouts/slideLayout2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735079296"/>
      </p:ext>
    </p:extLst>
  </p:cSld>
  <p:clrMapOvr>
    <a:masterClrMapping/>
  </p:clrMapOvr>
  <p:timing>
    <p:tnLst>
      <p:par>
        <p:cTn xmlns:p14="http://schemas.microsoft.com/office/powerpoint/2010/main" id="1" dur="indefinite" restart="never" nodeType="tmRoot"/>
      </p:par>
    </p:tnLst>
  </p:timing>
</p:sldLayout>
</file>

<file path=ppt/slideLayouts/slideLayout2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831768825"/>
      </p:ext>
    </p:extLst>
  </p:cSld>
  <p:clrMapOvr>
    <a:masterClrMapping/>
  </p:clrMapOvr>
  <p:timing>
    <p:tnLst>
      <p:par>
        <p:cTn xmlns:p14="http://schemas.microsoft.com/office/powerpoint/2010/main" id="1" dur="indefinite" restart="never" nodeType="tmRoot"/>
      </p:par>
    </p:tnLst>
  </p:timing>
</p:sldLayout>
</file>

<file path=ppt/slideLayouts/slideLayout2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604765404"/>
      </p:ext>
    </p:extLst>
  </p:cSld>
  <p:clrMapOvr>
    <a:masterClrMapping/>
  </p:clrMapOvr>
  <p:timing>
    <p:tnLst>
      <p:par>
        <p:cTn xmlns:p14="http://schemas.microsoft.com/office/powerpoint/2010/main" id="1" dur="indefinite" restart="never" nodeType="tmRoot"/>
      </p:par>
    </p:tnLst>
  </p:timing>
</p:sldLayout>
</file>

<file path=ppt/slideLayouts/slideLayout2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2006138722"/>
      </p:ext>
    </p:extLst>
  </p:cSld>
  <p:clrMapOvr>
    <a:masterClrMapping/>
  </p:clrMapOvr>
  <p:timing>
    <p:tnLst>
      <p:par>
        <p:cTn xmlns:p14="http://schemas.microsoft.com/office/powerpoint/2010/mai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823796892"/>
      </p:ext>
    </p:extLst>
  </p:cSld>
  <p:clrMapOvr>
    <a:masterClrMapping/>
  </p:clrMapOvr>
  <p:timing>
    <p:tnLst>
      <p:par>
        <p:cTn xmlns:p14="http://schemas.microsoft.com/office/powerpoint/2010/mai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785550551"/>
      </p:ext>
    </p:extLst>
  </p:cSld>
  <p:clrMapOvr>
    <a:masterClrMapping/>
  </p:clrMapOvr>
  <p:timing>
    <p:tnLst>
      <p:par>
        <p:cTn xmlns:p14="http://schemas.microsoft.com/office/powerpoint/2010/mai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534230297"/>
      </p:ext>
    </p:extLst>
  </p:cSld>
  <p:clrMapOvr>
    <a:masterClrMapping/>
  </p:clrMapOvr>
  <p:timing>
    <p:tnLst>
      <p:par>
        <p:cTn xmlns:p14="http://schemas.microsoft.com/office/powerpoint/2010/mai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364090032"/>
      </p:ext>
    </p:extLst>
  </p:cSld>
  <p:clrMapOvr>
    <a:masterClrMapping/>
  </p:clrMapOvr>
  <p:timing>
    <p:tnLst>
      <p:par>
        <p:cTn xmlns:p14="http://schemas.microsoft.com/office/powerpoint/2010/mai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108399134"/>
      </p:ext>
    </p:extLst>
  </p:cSld>
  <p:clrMapOvr>
    <a:masterClrMapping/>
  </p:clrMapOvr>
  <p:timing>
    <p:tnLst>
      <p:par>
        <p:cTn xmlns:p14="http://schemas.microsoft.com/office/powerpoint/2010/main" id="1" dur="indefinite" restart="never" nodeType="tmRoot"/>
      </p:par>
    </p:tnLst>
  </p:timing>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341443181"/>
      </p:ext>
    </p:extLst>
  </p:cSld>
  <p:clrMapOvr>
    <a:masterClrMapping/>
  </p:clrMapOvr>
  <p:timing>
    <p:tnLst>
      <p:par>
        <p:cTn xmlns:p14="http://schemas.microsoft.com/office/powerpoint/2010/main" id="1" dur="indefinite" restart="never" nodeType="tmRoot"/>
      </p:par>
    </p:tnLst>
  </p:timing>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575017643"/>
      </p:ext>
    </p:extLst>
  </p:cSld>
  <p:clrMapOvr>
    <a:masterClrMapping/>
  </p:clrMapOvr>
  <p:timing>
    <p:tnLst>
      <p:par>
        <p:cTn xmlns:p14="http://schemas.microsoft.com/office/powerpoint/2010/main" id="1" dur="indefinite" restart="never" nodeType="tmRoot"/>
      </p:par>
    </p:tnLst>
  </p:timing>
</p:sldLayout>
</file>

<file path=ppt/slideLayouts/slideLayout2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2255207588"/>
      </p:ext>
    </p:extLst>
  </p:cSld>
  <p:clrMapOvr>
    <a:masterClrMapping/>
  </p:clrMapOvr>
  <p:timing>
    <p:tnLst>
      <p:par>
        <p:cTn xmlns:p14="http://schemas.microsoft.com/office/powerpoint/2010/main" id="1" dur="indefinite" restart="never" nodeType="tmRoot"/>
      </p:par>
    </p:tnLst>
  </p:timing>
</p:sldLayout>
</file>

<file path=ppt/slideLayouts/slideLayout2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458368418"/>
      </p:ext>
    </p:extLst>
  </p:cSld>
  <p:clrMapOvr>
    <a:masterClrMapping/>
  </p:clrMapOvr>
  <p:timing>
    <p:tnLst>
      <p:par>
        <p:cTn xmlns:p14="http://schemas.microsoft.com/office/powerpoint/2010/main" id="1" dur="indefinite" restart="never" nodeType="tmRoot"/>
      </p:par>
    </p:tnLst>
  </p:timing>
</p:sldLayout>
</file>

<file path=ppt/slideLayouts/slideLayout2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981611674"/>
      </p:ext>
    </p:extLst>
  </p:cSld>
  <p:clrMapOvr>
    <a:masterClrMapping/>
  </p:clrMapOvr>
  <p:timing>
    <p:tnLst>
      <p:par>
        <p:cTn xmlns:p14="http://schemas.microsoft.com/office/powerpoint/2010/main" id="1" dur="indefinite" restart="never" nodeType="tmRoot"/>
      </p:par>
    </p:tnLst>
  </p:timing>
</p:sldLayout>
</file>

<file path=ppt/slideLayouts/slideLayout2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2486694200"/>
      </p:ext>
    </p:extLst>
  </p:cSld>
  <p:clrMapOvr>
    <a:masterClrMapping/>
  </p:clrMapOvr>
  <p:timing>
    <p:tnLst>
      <p:par>
        <p:cTn xmlns:p14="http://schemas.microsoft.com/office/powerpoint/2010/mai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500996359"/>
      </p:ext>
    </p:extLst>
  </p:cSld>
  <p:clrMapOvr>
    <a:masterClrMapping/>
  </p:clrMapOvr>
  <p:timing>
    <p:tnLst>
      <p:par>
        <p:cTn xmlns:p14="http://schemas.microsoft.com/office/powerpoint/2010/mai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60459253"/>
      </p:ext>
    </p:extLst>
  </p:cSld>
  <p:clrMapOvr>
    <a:masterClrMapping/>
  </p:clrMapOvr>
  <p:timing>
    <p:tnLst>
      <p:par>
        <p:cTn xmlns:p14="http://schemas.microsoft.com/office/powerpoint/2010/mai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985706785"/>
      </p:ext>
    </p:extLst>
  </p:cSld>
  <p:clrMapOvr>
    <a:masterClrMapping/>
  </p:clrMapOvr>
  <p:timing>
    <p:tnLst>
      <p:par>
        <p:cTn xmlns:p14="http://schemas.microsoft.com/office/powerpoint/2010/mai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3866481012"/>
      </p:ext>
    </p:extLst>
  </p:cSld>
  <p:clrMapOvr>
    <a:masterClrMapping/>
  </p:clrMapOvr>
  <p:timing>
    <p:tnLst>
      <p:par>
        <p:cTn xmlns:p14="http://schemas.microsoft.com/office/powerpoint/2010/main" id="1" dur="indefinite" restart="never" nodeType="tmRoot"/>
      </p:par>
    </p:tnLst>
  </p:timing>
</p:sldLayout>
</file>

<file path=ppt/slideLayouts/slideLayout2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318748912"/>
      </p:ext>
    </p:extLst>
  </p:cSld>
  <p:clrMapOvr>
    <a:masterClrMapping/>
  </p:clrMapOvr>
  <p:timing>
    <p:tnLst>
      <p:par>
        <p:cTn xmlns:p14="http://schemas.microsoft.com/office/powerpoint/2010/main" id="1" dur="indefinite" restart="never" nodeType="tmRoot"/>
      </p:par>
    </p:tnLst>
  </p:timing>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3297815071"/>
      </p:ext>
    </p:extLst>
  </p:cSld>
  <p:clrMapOvr>
    <a:masterClrMapping/>
  </p:clrMapOvr>
  <p:timing>
    <p:tnLst>
      <p:par>
        <p:cTn xmlns:p14="http://schemas.microsoft.com/office/powerpoint/2010/main" id="1" dur="indefinite" restart="never" nodeType="tmRoot"/>
      </p:par>
    </p:tnLst>
  </p:timing>
</p:sldLayout>
</file>

<file path=ppt/slideLayouts/slideLayout2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209359415"/>
      </p:ext>
    </p:extLst>
  </p:cSld>
  <p:clrMapOvr>
    <a:masterClrMapping/>
  </p:clrMapOvr>
  <p:timing>
    <p:tnLst>
      <p:par>
        <p:cTn xmlns:p14="http://schemas.microsoft.com/office/powerpoint/2010/main" id="1" dur="indefinite" restart="never" nodeType="tmRoot"/>
      </p:par>
    </p:tnLst>
  </p:timing>
</p:sldLayout>
</file>

<file path=ppt/slideLayouts/slideLayout2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735079296"/>
      </p:ext>
    </p:extLst>
  </p:cSld>
  <p:clrMapOvr>
    <a:masterClrMapping/>
  </p:clrMapOvr>
  <p:timing>
    <p:tnLst>
      <p:par>
        <p:cTn xmlns:p14="http://schemas.microsoft.com/office/powerpoint/2010/main" id="1" dur="indefinite" restart="never" nodeType="tmRoot"/>
      </p:par>
    </p:tnLst>
  </p:timing>
</p:sldLayout>
</file>

<file path=ppt/slideLayouts/slideLayout2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831768825"/>
      </p:ext>
    </p:extLst>
  </p:cSld>
  <p:clrMapOvr>
    <a:masterClrMapping/>
  </p:clrMapOvr>
  <p:timing>
    <p:tnLst>
      <p:par>
        <p:cTn xmlns:p14="http://schemas.microsoft.com/office/powerpoint/2010/main" id="1" dur="indefinite" restart="never" nodeType="tmRoot"/>
      </p:par>
    </p:tnLst>
  </p:timing>
</p:sldLayout>
</file>

<file path=ppt/slideLayouts/slideLayout2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04765404"/>
      </p:ext>
    </p:extLst>
  </p:cSld>
  <p:clrMapOvr>
    <a:masterClrMapping/>
  </p:clrMapOvr>
  <p:timing>
    <p:tnLst>
      <p:par>
        <p:cTn xmlns:p14="http://schemas.microsoft.com/office/powerpoint/2010/main" id="1" dur="indefinite" restart="never" nodeType="tmRoot"/>
      </p:par>
    </p:tnLst>
  </p:timing>
</p:sldLayout>
</file>

<file path=ppt/slideLayouts/slideLayout2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2006138722"/>
      </p:ext>
    </p:extLst>
  </p:cSld>
  <p:clrMapOvr>
    <a:masterClrMapping/>
  </p:clrMapOvr>
  <p:timing>
    <p:tnLst>
      <p:par>
        <p:cTn xmlns:p14="http://schemas.microsoft.com/office/powerpoint/2010/mai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823796892"/>
      </p:ext>
    </p:extLst>
  </p:cSld>
  <p:clrMapOvr>
    <a:masterClrMapping/>
  </p:clrMapOvr>
  <p:timing>
    <p:tnLst>
      <p:par>
        <p:cTn xmlns:p14="http://schemas.microsoft.com/office/powerpoint/2010/mai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785550551"/>
      </p:ext>
    </p:extLst>
  </p:cSld>
  <p:clrMapOvr>
    <a:masterClrMapping/>
  </p:clrMapOvr>
  <p:timing>
    <p:tnLst>
      <p:par>
        <p:cTn xmlns:p14="http://schemas.microsoft.com/office/powerpoint/2010/mai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534230297"/>
      </p:ext>
    </p:extLst>
  </p:cSld>
  <p:clrMapOvr>
    <a:masterClrMapping/>
  </p:clrMapOvr>
  <p:timing>
    <p:tnLst>
      <p:par>
        <p:cTn xmlns:p14="http://schemas.microsoft.com/office/powerpoint/2010/mai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64090032"/>
      </p:ext>
    </p:extLst>
  </p:cSld>
  <p:clrMapOvr>
    <a:masterClrMapping/>
  </p:clrMapOvr>
  <p:timing>
    <p:tnLst>
      <p:par>
        <p:cTn xmlns:p14="http://schemas.microsoft.com/office/powerpoint/2010/main" id="1" dur="indefinite" restart="never" nodeType="tmRoot"/>
      </p:par>
    </p:tnLst>
  </p:timing>
</p:sldLayout>
</file>

<file path=ppt/slideLayouts/slideLayout2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108399134"/>
      </p:ext>
    </p:extLst>
  </p:cSld>
  <p:clrMapOvr>
    <a:masterClrMapping/>
  </p:clrMapOvr>
  <p:timing>
    <p:tnLst>
      <p:par>
        <p:cTn xmlns:p14="http://schemas.microsoft.com/office/powerpoint/2010/main" id="1" dur="indefinite" restart="never" nodeType="tmRoot"/>
      </p:par>
    </p:tnLst>
  </p:timing>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41443181"/>
      </p:ext>
    </p:extLst>
  </p:cSld>
  <p:clrMapOvr>
    <a:masterClrMapping/>
  </p:clrMapOvr>
  <p:timing>
    <p:tnLst>
      <p:par>
        <p:cTn xmlns:p14="http://schemas.microsoft.com/office/powerpoint/2010/main" id="1" dur="indefinite" restart="never" nodeType="tmRoot"/>
      </p:par>
    </p:tnLst>
  </p:timing>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2033669086"/>
      </p:ext>
    </p:extLst>
  </p:cSld>
  <p:clrMapOvr>
    <a:masterClrMapping/>
  </p:clrMapOvr>
  <p:timing>
    <p:tnLst>
      <p:par>
        <p:cTn xmlns:p14="http://schemas.microsoft.com/office/powerpoint/2010/main" id="1" dur="indefinite" restart="never" nodeType="tmRoot"/>
      </p:par>
    </p:tnLst>
  </p:timing>
</p:sldLayout>
</file>

<file path=ppt/slideLayouts/slideLayout2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476564285"/>
      </p:ext>
    </p:extLst>
  </p:cSld>
  <p:clrMapOvr>
    <a:masterClrMapping/>
  </p:clrMapOvr>
  <p:timing>
    <p:tnLst>
      <p:par>
        <p:cTn xmlns:p14="http://schemas.microsoft.com/office/powerpoint/2010/main" id="1" dur="indefinite" restart="never" nodeType="tmRoot"/>
      </p:par>
    </p:tnLst>
  </p:timing>
</p:sldLayout>
</file>

<file path=ppt/slideLayouts/slideLayout2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088590930"/>
      </p:ext>
    </p:extLst>
  </p:cSld>
  <p:clrMapOvr>
    <a:masterClrMapping/>
  </p:clrMapOvr>
  <p:timing>
    <p:tnLst>
      <p:par>
        <p:cTn xmlns:p14="http://schemas.microsoft.com/office/powerpoint/2010/main" id="1" dur="indefinite" restart="never" nodeType="tmRoot"/>
      </p:par>
    </p:tnLst>
  </p:timing>
</p:sldLayout>
</file>

<file path=ppt/slideLayouts/slideLayout3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71735990"/>
      </p:ext>
    </p:extLst>
  </p:cSld>
  <p:clrMapOvr>
    <a:masterClrMapping/>
  </p:clrMapOvr>
  <p:timing>
    <p:tnLst>
      <p:par>
        <p:cTn xmlns:p14="http://schemas.microsoft.com/office/powerpoint/2010/main" id="1" dur="indefinite" restart="never" nodeType="tmRoot"/>
      </p:par>
    </p:tnLst>
  </p:timing>
</p:sldLayout>
</file>

<file path=ppt/slideLayouts/slideLayout3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2010794583"/>
      </p:ext>
    </p:extLst>
  </p:cSld>
  <p:clrMapOvr>
    <a:masterClrMapping/>
  </p:clrMapOvr>
  <p:timing>
    <p:tnLst>
      <p:par>
        <p:cTn xmlns:p14="http://schemas.microsoft.com/office/powerpoint/2010/mai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305197314"/>
      </p:ext>
    </p:extLst>
  </p:cSld>
  <p:clrMapOvr>
    <a:masterClrMapping/>
  </p:clrMapOvr>
  <p:timing>
    <p:tnLst>
      <p:par>
        <p:cTn xmlns:p14="http://schemas.microsoft.com/office/powerpoint/2010/mai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632651476"/>
      </p:ext>
    </p:extLst>
  </p:cSld>
  <p:clrMapOvr>
    <a:masterClrMapping/>
  </p:clrMapOvr>
  <p:timing>
    <p:tnLst>
      <p:par>
        <p:cTn xmlns:p14="http://schemas.microsoft.com/office/powerpoint/2010/mai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204754116"/>
      </p:ext>
    </p:extLst>
  </p:cSld>
  <p:clrMapOvr>
    <a:masterClrMapping/>
  </p:clrMapOvr>
  <p:timing>
    <p:tnLst>
      <p:par>
        <p:cTn xmlns:p14="http://schemas.microsoft.com/office/powerpoint/2010/mai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84095820"/>
      </p:ext>
    </p:extLst>
  </p:cSld>
  <p:clrMapOvr>
    <a:masterClrMapping/>
  </p:clrMapOvr>
  <p:timing>
    <p:tnLst>
      <p:par>
        <p:cTn xmlns:p14="http://schemas.microsoft.com/office/powerpoint/2010/main" id="1" dur="indefinite" restart="never" nodeType="tmRoot"/>
      </p:par>
    </p:tnLst>
  </p:timing>
</p:sldLayout>
</file>

<file path=ppt/slideLayouts/slideLayout3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875641892"/>
      </p:ext>
    </p:extLst>
  </p:cSld>
  <p:clrMapOvr>
    <a:masterClrMapping/>
  </p:clrMapOvr>
  <p:timing>
    <p:tnLst>
      <p:par>
        <p:cTn xmlns:p14="http://schemas.microsoft.com/office/powerpoint/2010/main" id="1" dur="indefinite" restart="never" nodeType="tmRoot"/>
      </p:par>
    </p:tnLst>
  </p:timing>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500037525"/>
      </p:ext>
    </p:extLst>
  </p:cSld>
  <p:clrMapOvr>
    <a:masterClrMapping/>
  </p:clrMapOvr>
  <p:timing>
    <p:tnLst>
      <p:par>
        <p:cTn xmlns:p14="http://schemas.microsoft.com/office/powerpoint/2010/main" id="1" dur="indefinite" restart="never" nodeType="tmRoot"/>
      </p:par>
    </p:tnLst>
  </p:timing>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640170337"/>
      </p:ext>
    </p:extLst>
  </p:cSld>
  <p:clrMapOvr>
    <a:masterClrMapping/>
  </p:clrMapOvr>
  <p:timing>
    <p:tnLst>
      <p:par>
        <p:cTn xmlns:p14="http://schemas.microsoft.com/office/powerpoint/2010/main" id="1" dur="indefinite" restart="never" nodeType="tmRoot"/>
      </p:par>
    </p:tnLst>
  </p:timing>
</p:sldLayout>
</file>

<file path=ppt/slideLayouts/slideLayout3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63080928"/>
      </p:ext>
    </p:extLst>
  </p:cSld>
  <p:clrMapOvr>
    <a:masterClrMapping/>
  </p:clrMapOvr>
  <p:timing>
    <p:tnLst>
      <p:par>
        <p:cTn xmlns:p14="http://schemas.microsoft.com/office/powerpoint/2010/main" id="1" dur="indefinite" restart="never" nodeType="tmRoot"/>
      </p:par>
    </p:tnLst>
  </p:timing>
</p:sldLayout>
</file>

<file path=ppt/slideLayouts/slideLayout3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610506582"/>
      </p:ext>
    </p:extLst>
  </p:cSld>
  <p:clrMapOvr>
    <a:masterClrMapping/>
  </p:clrMapOvr>
  <p:timing>
    <p:tnLst>
      <p:par>
        <p:cTn xmlns:p14="http://schemas.microsoft.com/office/powerpoint/2010/main" id="1" dur="indefinite" restart="never" nodeType="tmRoot"/>
      </p:par>
    </p:tnLst>
  </p:timing>
</p:sldLayout>
</file>

<file path=ppt/slideLayouts/slideLayout3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4826621"/>
      </p:ext>
    </p:extLst>
  </p:cSld>
  <p:clrMapOvr>
    <a:masterClrMapping/>
  </p:clrMapOvr>
  <p:timing>
    <p:tnLst>
      <p:par>
        <p:cTn xmlns:p14="http://schemas.microsoft.com/office/powerpoint/2010/main" id="1" dur="indefinite" restart="never" nodeType="tmRoot"/>
      </p:par>
    </p:tnLst>
  </p:timing>
</p:sldLayout>
</file>

<file path=ppt/slideLayouts/slideLayout3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889804310"/>
      </p:ext>
    </p:extLst>
  </p:cSld>
  <p:clrMapOvr>
    <a:masterClrMapping/>
  </p:clrMapOvr>
  <p:timing>
    <p:tnLst>
      <p:par>
        <p:cTn xmlns:p14="http://schemas.microsoft.com/office/powerpoint/2010/main" id="1" dur="indefinite" restart="never" nodeType="tmRoot"/>
      </p:par>
    </p:tnLst>
  </p:timing>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370917955"/>
      </p:ext>
    </p:extLst>
  </p:cSld>
  <p:clrMapOvr>
    <a:masterClrMapping/>
  </p:clrMapOvr>
  <p:timing>
    <p:tnLst>
      <p:par>
        <p:cTn xmlns:p14="http://schemas.microsoft.com/office/powerpoint/2010/mai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384370888"/>
      </p:ext>
    </p:extLst>
  </p:cSld>
  <p:clrMapOvr>
    <a:masterClrMapping/>
  </p:clrMapOvr>
  <p:timing>
    <p:tnLst>
      <p:par>
        <p:cTn xmlns:p14="http://schemas.microsoft.com/office/powerpoint/2010/mai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772634225"/>
      </p:ext>
    </p:extLst>
  </p:cSld>
  <p:clrMapOvr>
    <a:masterClrMapping/>
  </p:clrMapOvr>
  <p:timing>
    <p:tnLst>
      <p:par>
        <p:cTn xmlns:p14="http://schemas.microsoft.com/office/powerpoint/2010/mai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951426815"/>
      </p:ext>
    </p:extLst>
  </p:cSld>
  <p:clrMapOvr>
    <a:masterClrMapping/>
  </p:clrMapOvr>
  <p:timing>
    <p:tnLst>
      <p:par>
        <p:cTn xmlns:p14="http://schemas.microsoft.com/office/powerpoint/2010/main" id="1" dur="indefinite" restart="never" nodeType="tmRoot"/>
      </p:par>
    </p:tnLst>
  </p:timing>
</p:sldLayout>
</file>

<file path=ppt/slideLayouts/slideLayout3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813274570"/>
      </p:ext>
    </p:extLst>
  </p:cSld>
  <p:clrMapOvr>
    <a:masterClrMapping/>
  </p:clrMapOvr>
  <p:timing>
    <p:tnLst>
      <p:par>
        <p:cTn xmlns:p14="http://schemas.microsoft.com/office/powerpoint/2010/main" id="1" dur="indefinite" restart="never" nodeType="tmRoot"/>
      </p:par>
    </p:tnLst>
  </p:timing>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90543437"/>
      </p:ext>
    </p:extLst>
  </p:cSld>
  <p:clrMapOvr>
    <a:masterClrMapping/>
  </p:clrMapOvr>
  <p:timing>
    <p:tnLst>
      <p:par>
        <p:cTn xmlns:p14="http://schemas.microsoft.com/office/powerpoint/2010/main" id="1" dur="indefinite" restart="never" nodeType="tmRoot"/>
      </p:par>
    </p:tnLst>
  </p:timing>
</p:sldLayout>
</file>

<file path=ppt/slideLayouts/slideLayout3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pl-PL"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smtClean="0"/>
              <a:t>Click to edit Master subtitle style</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
        <p:nvSpPr>
          <p:cNvPr id="7"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8"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849552528"/>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445080308"/>
      </p:ext>
    </p:extLst>
  </p:cSld>
  <p:clrMapOvr>
    <a:masterClrMapping/>
  </p:clrMapOvr>
  <p:hf sldNum="0" hdr="0" dt="0"/>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35019593"/>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lstStyle>
            <a:lvl1pPr>
              <a:defRPr sz="4500"/>
            </a:lvl1pPr>
          </a:lstStyle>
          <a:p>
            <a:r>
              <a:rPr lang="pl-PL" smtClean="0"/>
              <a:t>Click to edit Master title style</a:t>
            </a:r>
            <a:endParaRPr lang="en-US" dirty="0"/>
          </a:p>
        </p:txBody>
      </p:sp>
      <p:sp>
        <p:nvSpPr>
          <p:cNvPr id="3" name="Text Placeholder 2"/>
          <p:cNvSpPr>
            <a:spLocks noGrp="1"/>
          </p:cNvSpPr>
          <p:nvPr>
            <p:ph type="body" idx="1"/>
          </p:nvPr>
        </p:nvSpPr>
        <p:spPr>
          <a:xfrm>
            <a:off x="623888" y="4589470"/>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51297278"/>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Date Placeholder 4"/>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6" name="Footer Placeholder 5"/>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7" name="Slide Number Placeholder 6"/>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34322197"/>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pl-PL"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Date Placeholder 6"/>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8" name="Footer Placeholder 7"/>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9" name="Slide Number Placeholder 8"/>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372555"/>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Date Placeholder 2"/>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4" name="Footer Placeholder 3"/>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5" name="Slide Number Placeholder 4"/>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9289672"/>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3" name="Footer Placeholder 2"/>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4" name="Slide Number Placeholder 3"/>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16250774"/>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dirty="0"/>
          </a:p>
        </p:txBody>
      </p:sp>
      <p:sp>
        <p:nvSpPr>
          <p:cNvPr id="3" name="Content Placeholder 2"/>
          <p:cNvSpPr>
            <a:spLocks noGrp="1"/>
          </p:cNvSpPr>
          <p:nvPr>
            <p:ph idx="1"/>
          </p:nvPr>
        </p:nvSpPr>
        <p:spPr>
          <a:xfrm>
            <a:off x="3887391" y="98743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6" name="Footer Placeholder 5"/>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7" name="Slide Number Placeholder 6"/>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28806445"/>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dirty="0"/>
          </a:p>
        </p:txBody>
      </p:sp>
      <p:sp>
        <p:nvSpPr>
          <p:cNvPr id="3" name="Picture Placeholder 2"/>
          <p:cNvSpPr>
            <a:spLocks noGrp="1" noChangeAspect="1"/>
          </p:cNvSpPr>
          <p:nvPr>
            <p:ph type="pic" idx="1"/>
          </p:nvPr>
        </p:nvSpPr>
        <p:spPr>
          <a:xfrm>
            <a:off x="3887391" y="987432"/>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6" name="Footer Placeholder 5"/>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7" name="Slide Number Placeholder 6"/>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0305000"/>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5522325"/>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99560997"/>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pl-PL"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pl-PL" smtClean="0"/>
              <a:t>Click to edit Master subtitle style</a:t>
            </a:r>
            <a:endParaRPr lang="en-US"/>
          </a:p>
        </p:txBody>
      </p:sp>
      <p:sp>
        <p:nvSpPr>
          <p:cNvPr id="4" name="Date Placeholder 3"/>
          <p:cNvSpPr>
            <a:spLocks noGrp="1"/>
          </p:cNvSpPr>
          <p:nvPr>
            <p:ph type="dt" sz="half" idx="10"/>
          </p:nvPr>
        </p:nvSpPr>
        <p:spPr/>
        <p:txBody>
          <a:bodyPr/>
          <a:lstStyle/>
          <a:p>
            <a:fld id="{4BDF68E2-58F2-4D09-BE8B-E3BD06533059}"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4664841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528FC5F6-F338-4AE4-BB23-26385BCFC423}"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695466127"/>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45598382"/>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Date Placeholder 4"/>
          <p:cNvSpPr>
            <a:spLocks noGrp="1"/>
          </p:cNvSpPr>
          <p:nvPr>
            <p:ph type="dt" sz="half" idx="10"/>
          </p:nvPr>
        </p:nvSpPr>
        <p:spPr/>
        <p:txBody>
          <a:bodyPr/>
          <a:lstStyle/>
          <a:p>
            <a:fld id="{19AB4D41-86C1-4908-B66A-0B50CEB3BF29}" type="datetimeFigureOut">
              <a:rPr lang="en-US" smtClean="0"/>
              <a:t>9/29/16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43565421"/>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Date Placeholder 6"/>
          <p:cNvSpPr>
            <a:spLocks noGrp="1"/>
          </p:cNvSpPr>
          <p:nvPr>
            <p:ph type="dt" sz="half" idx="10"/>
          </p:nvPr>
        </p:nvSpPr>
        <p:spPr/>
        <p:txBody>
          <a:bodyPr/>
          <a:lstStyle/>
          <a:p>
            <a:fld id="{E6426E2C-56C1-4E0D-A793-0088A7FDD37E}" type="datetimeFigureOut">
              <a:rPr lang="en-US" smtClean="0"/>
              <a:t>9/29/16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81914693"/>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Date Placeholder 2"/>
          <p:cNvSpPr>
            <a:spLocks noGrp="1"/>
          </p:cNvSpPr>
          <p:nvPr>
            <p:ph type="dt" sz="half" idx="10"/>
          </p:nvPr>
        </p:nvSpPr>
        <p:spPr/>
        <p:txBody>
          <a:bodyPr/>
          <a:lstStyle/>
          <a:p>
            <a:fld id="{C8C39B41-D8B5-4052-B551-9B5525EAA8B6}" type="datetimeFigureOut">
              <a:rPr lang="en-US" smtClean="0"/>
              <a:t>9/29/16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75179334"/>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t>9/29/16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39942439"/>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32ABBEA6-7C60-4B02-AE87-00D78D8422AF}" type="datetimeFigureOut">
              <a:rPr lang="en-US" smtClean="0"/>
              <a:t>9/29/16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87987334"/>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smtClean="0"/>
              <a:t>9/29/16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62088421"/>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2E2D6473-DF6D-4702-B328-E0DD40540A4E}"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548159"/>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E26F7E3A-B166-407D-9866-32884E7D5B37}"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76994985"/>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89001354"/>
      </p:ext>
    </p:extLst>
  </p:cSld>
  <p:clrMapOvr>
    <a:masterClrMapping/>
  </p:clrMapOvr>
  <p:timing>
    <p:tnLst>
      <p:par>
        <p:cTn xmlns:p14="http://schemas.microsoft.com/office/powerpoint/2010/main" id="1" dur="indefinite" restart="never" nodeType="tmRoot"/>
      </p:par>
    </p:tnLst>
  </p:timing>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53691761"/>
      </p:ext>
    </p:extLst>
  </p:cSld>
  <p:clrMapOvr>
    <a:masterClrMapping/>
  </p:clrMapOvr>
  <p:timing>
    <p:tnLst>
      <p:par>
        <p:cTn xmlns:p14="http://schemas.microsoft.com/office/powerpoint/2010/main" id="1" dur="indefinite" restart="never" nodeType="tmRoot"/>
      </p:par>
    </p:tnLst>
  </p:timing>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507578762"/>
      </p:ext>
    </p:extLst>
  </p:cSld>
  <p:clrMapOvr>
    <a:masterClrMapping/>
  </p:clrMapOvr>
  <p:timing>
    <p:tnLst>
      <p:par>
        <p:cTn xmlns:p14="http://schemas.microsoft.com/office/powerpoint/2010/main" id="1" dur="indefinite" restart="never" nodeType="tmRoot"/>
      </p:par>
    </p:tnLst>
  </p:timing>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02492972"/>
      </p:ext>
    </p:extLst>
  </p:cSld>
  <p:clrMapOvr>
    <a:masterClrMapping/>
  </p:clrMapOvr>
  <p:timing>
    <p:tnLst>
      <p:par>
        <p:cTn xmlns:p14="http://schemas.microsoft.com/office/powerpoint/2010/mai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70631541"/>
      </p:ext>
    </p:extLst>
  </p:cSld>
  <p:clrMapOvr>
    <a:masterClrMapping/>
  </p:clrMapOvr>
  <p:timing>
    <p:tnLst>
      <p:par>
        <p:cTn xmlns:p14="http://schemas.microsoft.com/office/powerpoint/2010/mai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750167716"/>
      </p:ext>
    </p:extLst>
  </p:cSld>
  <p:clrMapOvr>
    <a:masterClrMapping/>
  </p:clrMapOvr>
  <p:timing>
    <p:tnLst>
      <p:par>
        <p:cTn xmlns:p14="http://schemas.microsoft.com/office/powerpoint/2010/main" id="1" dur="indefinite" restart="never" nodeType="tmRoot"/>
      </p:par>
    </p:tnLst>
  </p:timing>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04561852"/>
      </p:ext>
    </p:extLst>
  </p:cSld>
  <p:clrMapOvr>
    <a:masterClrMapping/>
  </p:clrMapOvr>
  <p:timing>
    <p:tnLst>
      <p:par>
        <p:cTn xmlns:p14="http://schemas.microsoft.com/office/powerpoint/2010/mai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15711850"/>
      </p:ext>
    </p:extLst>
  </p:cSld>
  <p:clrMapOvr>
    <a:masterClrMapping/>
  </p:clrMapOvr>
  <p:timing>
    <p:tnLst>
      <p:par>
        <p:cTn xmlns:p14="http://schemas.microsoft.com/office/powerpoint/2010/mai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737703662"/>
      </p:ext>
    </p:extLst>
  </p:cSld>
  <p:clrMapOvr>
    <a:masterClrMapping/>
  </p:clrMapOvr>
  <p:timing>
    <p:tnLst>
      <p:par>
        <p:cTn xmlns:p14="http://schemas.microsoft.com/office/powerpoint/2010/main" id="1" dur="indefinite" restart="never" nodeType="tmRoot"/>
      </p:par>
    </p:tnLst>
  </p:timing>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08375482"/>
      </p:ext>
    </p:extLst>
  </p:cSld>
  <p:clrMapOvr>
    <a:masterClrMapping/>
  </p:clrMapOvr>
  <p:timing>
    <p:tnLst>
      <p:par>
        <p:cTn xmlns:p14="http://schemas.microsoft.com/office/powerpoint/2010/main" id="1" dur="indefinite" restart="never" nodeType="tmRoot"/>
      </p:par>
    </p:tnLst>
  </p:timing>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2550399"/>
      </p:ext>
    </p:extLst>
  </p:cSld>
  <p:clrMapOvr>
    <a:masterClrMapping/>
  </p:clrMapOvr>
  <p:timing>
    <p:tnLst>
      <p:par>
        <p:cTn xmlns:p14="http://schemas.microsoft.com/office/powerpoint/2010/main" id="1" dur="indefinite" restart="never" nodeType="tmRoot"/>
      </p:par>
    </p:tnLst>
  </p:timing>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1738076217"/>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118801173"/>
      </p:ext>
    </p:extLst>
  </p:cSld>
  <p:clrMapOvr>
    <a:masterClrMapping/>
  </p:clrMapOvr>
  <p:timing>
    <p:tnLst>
      <p:par>
        <p:cTn xmlns:p14="http://schemas.microsoft.com/office/powerpoint/2010/main" id="1" dur="indefinite" restart="never" nodeType="tmRoot"/>
      </p:par>
    </p:tnLst>
  </p:timing>
</p:sldLayout>
</file>

<file path=ppt/slideLayouts/slideLayout3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19399015"/>
      </p:ext>
    </p:extLst>
  </p:cSld>
  <p:clrMapOvr>
    <a:masterClrMapping/>
  </p:clrMapOvr>
  <p:timing>
    <p:tnLst>
      <p:par>
        <p:cTn xmlns:p14="http://schemas.microsoft.com/office/powerpoint/2010/main" id="1" dur="indefinite" restart="never" nodeType="tmRoot"/>
      </p:par>
    </p:tnLst>
  </p:timing>
</p:sldLayout>
</file>

<file path=ppt/slideLayouts/slideLayout3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610486506"/>
      </p:ext>
    </p:extLst>
  </p:cSld>
  <p:clrMapOvr>
    <a:masterClrMapping/>
  </p:clrMapOvr>
  <p:timing>
    <p:tnLst>
      <p:par>
        <p:cTn xmlns:p14="http://schemas.microsoft.com/office/powerpoint/2010/mai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86839851"/>
      </p:ext>
    </p:extLst>
  </p:cSld>
  <p:clrMapOvr>
    <a:masterClrMapping/>
  </p:clrMapOvr>
  <p:timing>
    <p:tnLst>
      <p:par>
        <p:cTn xmlns:p14="http://schemas.microsoft.com/office/powerpoint/2010/mai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771476364"/>
      </p:ext>
    </p:extLst>
  </p:cSld>
  <p:clrMapOvr>
    <a:masterClrMapping/>
  </p:clrMapOvr>
  <p:timing>
    <p:tnLst>
      <p:par>
        <p:cTn xmlns:p14="http://schemas.microsoft.com/office/powerpoint/2010/mai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42724790"/>
      </p:ext>
    </p:extLst>
  </p:cSld>
  <p:clrMapOvr>
    <a:masterClrMapping/>
  </p:clrMapOvr>
  <p:timing>
    <p:tnLst>
      <p:par>
        <p:cTn xmlns:p14="http://schemas.microsoft.com/office/powerpoint/2010/mai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833488263"/>
      </p:ext>
    </p:extLst>
  </p:cSld>
  <p:clrMapOvr>
    <a:masterClrMapping/>
  </p:clrMapOvr>
  <p:timing>
    <p:tnLst>
      <p:par>
        <p:cTn xmlns:p14="http://schemas.microsoft.com/office/powerpoint/2010/mai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66942491"/>
      </p:ext>
    </p:extLst>
  </p:cSld>
  <p:clrMapOvr>
    <a:masterClrMapping/>
  </p:clrMapOvr>
  <p:timing>
    <p:tnLst>
      <p:par>
        <p:cTn xmlns:p14="http://schemas.microsoft.com/office/powerpoint/2010/main" id="1" dur="indefinite" restart="never" nodeType="tmRoot"/>
      </p:par>
    </p:tnLst>
  </p:timing>
</p:sldLayout>
</file>

<file path=ppt/slideLayouts/slideLayout3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688323172"/>
      </p:ext>
    </p:extLst>
  </p:cSld>
  <p:clrMapOvr>
    <a:masterClrMapping/>
  </p:clrMapOvr>
  <p:timing>
    <p:tnLst>
      <p:par>
        <p:cTn xmlns:p14="http://schemas.microsoft.com/office/powerpoint/2010/main" id="1" dur="indefinite" restart="never" nodeType="tmRoot"/>
      </p:par>
    </p:tnLst>
  </p:timing>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29570037"/>
      </p:ext>
    </p:extLst>
  </p:cSld>
  <p:clrMapOvr>
    <a:masterClrMapping/>
  </p:clrMapOvr>
  <p:timing>
    <p:tnLst>
      <p:par>
        <p:cTn xmlns:p14="http://schemas.microsoft.com/office/powerpoint/2010/main" id="1" dur="indefinite" restart="never" nodeType="tmRoot"/>
      </p:par>
    </p:tnLst>
  </p:timing>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01373537"/>
      </p:ext>
    </p:extLst>
  </p:cSld>
  <p:clrMapOvr>
    <a:masterClrMapping/>
  </p:clrMapOvr>
  <p:timing>
    <p:tnLst>
      <p:par>
        <p:cTn xmlns:p14="http://schemas.microsoft.com/office/powerpoint/2010/main" id="1" dur="indefinite" restart="never" nodeType="tmRoot"/>
      </p:par>
    </p:tnLst>
  </p:timing>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916018859"/>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289360871"/>
      </p:ext>
    </p:extLst>
  </p:cSld>
  <p:clrMapOvr>
    <a:masterClrMapping/>
  </p:clrMapOvr>
  <p:timing>
    <p:tnLst>
      <p:par>
        <p:cTn xmlns:p14="http://schemas.microsoft.com/office/powerpoint/2010/main" id="1" dur="indefinite" restart="never" nodeType="tmRoot"/>
      </p:par>
    </p:tnLst>
  </p:timing>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78107280"/>
      </p:ext>
    </p:extLst>
  </p:cSld>
  <p:clrMapOvr>
    <a:masterClrMapping/>
  </p:clrMapOvr>
  <p:timing>
    <p:tnLst>
      <p:par>
        <p:cTn xmlns:p14="http://schemas.microsoft.com/office/powerpoint/2010/main" id="1" dur="indefinite" restart="never" nodeType="tmRoot"/>
      </p:par>
    </p:tnLst>
  </p:timing>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34576987"/>
      </p:ext>
    </p:extLst>
  </p:cSld>
  <p:clrMapOvr>
    <a:masterClrMapping/>
  </p:clrMapOvr>
  <p:timing>
    <p:tnLst>
      <p:par>
        <p:cTn xmlns:p14="http://schemas.microsoft.com/office/powerpoint/2010/mai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866355856"/>
      </p:ext>
    </p:extLst>
  </p:cSld>
  <p:clrMapOvr>
    <a:masterClrMapping/>
  </p:clrMapOvr>
  <p:timing>
    <p:tnLst>
      <p:par>
        <p:cTn xmlns:p14="http://schemas.microsoft.com/office/powerpoint/2010/mai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42146590"/>
      </p:ext>
    </p:extLst>
  </p:cSld>
  <p:clrMapOvr>
    <a:masterClrMapping/>
  </p:clrMapOvr>
  <p:timing>
    <p:tnLst>
      <p:par>
        <p:cTn xmlns:p14="http://schemas.microsoft.com/office/powerpoint/2010/mai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23578341"/>
      </p:ext>
    </p:extLst>
  </p:cSld>
  <p:clrMapOvr>
    <a:masterClrMapping/>
  </p:clrMapOvr>
  <p:timing>
    <p:tnLst>
      <p:par>
        <p:cTn xmlns:p14="http://schemas.microsoft.com/office/powerpoint/2010/main" id="1" dur="indefinite" restart="never" nodeType="tmRoot"/>
      </p:par>
    </p:tnLst>
  </p:timing>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672563970"/>
      </p:ext>
    </p:extLst>
  </p:cSld>
  <p:clrMapOvr>
    <a:masterClrMapping/>
  </p:clrMapOvr>
  <p:timing>
    <p:tnLst>
      <p:par>
        <p:cTn xmlns:p14="http://schemas.microsoft.com/office/powerpoint/2010/main" id="1" dur="indefinite" restart="never" nodeType="tmRoot"/>
      </p:par>
    </p:tnLst>
  </p:timing>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49725352"/>
      </p:ext>
    </p:extLst>
  </p:cSld>
  <p:clrMapOvr>
    <a:masterClrMapping/>
  </p:clrMapOvr>
  <p:timing>
    <p:tnLst>
      <p:par>
        <p:cTn xmlns:p14="http://schemas.microsoft.com/office/powerpoint/2010/main" id="1" dur="indefinite" restart="never" nodeType="tmRoot"/>
      </p:par>
    </p:tnLst>
  </p:timing>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78587665"/>
      </p:ext>
    </p:extLst>
  </p:cSld>
  <p:clrMapOvr>
    <a:masterClrMapping/>
  </p:clrMapOvr>
  <p:timing>
    <p:tnLst>
      <p:par>
        <p:cTn xmlns:p14="http://schemas.microsoft.com/office/powerpoint/2010/main" id="1" dur="indefinite" restart="never" nodeType="tmRoot"/>
      </p:par>
    </p:tnLst>
  </p:timing>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43195511"/>
      </p:ext>
    </p:extLst>
  </p:cSld>
  <p:clrMapOvr>
    <a:masterClrMapping/>
  </p:clrMapOvr>
  <p:timing>
    <p:tnLst>
      <p:par>
        <p:cTn xmlns:p14="http://schemas.microsoft.com/office/powerpoint/2010/main" id="1" dur="indefinite" restart="never" nodeType="tmRoot"/>
      </p:par>
    </p:tnLst>
  </p:timing>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599893069"/>
      </p:ext>
    </p:extLst>
  </p:cSld>
  <p:clrMapOvr>
    <a:masterClrMapping/>
  </p:clrMapOvr>
  <p:timing>
    <p:tnLst>
      <p:par>
        <p:cTn xmlns:p14="http://schemas.microsoft.com/office/powerpoint/2010/main" id="1" dur="indefinite" restart="never" nodeType="tmRoot"/>
      </p:par>
    </p:tnLst>
  </p:timing>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2083149517"/>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0113083"/>
      </p:ext>
    </p:extLst>
  </p:cSld>
  <p:clrMapOvr>
    <a:masterClrMapping/>
  </p:clrMapOvr>
  <p:timing>
    <p:tnLst>
      <p:par>
        <p:cTn xmlns:p14="http://schemas.microsoft.com/office/powerpoint/2010/main" id="1" dur="indefinite" restart="never" nodeType="tmRoot"/>
      </p:par>
    </p:tnLst>
  </p:timing>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4041351"/>
      </p:ext>
    </p:extLst>
  </p:cSld>
  <p:clrMapOvr>
    <a:masterClrMapping/>
  </p:clrMapOvr>
  <p:timing>
    <p:tnLst>
      <p:par>
        <p:cTn xmlns:p14="http://schemas.microsoft.com/office/powerpoint/2010/main" id="1" dur="indefinite" restart="never" nodeType="tmRoot"/>
      </p:par>
    </p:tnLst>
  </p:timing>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3974112"/>
      </p:ext>
    </p:extLst>
  </p:cSld>
  <p:clrMapOvr>
    <a:masterClrMapping/>
  </p:clrMapOvr>
  <p:timing>
    <p:tnLst>
      <p:par>
        <p:cTn xmlns:p14="http://schemas.microsoft.com/office/powerpoint/2010/main" id="1" dur="indefinite" restart="never" nodeType="tmRoot"/>
      </p:par>
    </p:tnLst>
  </p:timing>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28189300"/>
      </p:ext>
    </p:extLst>
  </p:cSld>
  <p:clrMapOvr>
    <a:masterClrMapping/>
  </p:clrMapOvr>
  <p:timing>
    <p:tnLst>
      <p:par>
        <p:cTn xmlns:p14="http://schemas.microsoft.com/office/powerpoint/2010/mai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31706506"/>
      </p:ext>
    </p:extLst>
  </p:cSld>
  <p:clrMapOvr>
    <a:masterClrMapping/>
  </p:clrMapOvr>
  <p:timing>
    <p:tnLst>
      <p:par>
        <p:cTn xmlns:p14="http://schemas.microsoft.com/office/powerpoint/2010/mai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5291638"/>
      </p:ext>
    </p:extLst>
  </p:cSld>
  <p:clrMapOvr>
    <a:masterClrMapping/>
  </p:clrMapOvr>
  <p:timing>
    <p:tnLst>
      <p:par>
        <p:cTn xmlns:p14="http://schemas.microsoft.com/office/powerpoint/2010/main" id="1" dur="indefinite" restart="never" nodeType="tmRoot"/>
      </p:par>
    </p:tnLst>
  </p:timing>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00104667"/>
      </p:ext>
    </p:extLst>
  </p:cSld>
  <p:clrMapOvr>
    <a:masterClrMapping/>
  </p:clrMapOvr>
  <p:timing>
    <p:tnLst>
      <p:par>
        <p:cTn xmlns:p14="http://schemas.microsoft.com/office/powerpoint/2010/main" id="1" dur="indefinite" restart="never" nodeType="tmRoot"/>
      </p:par>
    </p:tnLst>
  </p:timing>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94709364"/>
      </p:ext>
    </p:extLst>
  </p:cSld>
  <p:clrMapOvr>
    <a:masterClrMapping/>
  </p:clrMapOvr>
  <p:timing>
    <p:tnLst>
      <p:par>
        <p:cTn xmlns:p14="http://schemas.microsoft.com/office/powerpoint/2010/main" id="1" dur="indefinite" restart="never" nodeType="tmRoot"/>
      </p:par>
    </p:tnLst>
  </p:timing>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72131489"/>
      </p:ext>
    </p:extLst>
  </p:cSld>
  <p:clrMapOvr>
    <a:masterClrMapping/>
  </p:clrMapOvr>
  <p:timing>
    <p:tnLst>
      <p:par>
        <p:cTn xmlns:p14="http://schemas.microsoft.com/office/powerpoint/2010/main" id="1" dur="indefinite" restart="never" nodeType="tmRoot"/>
      </p:par>
    </p:tnLst>
  </p:timing>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671581032"/>
      </p:ext>
    </p:extLst>
  </p:cSld>
  <p:clrMapOvr>
    <a:masterClrMapping/>
  </p:clrMapOvr>
  <p:timing>
    <p:tnLst>
      <p:par>
        <p:cTn xmlns:p14="http://schemas.microsoft.com/office/powerpoint/2010/main" id="1" dur="indefinite" restart="never" nodeType="tmRoot"/>
      </p:par>
    </p:tnLst>
  </p:timing>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337434154"/>
      </p:ext>
    </p:extLst>
  </p:cSld>
  <p:clrMapOvr>
    <a:masterClrMapping/>
  </p:clrMapOvr>
  <p:timing>
    <p:tnLst>
      <p:par>
        <p:cTn xmlns:p14="http://schemas.microsoft.com/office/powerpoint/2010/main" id="1" dur="indefinite" restart="never" nodeType="tmRoot"/>
      </p:par>
    </p:tnLst>
  </p:timing>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158136104"/>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78273679"/>
      </p:ext>
    </p:extLst>
  </p:cSld>
  <p:clrMapOvr>
    <a:masterClrMapping/>
  </p:clrMapOvr>
  <p:timing>
    <p:tnLst>
      <p:par>
        <p:cTn xmlns:p14="http://schemas.microsoft.com/office/powerpoint/2010/main" id="1" dur="indefinite" restart="never" nodeType="tmRoot"/>
      </p:par>
    </p:tnLst>
  </p:timing>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87706141"/>
      </p:ext>
    </p:extLst>
  </p:cSld>
  <p:clrMapOvr>
    <a:masterClrMapping/>
  </p:clrMapOvr>
  <p:timing>
    <p:tnLst>
      <p:par>
        <p:cTn xmlns:p14="http://schemas.microsoft.com/office/powerpoint/2010/main" id="1" dur="indefinite" restart="never" nodeType="tmRoot"/>
      </p:par>
    </p:tnLst>
  </p:timing>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292413412"/>
      </p:ext>
    </p:extLst>
  </p:cSld>
  <p:clrMapOvr>
    <a:masterClrMapping/>
  </p:clrMapOvr>
  <p:timing>
    <p:tnLst>
      <p:par>
        <p:cTn xmlns:p14="http://schemas.microsoft.com/office/powerpoint/2010/main" id="1" dur="indefinite" restart="never" nodeType="tmRoot"/>
      </p:par>
    </p:tnLst>
  </p:timing>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94292538"/>
      </p:ext>
    </p:extLst>
  </p:cSld>
  <p:clrMapOvr>
    <a:masterClrMapping/>
  </p:clrMapOvr>
  <p:timing>
    <p:tnLst>
      <p:par>
        <p:cTn xmlns:p14="http://schemas.microsoft.com/office/powerpoint/2010/main" id="1" dur="indefinite" restart="never" nodeType="tmRoot"/>
      </p:par>
    </p:tnLst>
  </p:timing>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209734969"/>
      </p:ext>
    </p:extLst>
  </p:cSld>
  <p:clrMapOvr>
    <a:masterClrMapping/>
  </p:clrMapOvr>
  <p:timing>
    <p:tnLst>
      <p:par>
        <p:cTn xmlns:p14="http://schemas.microsoft.com/office/powerpoint/2010/main" id="1" dur="indefinite" restart="never" nodeType="tmRoot"/>
      </p:par>
    </p:tnLst>
  </p:timing>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34290636"/>
      </p:ext>
    </p:extLst>
  </p:cSld>
  <p:clrMapOvr>
    <a:masterClrMapping/>
  </p:clrMapOvr>
  <p:timing>
    <p:tnLst>
      <p:par>
        <p:cTn xmlns:p14="http://schemas.microsoft.com/office/powerpoint/2010/main" id="1" dur="indefinite" restart="never" nodeType="tmRoot"/>
      </p:par>
    </p:tnLst>
  </p:timing>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24916170"/>
      </p:ext>
    </p:extLst>
  </p:cSld>
  <p:clrMapOvr>
    <a:masterClrMapping/>
  </p:clrMapOvr>
  <p:timing>
    <p:tnLst>
      <p:par>
        <p:cTn xmlns:p14="http://schemas.microsoft.com/office/powerpoint/2010/main" id="1" dur="indefinite" restart="never" nodeType="tmRoot"/>
      </p:par>
    </p:tnLst>
  </p:timing>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44311956"/>
      </p:ext>
    </p:extLst>
  </p:cSld>
  <p:clrMapOvr>
    <a:masterClrMapping/>
  </p:clrMapOvr>
  <p:timing>
    <p:tnLst>
      <p:par>
        <p:cTn xmlns:p14="http://schemas.microsoft.com/office/powerpoint/2010/main" id="1" dur="indefinite" restart="never" nodeType="tmRoot"/>
      </p:par>
    </p:tnLst>
  </p:timing>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53162844"/>
      </p:ext>
    </p:extLst>
  </p:cSld>
  <p:clrMapOvr>
    <a:masterClrMapping/>
  </p:clrMapOvr>
  <p:timing>
    <p:tnLst>
      <p:par>
        <p:cTn xmlns:p14="http://schemas.microsoft.com/office/powerpoint/2010/main" id="1" dur="indefinite" restart="never" nodeType="tmRoot"/>
      </p:par>
    </p:tnLst>
  </p:timing>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67062760"/>
      </p:ext>
    </p:extLst>
  </p:cSld>
  <p:clrMapOvr>
    <a:masterClrMapping/>
  </p:clrMapOvr>
  <p:timing>
    <p:tnLst>
      <p:par>
        <p:cTn xmlns:p14="http://schemas.microsoft.com/office/powerpoint/2010/main" id="1" dur="indefinite" restart="never" nodeType="tmRoot"/>
      </p:par>
    </p:tnLst>
  </p:timing>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020406649"/>
      </p:ext>
    </p:extLst>
  </p:cSld>
  <p:clrMapOvr>
    <a:masterClrMapping/>
  </p:clrMapOvr>
  <p:timing>
    <p:tnLst>
      <p:par>
        <p:cTn xmlns:p14="http://schemas.microsoft.com/office/powerpoint/2010/main" id="1" dur="indefinite" restart="never" nodeType="tmRoot"/>
      </p:par>
    </p:tnLst>
  </p:timing>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825726814"/>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98994314"/>
      </p:ext>
    </p:extLst>
  </p:cSld>
  <p:clrMapOvr>
    <a:masterClrMapping/>
  </p:clrMapOvr>
  <p:timing>
    <p:tnLst>
      <p:par>
        <p:cTn xmlns:p14="http://schemas.microsoft.com/office/powerpoint/2010/main" id="1" dur="indefinite" restart="never" nodeType="tmRoot"/>
      </p:par>
    </p:tnLst>
  </p:timing>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68922326"/>
      </p:ext>
    </p:extLst>
  </p:cSld>
  <p:clrMapOvr>
    <a:masterClrMapping/>
  </p:clrMapOvr>
  <p:timing>
    <p:tnLst>
      <p:par>
        <p:cTn xmlns:p14="http://schemas.microsoft.com/office/powerpoint/2010/mai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21713886"/>
      </p:ext>
    </p:extLst>
  </p:cSld>
  <p:clrMapOvr>
    <a:masterClrMapping/>
  </p:clrMapOvr>
  <p:timing>
    <p:tnLst>
      <p:par>
        <p:cTn xmlns:p14="http://schemas.microsoft.com/office/powerpoint/2010/mai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34660183"/>
      </p:ext>
    </p:extLst>
  </p:cSld>
  <p:clrMapOvr>
    <a:masterClrMapping/>
  </p:clrMapOvr>
  <p:timing>
    <p:tnLst>
      <p:par>
        <p:cTn xmlns:p14="http://schemas.microsoft.com/office/powerpoint/2010/main" id="1" dur="indefinite" restart="never" nodeType="tmRoot"/>
      </p:par>
    </p:tnLst>
  </p:timing>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880346039"/>
      </p:ext>
    </p:extLst>
  </p:cSld>
  <p:clrMapOvr>
    <a:masterClrMapping/>
  </p:clrMapOvr>
  <p:timing>
    <p:tnLst>
      <p:par>
        <p:cTn xmlns:p14="http://schemas.microsoft.com/office/powerpoint/2010/main" id="1" dur="indefinite" restart="never" nodeType="tmRoot"/>
      </p:par>
    </p:tnLst>
  </p:timing>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11826969"/>
      </p:ext>
    </p:extLst>
  </p:cSld>
  <p:clrMapOvr>
    <a:masterClrMapping/>
  </p:clrMapOvr>
  <p:timing>
    <p:tnLst>
      <p:par>
        <p:cTn xmlns:p14="http://schemas.microsoft.com/office/powerpoint/2010/main" id="1" dur="indefinite" restart="never" nodeType="tmRoot"/>
      </p:par>
    </p:tnLst>
  </p:timing>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78701535"/>
      </p:ext>
    </p:extLst>
  </p:cSld>
  <p:clrMapOvr>
    <a:masterClrMapping/>
  </p:clrMapOvr>
  <p:timing>
    <p:tnLst>
      <p:par>
        <p:cTn xmlns:p14="http://schemas.microsoft.com/office/powerpoint/2010/main" id="1" dur="indefinite" restart="never" nodeType="tmRoot"/>
      </p:par>
    </p:tnLst>
  </p:timing>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94320152"/>
      </p:ext>
    </p:extLst>
  </p:cSld>
  <p:clrMapOvr>
    <a:masterClrMapping/>
  </p:clrMapOvr>
  <p:timing>
    <p:tnLst>
      <p:par>
        <p:cTn xmlns:p14="http://schemas.microsoft.com/office/powerpoint/2010/main" id="1" dur="indefinite" restart="never" nodeType="tmRoot"/>
      </p:par>
    </p:tnLst>
  </p:timing>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2532621"/>
      </p:ext>
    </p:extLst>
  </p:cSld>
  <p:clrMapOvr>
    <a:masterClrMapping/>
  </p:clrMapOvr>
  <p:timing>
    <p:tnLst>
      <p:par>
        <p:cTn xmlns:p14="http://schemas.microsoft.com/office/powerpoint/2010/main" id="1" dur="indefinite" restart="never" nodeType="tmRoot"/>
      </p:par>
    </p:tnLst>
  </p:timing>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62924393"/>
      </p:ext>
    </p:extLst>
  </p:cSld>
  <p:clrMapOvr>
    <a:masterClrMapping/>
  </p:clrMapOvr>
  <p:timing>
    <p:tnLst>
      <p:par>
        <p:cTn xmlns:p14="http://schemas.microsoft.com/office/powerpoint/2010/main" id="1" dur="indefinite" restart="never" nodeType="tmRoot"/>
      </p:par>
    </p:tnLst>
  </p:timing>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79611790"/>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6"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2" Type="http://schemas.openxmlformats.org/officeDocument/2006/relationships/theme" Target="../theme/theme2.xml"/><Relationship Id="rId13" Type="http://schemas.openxmlformats.org/officeDocument/2006/relationships/image" Target="../media/image3.png"/><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9" Type="http://schemas.openxmlformats.org/officeDocument/2006/relationships/slideLayout" Target="../slideLayouts/slideLayout22.xml"/><Relationship Id="rId10"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theme" Target="../theme/theme3.xml"/><Relationship Id="rId13" Type="http://schemas.openxmlformats.org/officeDocument/2006/relationships/image" Target="../media/image3.png"/><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6.xml"/><Relationship Id="rId12" Type="http://schemas.openxmlformats.org/officeDocument/2006/relationships/theme" Target="../theme/theme4.xml"/><Relationship Id="rId13" Type="http://schemas.openxmlformats.org/officeDocument/2006/relationships/image" Target="../media/image3.png"/><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7.xml"/><Relationship Id="rId12" Type="http://schemas.openxmlformats.org/officeDocument/2006/relationships/theme" Target="../theme/theme5.xml"/><Relationship Id="rId13" Type="http://schemas.openxmlformats.org/officeDocument/2006/relationships/image" Target="../media/image3.png"/><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8.xml"/><Relationship Id="rId12" Type="http://schemas.openxmlformats.org/officeDocument/2006/relationships/theme" Target="../theme/theme6.xml"/><Relationship Id="rId13" Type="http://schemas.openxmlformats.org/officeDocument/2006/relationships/image" Target="../media/image3.png"/><Relationship Id="rId1" Type="http://schemas.openxmlformats.org/officeDocument/2006/relationships/slideLayout" Target="../slideLayouts/slideLayout58.xml"/><Relationship Id="rId2" Type="http://schemas.openxmlformats.org/officeDocument/2006/relationships/slideLayout" Target="../slideLayouts/slideLayout59.xml"/><Relationship Id="rId3" Type="http://schemas.openxmlformats.org/officeDocument/2006/relationships/slideLayout" Target="../slideLayouts/slideLayout60.xml"/><Relationship Id="rId4" Type="http://schemas.openxmlformats.org/officeDocument/2006/relationships/slideLayout" Target="../slideLayouts/slideLayout61.xml"/><Relationship Id="rId5" Type="http://schemas.openxmlformats.org/officeDocument/2006/relationships/slideLayout" Target="../slideLayouts/slideLayout62.xml"/><Relationship Id="rId6" Type="http://schemas.openxmlformats.org/officeDocument/2006/relationships/slideLayout" Target="../slideLayouts/slideLayout63.xml"/><Relationship Id="rId7" Type="http://schemas.openxmlformats.org/officeDocument/2006/relationships/slideLayout" Target="../slideLayouts/slideLayout64.xml"/><Relationship Id="rId8" Type="http://schemas.openxmlformats.org/officeDocument/2006/relationships/slideLayout" Target="../slideLayouts/slideLayout65.xml"/><Relationship Id="rId9" Type="http://schemas.openxmlformats.org/officeDocument/2006/relationships/slideLayout" Target="../slideLayouts/slideLayout66.xml"/><Relationship Id="rId10"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9.xml"/><Relationship Id="rId12" Type="http://schemas.openxmlformats.org/officeDocument/2006/relationships/slideLayout" Target="../slideLayouts/slideLayout80.xml"/><Relationship Id="rId13" Type="http://schemas.openxmlformats.org/officeDocument/2006/relationships/theme" Target="../theme/theme7.xml"/><Relationship Id="rId14" Type="http://schemas.openxmlformats.org/officeDocument/2006/relationships/image" Target="../media/image4.gif"/><Relationship Id="rId15" Type="http://schemas.openxmlformats.org/officeDocument/2006/relationships/image" Target="../media/image3.png"/><Relationship Id="rId1" Type="http://schemas.openxmlformats.org/officeDocument/2006/relationships/slideLayout" Target="../slideLayouts/slideLayout69.xml"/><Relationship Id="rId2" Type="http://schemas.openxmlformats.org/officeDocument/2006/relationships/slideLayout" Target="../slideLayouts/slideLayout70.xml"/><Relationship Id="rId3" Type="http://schemas.openxmlformats.org/officeDocument/2006/relationships/slideLayout" Target="../slideLayouts/slideLayout71.xml"/><Relationship Id="rId4" Type="http://schemas.openxmlformats.org/officeDocument/2006/relationships/slideLayout" Target="../slideLayouts/slideLayout72.xml"/><Relationship Id="rId5" Type="http://schemas.openxmlformats.org/officeDocument/2006/relationships/slideLayout" Target="../slideLayouts/slideLayout73.xml"/><Relationship Id="rId6" Type="http://schemas.openxmlformats.org/officeDocument/2006/relationships/slideLayout" Target="../slideLayouts/slideLayout74.xml"/><Relationship Id="rId7" Type="http://schemas.openxmlformats.org/officeDocument/2006/relationships/slideLayout" Target="../slideLayouts/slideLayout75.xml"/><Relationship Id="rId8" Type="http://schemas.openxmlformats.org/officeDocument/2006/relationships/slideLayout" Target="../slideLayouts/slideLayout76.xml"/><Relationship Id="rId9" Type="http://schemas.openxmlformats.org/officeDocument/2006/relationships/slideLayout" Target="../slideLayouts/slideLayout77.xml"/><Relationship Id="rId10"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91.xml"/><Relationship Id="rId12" Type="http://schemas.openxmlformats.org/officeDocument/2006/relationships/theme" Target="../theme/theme8.xml"/><Relationship Id="rId1" Type="http://schemas.openxmlformats.org/officeDocument/2006/relationships/slideLayout" Target="../slideLayouts/slideLayout81.xml"/><Relationship Id="rId2" Type="http://schemas.openxmlformats.org/officeDocument/2006/relationships/slideLayout" Target="../slideLayouts/slideLayout82.xml"/><Relationship Id="rId3" Type="http://schemas.openxmlformats.org/officeDocument/2006/relationships/slideLayout" Target="../slideLayouts/slideLayout83.xml"/><Relationship Id="rId4" Type="http://schemas.openxmlformats.org/officeDocument/2006/relationships/slideLayout" Target="../slideLayouts/slideLayout84.xml"/><Relationship Id="rId5" Type="http://schemas.openxmlformats.org/officeDocument/2006/relationships/slideLayout" Target="../slideLayouts/slideLayout85.xml"/><Relationship Id="rId6" Type="http://schemas.openxmlformats.org/officeDocument/2006/relationships/slideLayout" Target="../slideLayouts/slideLayout86.xml"/><Relationship Id="rId7" Type="http://schemas.openxmlformats.org/officeDocument/2006/relationships/slideLayout" Target="../slideLayouts/slideLayout87.xml"/><Relationship Id="rId8" Type="http://schemas.openxmlformats.org/officeDocument/2006/relationships/slideLayout" Target="../slideLayouts/slideLayout88.xml"/><Relationship Id="rId9" Type="http://schemas.openxmlformats.org/officeDocument/2006/relationships/slideLayout" Target="../slideLayouts/slideLayout89.xml"/><Relationship Id="rId10"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02.xml"/><Relationship Id="rId12" Type="http://schemas.openxmlformats.org/officeDocument/2006/relationships/slideLayout" Target="../slideLayouts/slideLayout103.xml"/><Relationship Id="rId13" Type="http://schemas.openxmlformats.org/officeDocument/2006/relationships/theme" Target="../theme/theme9.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5" Type="http://schemas.openxmlformats.org/officeDocument/2006/relationships/slideLayout" Target="../slideLayouts/slideLayout96.xml"/><Relationship Id="rId6" Type="http://schemas.openxmlformats.org/officeDocument/2006/relationships/slideLayout" Target="../slideLayouts/slideLayout97.xml"/><Relationship Id="rId7" Type="http://schemas.openxmlformats.org/officeDocument/2006/relationships/slideLayout" Target="../slideLayouts/slideLayout98.xml"/><Relationship Id="rId8" Type="http://schemas.openxmlformats.org/officeDocument/2006/relationships/slideLayout" Target="../slideLayouts/slideLayout99.xml"/><Relationship Id="rId9" Type="http://schemas.openxmlformats.org/officeDocument/2006/relationships/slideLayout" Target="../slideLayouts/slideLayout100.xml"/><Relationship Id="rId10" Type="http://schemas.openxmlformats.org/officeDocument/2006/relationships/slideLayout" Target="../slideLayouts/slideLayout101.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slideLayout" Target="../slideLayouts/slideLayout115.xml"/><Relationship Id="rId13" Type="http://schemas.openxmlformats.org/officeDocument/2006/relationships/theme" Target="../theme/theme10.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6.xml"/><Relationship Id="rId12" Type="http://schemas.openxmlformats.org/officeDocument/2006/relationships/slideLayout" Target="../slideLayouts/slideLayout127.xml"/><Relationship Id="rId13" Type="http://schemas.openxmlformats.org/officeDocument/2006/relationships/theme" Target="../theme/theme11.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116.xml"/><Relationship Id="rId2" Type="http://schemas.openxmlformats.org/officeDocument/2006/relationships/slideLayout" Target="../slideLayouts/slideLayout117.xml"/><Relationship Id="rId3" Type="http://schemas.openxmlformats.org/officeDocument/2006/relationships/slideLayout" Target="../slideLayouts/slideLayout118.xml"/><Relationship Id="rId4" Type="http://schemas.openxmlformats.org/officeDocument/2006/relationships/slideLayout" Target="../slideLayouts/slideLayout119.xml"/><Relationship Id="rId5" Type="http://schemas.openxmlformats.org/officeDocument/2006/relationships/slideLayout" Target="../slideLayouts/slideLayout120.xml"/><Relationship Id="rId6" Type="http://schemas.openxmlformats.org/officeDocument/2006/relationships/slideLayout" Target="../slideLayouts/slideLayout121.xml"/><Relationship Id="rId7" Type="http://schemas.openxmlformats.org/officeDocument/2006/relationships/slideLayout" Target="../slideLayouts/slideLayout122.xml"/><Relationship Id="rId8" Type="http://schemas.openxmlformats.org/officeDocument/2006/relationships/slideLayout" Target="../slideLayouts/slideLayout123.xml"/><Relationship Id="rId9" Type="http://schemas.openxmlformats.org/officeDocument/2006/relationships/slideLayout" Target="../slideLayouts/slideLayout124.xml"/><Relationship Id="rId10" Type="http://schemas.openxmlformats.org/officeDocument/2006/relationships/slideLayout" Target="../slideLayouts/slideLayout125.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8.xml"/><Relationship Id="rId12" Type="http://schemas.openxmlformats.org/officeDocument/2006/relationships/slideLayout" Target="../slideLayouts/slideLayout139.xml"/><Relationship Id="rId13" Type="http://schemas.openxmlformats.org/officeDocument/2006/relationships/theme" Target="../theme/theme12.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128.xml"/><Relationship Id="rId2" Type="http://schemas.openxmlformats.org/officeDocument/2006/relationships/slideLayout" Target="../slideLayouts/slideLayout129.xml"/><Relationship Id="rId3" Type="http://schemas.openxmlformats.org/officeDocument/2006/relationships/slideLayout" Target="../slideLayouts/slideLayout130.xml"/><Relationship Id="rId4" Type="http://schemas.openxmlformats.org/officeDocument/2006/relationships/slideLayout" Target="../slideLayouts/slideLayout131.xml"/><Relationship Id="rId5" Type="http://schemas.openxmlformats.org/officeDocument/2006/relationships/slideLayout" Target="../slideLayouts/slideLayout132.xml"/><Relationship Id="rId6" Type="http://schemas.openxmlformats.org/officeDocument/2006/relationships/slideLayout" Target="../slideLayouts/slideLayout133.xml"/><Relationship Id="rId7" Type="http://schemas.openxmlformats.org/officeDocument/2006/relationships/slideLayout" Target="../slideLayouts/slideLayout134.xml"/><Relationship Id="rId8" Type="http://schemas.openxmlformats.org/officeDocument/2006/relationships/slideLayout" Target="../slideLayouts/slideLayout135.xml"/><Relationship Id="rId9" Type="http://schemas.openxmlformats.org/officeDocument/2006/relationships/slideLayout" Target="../slideLayouts/slideLayout136.xml"/><Relationship Id="rId10" Type="http://schemas.openxmlformats.org/officeDocument/2006/relationships/slideLayout" Target="../slideLayouts/slideLayout137.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50.xml"/><Relationship Id="rId12" Type="http://schemas.openxmlformats.org/officeDocument/2006/relationships/slideLayout" Target="../slideLayouts/slideLayout151.xml"/><Relationship Id="rId13" Type="http://schemas.openxmlformats.org/officeDocument/2006/relationships/theme" Target="../theme/theme13.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140.xml"/><Relationship Id="rId2" Type="http://schemas.openxmlformats.org/officeDocument/2006/relationships/slideLayout" Target="../slideLayouts/slideLayout141.xml"/><Relationship Id="rId3" Type="http://schemas.openxmlformats.org/officeDocument/2006/relationships/slideLayout" Target="../slideLayouts/slideLayout142.xml"/><Relationship Id="rId4" Type="http://schemas.openxmlformats.org/officeDocument/2006/relationships/slideLayout" Target="../slideLayouts/slideLayout143.xml"/><Relationship Id="rId5" Type="http://schemas.openxmlformats.org/officeDocument/2006/relationships/slideLayout" Target="../slideLayouts/slideLayout144.xml"/><Relationship Id="rId6" Type="http://schemas.openxmlformats.org/officeDocument/2006/relationships/slideLayout" Target="../slideLayouts/slideLayout145.xml"/><Relationship Id="rId7" Type="http://schemas.openxmlformats.org/officeDocument/2006/relationships/slideLayout" Target="../slideLayouts/slideLayout146.xml"/><Relationship Id="rId8" Type="http://schemas.openxmlformats.org/officeDocument/2006/relationships/slideLayout" Target="../slideLayouts/slideLayout147.xml"/><Relationship Id="rId9" Type="http://schemas.openxmlformats.org/officeDocument/2006/relationships/slideLayout" Target="../slideLayouts/slideLayout148.xml"/><Relationship Id="rId10" Type="http://schemas.openxmlformats.org/officeDocument/2006/relationships/slideLayout" Target="../slideLayouts/slideLayout149.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62.xml"/><Relationship Id="rId12" Type="http://schemas.openxmlformats.org/officeDocument/2006/relationships/theme" Target="../theme/theme14.xml"/><Relationship Id="rId13" Type="http://schemas.openxmlformats.org/officeDocument/2006/relationships/image" Target="../media/image3.png"/><Relationship Id="rId14" Type="http://schemas.openxmlformats.org/officeDocument/2006/relationships/image" Target="../media/image4.gif"/><Relationship Id="rId1" Type="http://schemas.openxmlformats.org/officeDocument/2006/relationships/slideLayout" Target="../slideLayouts/slideLayout152.xml"/><Relationship Id="rId2" Type="http://schemas.openxmlformats.org/officeDocument/2006/relationships/slideLayout" Target="../slideLayouts/slideLayout153.xml"/><Relationship Id="rId3" Type="http://schemas.openxmlformats.org/officeDocument/2006/relationships/slideLayout" Target="../slideLayouts/slideLayout154.xml"/><Relationship Id="rId4" Type="http://schemas.openxmlformats.org/officeDocument/2006/relationships/slideLayout" Target="../slideLayouts/slideLayout155.xml"/><Relationship Id="rId5" Type="http://schemas.openxmlformats.org/officeDocument/2006/relationships/slideLayout" Target="../slideLayouts/slideLayout156.xml"/><Relationship Id="rId6" Type="http://schemas.openxmlformats.org/officeDocument/2006/relationships/slideLayout" Target="../slideLayouts/slideLayout157.xml"/><Relationship Id="rId7" Type="http://schemas.openxmlformats.org/officeDocument/2006/relationships/slideLayout" Target="../slideLayouts/slideLayout158.xml"/><Relationship Id="rId8" Type="http://schemas.openxmlformats.org/officeDocument/2006/relationships/slideLayout" Target="../slideLayouts/slideLayout159.xml"/><Relationship Id="rId9" Type="http://schemas.openxmlformats.org/officeDocument/2006/relationships/slideLayout" Target="../slideLayouts/slideLayout160.xml"/><Relationship Id="rId10" Type="http://schemas.openxmlformats.org/officeDocument/2006/relationships/slideLayout" Target="../slideLayouts/slideLayout161.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73.xml"/><Relationship Id="rId12" Type="http://schemas.openxmlformats.org/officeDocument/2006/relationships/theme" Target="../theme/theme15.xml"/><Relationship Id="rId13" Type="http://schemas.openxmlformats.org/officeDocument/2006/relationships/image" Target="../media/image3.png"/><Relationship Id="rId1" Type="http://schemas.openxmlformats.org/officeDocument/2006/relationships/slideLayout" Target="../slideLayouts/slideLayout163.xml"/><Relationship Id="rId2" Type="http://schemas.openxmlformats.org/officeDocument/2006/relationships/slideLayout" Target="../slideLayouts/slideLayout164.xml"/><Relationship Id="rId3" Type="http://schemas.openxmlformats.org/officeDocument/2006/relationships/slideLayout" Target="../slideLayouts/slideLayout165.xml"/><Relationship Id="rId4" Type="http://schemas.openxmlformats.org/officeDocument/2006/relationships/slideLayout" Target="../slideLayouts/slideLayout166.xml"/><Relationship Id="rId5" Type="http://schemas.openxmlformats.org/officeDocument/2006/relationships/slideLayout" Target="../slideLayouts/slideLayout167.xml"/><Relationship Id="rId6" Type="http://schemas.openxmlformats.org/officeDocument/2006/relationships/slideLayout" Target="../slideLayouts/slideLayout168.xml"/><Relationship Id="rId7" Type="http://schemas.openxmlformats.org/officeDocument/2006/relationships/slideLayout" Target="../slideLayouts/slideLayout169.xml"/><Relationship Id="rId8" Type="http://schemas.openxmlformats.org/officeDocument/2006/relationships/slideLayout" Target="../slideLayouts/slideLayout170.xml"/><Relationship Id="rId9" Type="http://schemas.openxmlformats.org/officeDocument/2006/relationships/slideLayout" Target="../slideLayouts/slideLayout171.xml"/><Relationship Id="rId10" Type="http://schemas.openxmlformats.org/officeDocument/2006/relationships/slideLayout" Target="../slideLayouts/slideLayout172.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84.xml"/><Relationship Id="rId12" Type="http://schemas.openxmlformats.org/officeDocument/2006/relationships/theme" Target="../theme/theme16.xml"/><Relationship Id="rId1" Type="http://schemas.openxmlformats.org/officeDocument/2006/relationships/slideLayout" Target="../slideLayouts/slideLayout174.xml"/><Relationship Id="rId2" Type="http://schemas.openxmlformats.org/officeDocument/2006/relationships/slideLayout" Target="../slideLayouts/slideLayout175.xml"/><Relationship Id="rId3" Type="http://schemas.openxmlformats.org/officeDocument/2006/relationships/slideLayout" Target="../slideLayouts/slideLayout176.xml"/><Relationship Id="rId4" Type="http://schemas.openxmlformats.org/officeDocument/2006/relationships/slideLayout" Target="../slideLayouts/slideLayout177.xml"/><Relationship Id="rId5" Type="http://schemas.openxmlformats.org/officeDocument/2006/relationships/slideLayout" Target="../slideLayouts/slideLayout178.xml"/><Relationship Id="rId6" Type="http://schemas.openxmlformats.org/officeDocument/2006/relationships/slideLayout" Target="../slideLayouts/slideLayout179.xml"/><Relationship Id="rId7" Type="http://schemas.openxmlformats.org/officeDocument/2006/relationships/slideLayout" Target="../slideLayouts/slideLayout180.xml"/><Relationship Id="rId8" Type="http://schemas.openxmlformats.org/officeDocument/2006/relationships/slideLayout" Target="../slideLayouts/slideLayout181.xml"/><Relationship Id="rId9" Type="http://schemas.openxmlformats.org/officeDocument/2006/relationships/slideLayout" Target="../slideLayouts/slideLayout182.xml"/><Relationship Id="rId10" Type="http://schemas.openxmlformats.org/officeDocument/2006/relationships/slideLayout" Target="../slideLayouts/slideLayout183.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95.xml"/><Relationship Id="rId12" Type="http://schemas.openxmlformats.org/officeDocument/2006/relationships/slideLayout" Target="../slideLayouts/slideLayout196.xml"/><Relationship Id="rId13" Type="http://schemas.openxmlformats.org/officeDocument/2006/relationships/slideLayout" Target="../slideLayouts/slideLayout197.xml"/><Relationship Id="rId14" Type="http://schemas.openxmlformats.org/officeDocument/2006/relationships/theme" Target="../theme/theme17.xml"/><Relationship Id="rId15" Type="http://schemas.openxmlformats.org/officeDocument/2006/relationships/image" Target="../media/image1.png"/><Relationship Id="rId16" Type="http://schemas.openxmlformats.org/officeDocument/2006/relationships/image" Target="../media/image2.png"/><Relationship Id="rId1" Type="http://schemas.openxmlformats.org/officeDocument/2006/relationships/slideLayout" Target="../slideLayouts/slideLayout185.xml"/><Relationship Id="rId2" Type="http://schemas.openxmlformats.org/officeDocument/2006/relationships/slideLayout" Target="../slideLayouts/slideLayout186.xml"/><Relationship Id="rId3" Type="http://schemas.openxmlformats.org/officeDocument/2006/relationships/slideLayout" Target="../slideLayouts/slideLayout187.xml"/><Relationship Id="rId4" Type="http://schemas.openxmlformats.org/officeDocument/2006/relationships/slideLayout" Target="../slideLayouts/slideLayout188.xml"/><Relationship Id="rId5" Type="http://schemas.openxmlformats.org/officeDocument/2006/relationships/slideLayout" Target="../slideLayouts/slideLayout189.xml"/><Relationship Id="rId6" Type="http://schemas.openxmlformats.org/officeDocument/2006/relationships/slideLayout" Target="../slideLayouts/slideLayout190.xml"/><Relationship Id="rId7" Type="http://schemas.openxmlformats.org/officeDocument/2006/relationships/slideLayout" Target="../slideLayouts/slideLayout191.xml"/><Relationship Id="rId8" Type="http://schemas.openxmlformats.org/officeDocument/2006/relationships/slideLayout" Target="../slideLayouts/slideLayout192.xml"/><Relationship Id="rId9" Type="http://schemas.openxmlformats.org/officeDocument/2006/relationships/slideLayout" Target="../slideLayouts/slideLayout193.xml"/><Relationship Id="rId10" Type="http://schemas.openxmlformats.org/officeDocument/2006/relationships/slideLayout" Target="../slideLayouts/slideLayout194.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208.xml"/><Relationship Id="rId12" Type="http://schemas.openxmlformats.org/officeDocument/2006/relationships/theme" Target="../theme/theme18.xml"/><Relationship Id="rId1" Type="http://schemas.openxmlformats.org/officeDocument/2006/relationships/slideLayout" Target="../slideLayouts/slideLayout198.xml"/><Relationship Id="rId2" Type="http://schemas.openxmlformats.org/officeDocument/2006/relationships/slideLayout" Target="../slideLayouts/slideLayout199.xml"/><Relationship Id="rId3" Type="http://schemas.openxmlformats.org/officeDocument/2006/relationships/slideLayout" Target="../slideLayouts/slideLayout200.xml"/><Relationship Id="rId4" Type="http://schemas.openxmlformats.org/officeDocument/2006/relationships/slideLayout" Target="../slideLayouts/slideLayout201.xml"/><Relationship Id="rId5" Type="http://schemas.openxmlformats.org/officeDocument/2006/relationships/slideLayout" Target="../slideLayouts/slideLayout202.xml"/><Relationship Id="rId6" Type="http://schemas.openxmlformats.org/officeDocument/2006/relationships/slideLayout" Target="../slideLayouts/slideLayout203.xml"/><Relationship Id="rId7" Type="http://schemas.openxmlformats.org/officeDocument/2006/relationships/slideLayout" Target="../slideLayouts/slideLayout204.xml"/><Relationship Id="rId8" Type="http://schemas.openxmlformats.org/officeDocument/2006/relationships/slideLayout" Target="../slideLayouts/slideLayout205.xml"/><Relationship Id="rId9" Type="http://schemas.openxmlformats.org/officeDocument/2006/relationships/slideLayout" Target="../slideLayouts/slideLayout206.xml"/><Relationship Id="rId10" Type="http://schemas.openxmlformats.org/officeDocument/2006/relationships/slideLayout" Target="../slideLayouts/slideLayout20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19.xml"/><Relationship Id="rId12" Type="http://schemas.openxmlformats.org/officeDocument/2006/relationships/theme" Target="../theme/theme19.xml"/><Relationship Id="rId1" Type="http://schemas.openxmlformats.org/officeDocument/2006/relationships/slideLayout" Target="../slideLayouts/slideLayout209.xml"/><Relationship Id="rId2" Type="http://schemas.openxmlformats.org/officeDocument/2006/relationships/slideLayout" Target="../slideLayouts/slideLayout210.xml"/><Relationship Id="rId3" Type="http://schemas.openxmlformats.org/officeDocument/2006/relationships/slideLayout" Target="../slideLayouts/slideLayout211.xml"/><Relationship Id="rId4" Type="http://schemas.openxmlformats.org/officeDocument/2006/relationships/slideLayout" Target="../slideLayouts/slideLayout212.xml"/><Relationship Id="rId5" Type="http://schemas.openxmlformats.org/officeDocument/2006/relationships/slideLayout" Target="../slideLayouts/slideLayout213.xml"/><Relationship Id="rId6" Type="http://schemas.openxmlformats.org/officeDocument/2006/relationships/slideLayout" Target="../slideLayouts/slideLayout214.xml"/><Relationship Id="rId7" Type="http://schemas.openxmlformats.org/officeDocument/2006/relationships/slideLayout" Target="../slideLayouts/slideLayout215.xml"/><Relationship Id="rId8" Type="http://schemas.openxmlformats.org/officeDocument/2006/relationships/slideLayout" Target="../slideLayouts/slideLayout216.xml"/><Relationship Id="rId9" Type="http://schemas.openxmlformats.org/officeDocument/2006/relationships/slideLayout" Target="../slideLayouts/slideLayout217.xml"/><Relationship Id="rId10" Type="http://schemas.openxmlformats.org/officeDocument/2006/relationships/slideLayout" Target="../slideLayouts/slideLayout21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30.xml"/><Relationship Id="rId12" Type="http://schemas.openxmlformats.org/officeDocument/2006/relationships/theme" Target="../theme/theme20.xml"/><Relationship Id="rId1" Type="http://schemas.openxmlformats.org/officeDocument/2006/relationships/slideLayout" Target="../slideLayouts/slideLayout220.xml"/><Relationship Id="rId2" Type="http://schemas.openxmlformats.org/officeDocument/2006/relationships/slideLayout" Target="../slideLayouts/slideLayout221.xml"/><Relationship Id="rId3" Type="http://schemas.openxmlformats.org/officeDocument/2006/relationships/slideLayout" Target="../slideLayouts/slideLayout222.xml"/><Relationship Id="rId4" Type="http://schemas.openxmlformats.org/officeDocument/2006/relationships/slideLayout" Target="../slideLayouts/slideLayout223.xml"/><Relationship Id="rId5" Type="http://schemas.openxmlformats.org/officeDocument/2006/relationships/slideLayout" Target="../slideLayouts/slideLayout224.xml"/><Relationship Id="rId6" Type="http://schemas.openxmlformats.org/officeDocument/2006/relationships/slideLayout" Target="../slideLayouts/slideLayout225.xml"/><Relationship Id="rId7" Type="http://schemas.openxmlformats.org/officeDocument/2006/relationships/slideLayout" Target="../slideLayouts/slideLayout226.xml"/><Relationship Id="rId8" Type="http://schemas.openxmlformats.org/officeDocument/2006/relationships/slideLayout" Target="../slideLayouts/slideLayout227.xml"/><Relationship Id="rId9" Type="http://schemas.openxmlformats.org/officeDocument/2006/relationships/slideLayout" Target="../slideLayouts/slideLayout228.xml"/><Relationship Id="rId10" Type="http://schemas.openxmlformats.org/officeDocument/2006/relationships/slideLayout" Target="../slideLayouts/slideLayout22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41.xml"/><Relationship Id="rId12" Type="http://schemas.openxmlformats.org/officeDocument/2006/relationships/theme" Target="../theme/theme21.xml"/><Relationship Id="rId1" Type="http://schemas.openxmlformats.org/officeDocument/2006/relationships/slideLayout" Target="../slideLayouts/slideLayout231.xml"/><Relationship Id="rId2" Type="http://schemas.openxmlformats.org/officeDocument/2006/relationships/slideLayout" Target="../slideLayouts/slideLayout232.xml"/><Relationship Id="rId3" Type="http://schemas.openxmlformats.org/officeDocument/2006/relationships/slideLayout" Target="../slideLayouts/slideLayout233.xml"/><Relationship Id="rId4" Type="http://schemas.openxmlformats.org/officeDocument/2006/relationships/slideLayout" Target="../slideLayouts/slideLayout234.xml"/><Relationship Id="rId5" Type="http://schemas.openxmlformats.org/officeDocument/2006/relationships/slideLayout" Target="../slideLayouts/slideLayout235.xml"/><Relationship Id="rId6" Type="http://schemas.openxmlformats.org/officeDocument/2006/relationships/slideLayout" Target="../slideLayouts/slideLayout236.xml"/><Relationship Id="rId7" Type="http://schemas.openxmlformats.org/officeDocument/2006/relationships/slideLayout" Target="../slideLayouts/slideLayout237.xml"/><Relationship Id="rId8" Type="http://schemas.openxmlformats.org/officeDocument/2006/relationships/slideLayout" Target="../slideLayouts/slideLayout238.xml"/><Relationship Id="rId9" Type="http://schemas.openxmlformats.org/officeDocument/2006/relationships/slideLayout" Target="../slideLayouts/slideLayout239.xml"/><Relationship Id="rId10" Type="http://schemas.openxmlformats.org/officeDocument/2006/relationships/slideLayout" Target="../slideLayouts/slideLayout24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52.xml"/><Relationship Id="rId12" Type="http://schemas.openxmlformats.org/officeDocument/2006/relationships/theme" Target="../theme/theme22.xml"/><Relationship Id="rId1" Type="http://schemas.openxmlformats.org/officeDocument/2006/relationships/slideLayout" Target="../slideLayouts/slideLayout242.xml"/><Relationship Id="rId2" Type="http://schemas.openxmlformats.org/officeDocument/2006/relationships/slideLayout" Target="../slideLayouts/slideLayout243.xml"/><Relationship Id="rId3" Type="http://schemas.openxmlformats.org/officeDocument/2006/relationships/slideLayout" Target="../slideLayouts/slideLayout244.xml"/><Relationship Id="rId4" Type="http://schemas.openxmlformats.org/officeDocument/2006/relationships/slideLayout" Target="../slideLayouts/slideLayout245.xml"/><Relationship Id="rId5" Type="http://schemas.openxmlformats.org/officeDocument/2006/relationships/slideLayout" Target="../slideLayouts/slideLayout246.xml"/><Relationship Id="rId6" Type="http://schemas.openxmlformats.org/officeDocument/2006/relationships/slideLayout" Target="../slideLayouts/slideLayout247.xml"/><Relationship Id="rId7" Type="http://schemas.openxmlformats.org/officeDocument/2006/relationships/slideLayout" Target="../slideLayouts/slideLayout248.xml"/><Relationship Id="rId8" Type="http://schemas.openxmlformats.org/officeDocument/2006/relationships/slideLayout" Target="../slideLayouts/slideLayout249.xml"/><Relationship Id="rId9" Type="http://schemas.openxmlformats.org/officeDocument/2006/relationships/slideLayout" Target="../slideLayouts/slideLayout250.xml"/><Relationship Id="rId10" Type="http://schemas.openxmlformats.org/officeDocument/2006/relationships/slideLayout" Target="../slideLayouts/slideLayout25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63.xml"/><Relationship Id="rId12" Type="http://schemas.openxmlformats.org/officeDocument/2006/relationships/theme" Target="../theme/theme23.xml"/><Relationship Id="rId1" Type="http://schemas.openxmlformats.org/officeDocument/2006/relationships/slideLayout" Target="../slideLayouts/slideLayout253.xml"/><Relationship Id="rId2" Type="http://schemas.openxmlformats.org/officeDocument/2006/relationships/slideLayout" Target="../slideLayouts/slideLayout254.xml"/><Relationship Id="rId3" Type="http://schemas.openxmlformats.org/officeDocument/2006/relationships/slideLayout" Target="../slideLayouts/slideLayout255.xml"/><Relationship Id="rId4" Type="http://schemas.openxmlformats.org/officeDocument/2006/relationships/slideLayout" Target="../slideLayouts/slideLayout256.xml"/><Relationship Id="rId5" Type="http://schemas.openxmlformats.org/officeDocument/2006/relationships/slideLayout" Target="../slideLayouts/slideLayout257.xml"/><Relationship Id="rId6" Type="http://schemas.openxmlformats.org/officeDocument/2006/relationships/slideLayout" Target="../slideLayouts/slideLayout258.xml"/><Relationship Id="rId7" Type="http://schemas.openxmlformats.org/officeDocument/2006/relationships/slideLayout" Target="../slideLayouts/slideLayout259.xml"/><Relationship Id="rId8" Type="http://schemas.openxmlformats.org/officeDocument/2006/relationships/slideLayout" Target="../slideLayouts/slideLayout260.xml"/><Relationship Id="rId9" Type="http://schemas.openxmlformats.org/officeDocument/2006/relationships/slideLayout" Target="../slideLayouts/slideLayout261.xml"/><Relationship Id="rId10" Type="http://schemas.openxmlformats.org/officeDocument/2006/relationships/slideLayout" Target="../slideLayouts/slideLayout26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74.xml"/><Relationship Id="rId12" Type="http://schemas.openxmlformats.org/officeDocument/2006/relationships/theme" Target="../theme/theme24.xml"/><Relationship Id="rId13" Type="http://schemas.openxmlformats.org/officeDocument/2006/relationships/image" Target="../media/image3.png"/><Relationship Id="rId1" Type="http://schemas.openxmlformats.org/officeDocument/2006/relationships/slideLayout" Target="../slideLayouts/slideLayout264.xml"/><Relationship Id="rId2" Type="http://schemas.openxmlformats.org/officeDocument/2006/relationships/slideLayout" Target="../slideLayouts/slideLayout265.xml"/><Relationship Id="rId3" Type="http://schemas.openxmlformats.org/officeDocument/2006/relationships/slideLayout" Target="../slideLayouts/slideLayout266.xml"/><Relationship Id="rId4" Type="http://schemas.openxmlformats.org/officeDocument/2006/relationships/slideLayout" Target="../slideLayouts/slideLayout267.xml"/><Relationship Id="rId5" Type="http://schemas.openxmlformats.org/officeDocument/2006/relationships/slideLayout" Target="../slideLayouts/slideLayout268.xml"/><Relationship Id="rId6" Type="http://schemas.openxmlformats.org/officeDocument/2006/relationships/slideLayout" Target="../slideLayouts/slideLayout269.xml"/><Relationship Id="rId7" Type="http://schemas.openxmlformats.org/officeDocument/2006/relationships/slideLayout" Target="../slideLayouts/slideLayout270.xml"/><Relationship Id="rId8" Type="http://schemas.openxmlformats.org/officeDocument/2006/relationships/slideLayout" Target="../slideLayouts/slideLayout271.xml"/><Relationship Id="rId9" Type="http://schemas.openxmlformats.org/officeDocument/2006/relationships/slideLayout" Target="../slideLayouts/slideLayout272.xml"/><Relationship Id="rId10" Type="http://schemas.openxmlformats.org/officeDocument/2006/relationships/slideLayout" Target="../slideLayouts/slideLayout27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85.xml"/><Relationship Id="rId12" Type="http://schemas.openxmlformats.org/officeDocument/2006/relationships/theme" Target="../theme/theme25.xml"/><Relationship Id="rId13" Type="http://schemas.openxmlformats.org/officeDocument/2006/relationships/image" Target="../media/image3.png"/><Relationship Id="rId1" Type="http://schemas.openxmlformats.org/officeDocument/2006/relationships/slideLayout" Target="../slideLayouts/slideLayout275.xml"/><Relationship Id="rId2" Type="http://schemas.openxmlformats.org/officeDocument/2006/relationships/slideLayout" Target="../slideLayouts/slideLayout276.xml"/><Relationship Id="rId3" Type="http://schemas.openxmlformats.org/officeDocument/2006/relationships/slideLayout" Target="../slideLayouts/slideLayout277.xml"/><Relationship Id="rId4" Type="http://schemas.openxmlformats.org/officeDocument/2006/relationships/slideLayout" Target="../slideLayouts/slideLayout278.xml"/><Relationship Id="rId5" Type="http://schemas.openxmlformats.org/officeDocument/2006/relationships/slideLayout" Target="../slideLayouts/slideLayout279.xml"/><Relationship Id="rId6" Type="http://schemas.openxmlformats.org/officeDocument/2006/relationships/slideLayout" Target="../slideLayouts/slideLayout280.xml"/><Relationship Id="rId7" Type="http://schemas.openxmlformats.org/officeDocument/2006/relationships/slideLayout" Target="../slideLayouts/slideLayout281.xml"/><Relationship Id="rId8" Type="http://schemas.openxmlformats.org/officeDocument/2006/relationships/slideLayout" Target="../slideLayouts/slideLayout282.xml"/><Relationship Id="rId9" Type="http://schemas.openxmlformats.org/officeDocument/2006/relationships/slideLayout" Target="../slideLayouts/slideLayout283.xml"/><Relationship Id="rId10" Type="http://schemas.openxmlformats.org/officeDocument/2006/relationships/slideLayout" Target="../slideLayouts/slideLayout28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96.xml"/><Relationship Id="rId12" Type="http://schemas.openxmlformats.org/officeDocument/2006/relationships/theme" Target="../theme/theme26.xml"/><Relationship Id="rId13" Type="http://schemas.openxmlformats.org/officeDocument/2006/relationships/image" Target="../media/image3.png"/><Relationship Id="rId1" Type="http://schemas.openxmlformats.org/officeDocument/2006/relationships/slideLayout" Target="../slideLayouts/slideLayout286.xml"/><Relationship Id="rId2" Type="http://schemas.openxmlformats.org/officeDocument/2006/relationships/slideLayout" Target="../slideLayouts/slideLayout287.xml"/><Relationship Id="rId3" Type="http://schemas.openxmlformats.org/officeDocument/2006/relationships/slideLayout" Target="../slideLayouts/slideLayout288.xml"/><Relationship Id="rId4" Type="http://schemas.openxmlformats.org/officeDocument/2006/relationships/slideLayout" Target="../slideLayouts/slideLayout289.xml"/><Relationship Id="rId5" Type="http://schemas.openxmlformats.org/officeDocument/2006/relationships/slideLayout" Target="../slideLayouts/slideLayout290.xml"/><Relationship Id="rId6" Type="http://schemas.openxmlformats.org/officeDocument/2006/relationships/slideLayout" Target="../slideLayouts/slideLayout291.xml"/><Relationship Id="rId7" Type="http://schemas.openxmlformats.org/officeDocument/2006/relationships/slideLayout" Target="../slideLayouts/slideLayout292.xml"/><Relationship Id="rId8" Type="http://schemas.openxmlformats.org/officeDocument/2006/relationships/slideLayout" Target="../slideLayouts/slideLayout293.xml"/><Relationship Id="rId9" Type="http://schemas.openxmlformats.org/officeDocument/2006/relationships/slideLayout" Target="../slideLayouts/slideLayout294.xml"/><Relationship Id="rId10" Type="http://schemas.openxmlformats.org/officeDocument/2006/relationships/slideLayout" Target="../slideLayouts/slideLayout29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307.xml"/><Relationship Id="rId12" Type="http://schemas.openxmlformats.org/officeDocument/2006/relationships/theme" Target="../theme/theme27.xml"/><Relationship Id="rId13" Type="http://schemas.openxmlformats.org/officeDocument/2006/relationships/image" Target="../media/image3.png"/><Relationship Id="rId1" Type="http://schemas.openxmlformats.org/officeDocument/2006/relationships/slideLayout" Target="../slideLayouts/slideLayout297.xml"/><Relationship Id="rId2" Type="http://schemas.openxmlformats.org/officeDocument/2006/relationships/slideLayout" Target="../slideLayouts/slideLayout298.xml"/><Relationship Id="rId3" Type="http://schemas.openxmlformats.org/officeDocument/2006/relationships/slideLayout" Target="../slideLayouts/slideLayout299.xml"/><Relationship Id="rId4" Type="http://schemas.openxmlformats.org/officeDocument/2006/relationships/slideLayout" Target="../slideLayouts/slideLayout300.xml"/><Relationship Id="rId5" Type="http://schemas.openxmlformats.org/officeDocument/2006/relationships/slideLayout" Target="../slideLayouts/slideLayout301.xml"/><Relationship Id="rId6" Type="http://schemas.openxmlformats.org/officeDocument/2006/relationships/slideLayout" Target="../slideLayouts/slideLayout302.xml"/><Relationship Id="rId7" Type="http://schemas.openxmlformats.org/officeDocument/2006/relationships/slideLayout" Target="../slideLayouts/slideLayout303.xml"/><Relationship Id="rId8" Type="http://schemas.openxmlformats.org/officeDocument/2006/relationships/slideLayout" Target="../slideLayouts/slideLayout304.xml"/><Relationship Id="rId9" Type="http://schemas.openxmlformats.org/officeDocument/2006/relationships/slideLayout" Target="../slideLayouts/slideLayout305.xml"/><Relationship Id="rId10" Type="http://schemas.openxmlformats.org/officeDocument/2006/relationships/slideLayout" Target="../slideLayouts/slideLayout306.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18.xml"/><Relationship Id="rId12" Type="http://schemas.openxmlformats.org/officeDocument/2006/relationships/theme" Target="../theme/theme28.xml"/><Relationship Id="rId13" Type="http://schemas.openxmlformats.org/officeDocument/2006/relationships/image" Target="../media/image3.png"/><Relationship Id="rId1" Type="http://schemas.openxmlformats.org/officeDocument/2006/relationships/slideLayout" Target="../slideLayouts/slideLayout308.xml"/><Relationship Id="rId2" Type="http://schemas.openxmlformats.org/officeDocument/2006/relationships/slideLayout" Target="../slideLayouts/slideLayout309.xml"/><Relationship Id="rId3" Type="http://schemas.openxmlformats.org/officeDocument/2006/relationships/slideLayout" Target="../slideLayouts/slideLayout310.xml"/><Relationship Id="rId4" Type="http://schemas.openxmlformats.org/officeDocument/2006/relationships/slideLayout" Target="../slideLayouts/slideLayout311.xml"/><Relationship Id="rId5" Type="http://schemas.openxmlformats.org/officeDocument/2006/relationships/slideLayout" Target="../slideLayouts/slideLayout312.xml"/><Relationship Id="rId6" Type="http://schemas.openxmlformats.org/officeDocument/2006/relationships/slideLayout" Target="../slideLayouts/slideLayout313.xml"/><Relationship Id="rId7" Type="http://schemas.openxmlformats.org/officeDocument/2006/relationships/slideLayout" Target="../slideLayouts/slideLayout314.xml"/><Relationship Id="rId8" Type="http://schemas.openxmlformats.org/officeDocument/2006/relationships/slideLayout" Target="../slideLayouts/slideLayout315.xml"/><Relationship Id="rId9" Type="http://schemas.openxmlformats.org/officeDocument/2006/relationships/slideLayout" Target="../slideLayouts/slideLayout316.xml"/><Relationship Id="rId10" Type="http://schemas.openxmlformats.org/officeDocument/2006/relationships/slideLayout" Target="../slideLayouts/slideLayout317.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29.xml"/><Relationship Id="rId12" Type="http://schemas.openxmlformats.org/officeDocument/2006/relationships/slideLayout" Target="../slideLayouts/slideLayout330.xml"/><Relationship Id="rId13" Type="http://schemas.openxmlformats.org/officeDocument/2006/relationships/theme" Target="../theme/theme29.xml"/><Relationship Id="rId14" Type="http://schemas.openxmlformats.org/officeDocument/2006/relationships/image" Target="../media/image4.gif"/><Relationship Id="rId15" Type="http://schemas.openxmlformats.org/officeDocument/2006/relationships/image" Target="../media/image3.png"/><Relationship Id="rId1" Type="http://schemas.openxmlformats.org/officeDocument/2006/relationships/slideLayout" Target="../slideLayouts/slideLayout319.xml"/><Relationship Id="rId2" Type="http://schemas.openxmlformats.org/officeDocument/2006/relationships/slideLayout" Target="../slideLayouts/slideLayout320.xml"/><Relationship Id="rId3" Type="http://schemas.openxmlformats.org/officeDocument/2006/relationships/slideLayout" Target="../slideLayouts/slideLayout321.xml"/><Relationship Id="rId4" Type="http://schemas.openxmlformats.org/officeDocument/2006/relationships/slideLayout" Target="../slideLayouts/slideLayout322.xml"/><Relationship Id="rId5" Type="http://schemas.openxmlformats.org/officeDocument/2006/relationships/slideLayout" Target="../slideLayouts/slideLayout323.xml"/><Relationship Id="rId6" Type="http://schemas.openxmlformats.org/officeDocument/2006/relationships/slideLayout" Target="../slideLayouts/slideLayout324.xml"/><Relationship Id="rId7" Type="http://schemas.openxmlformats.org/officeDocument/2006/relationships/slideLayout" Target="../slideLayouts/slideLayout325.xml"/><Relationship Id="rId8" Type="http://schemas.openxmlformats.org/officeDocument/2006/relationships/slideLayout" Target="../slideLayouts/slideLayout326.xml"/><Relationship Id="rId9" Type="http://schemas.openxmlformats.org/officeDocument/2006/relationships/slideLayout" Target="../slideLayouts/slideLayout327.xml"/><Relationship Id="rId10" Type="http://schemas.openxmlformats.org/officeDocument/2006/relationships/slideLayout" Target="../slideLayouts/slideLayout32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41.xml"/><Relationship Id="rId12" Type="http://schemas.openxmlformats.org/officeDocument/2006/relationships/theme" Target="../theme/theme30.xml"/><Relationship Id="rId1" Type="http://schemas.openxmlformats.org/officeDocument/2006/relationships/slideLayout" Target="../slideLayouts/slideLayout331.xml"/><Relationship Id="rId2" Type="http://schemas.openxmlformats.org/officeDocument/2006/relationships/slideLayout" Target="../slideLayouts/slideLayout332.xml"/><Relationship Id="rId3" Type="http://schemas.openxmlformats.org/officeDocument/2006/relationships/slideLayout" Target="../slideLayouts/slideLayout333.xml"/><Relationship Id="rId4" Type="http://schemas.openxmlformats.org/officeDocument/2006/relationships/slideLayout" Target="../slideLayouts/slideLayout334.xml"/><Relationship Id="rId5" Type="http://schemas.openxmlformats.org/officeDocument/2006/relationships/slideLayout" Target="../slideLayouts/slideLayout335.xml"/><Relationship Id="rId6" Type="http://schemas.openxmlformats.org/officeDocument/2006/relationships/slideLayout" Target="../slideLayouts/slideLayout336.xml"/><Relationship Id="rId7" Type="http://schemas.openxmlformats.org/officeDocument/2006/relationships/slideLayout" Target="../slideLayouts/slideLayout337.xml"/><Relationship Id="rId8" Type="http://schemas.openxmlformats.org/officeDocument/2006/relationships/slideLayout" Target="../slideLayouts/slideLayout338.xml"/><Relationship Id="rId9" Type="http://schemas.openxmlformats.org/officeDocument/2006/relationships/slideLayout" Target="../slideLayouts/slideLayout339.xml"/><Relationship Id="rId10" Type="http://schemas.openxmlformats.org/officeDocument/2006/relationships/slideLayout" Target="../slideLayouts/slideLayout340.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52.xml"/><Relationship Id="rId12" Type="http://schemas.openxmlformats.org/officeDocument/2006/relationships/slideLayout" Target="../slideLayouts/slideLayout353.xml"/><Relationship Id="rId13" Type="http://schemas.openxmlformats.org/officeDocument/2006/relationships/theme" Target="../theme/theme31.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9" Type="http://schemas.openxmlformats.org/officeDocument/2006/relationships/slideLayout" Target="../slideLayouts/slideLayout350.xml"/><Relationship Id="rId10" Type="http://schemas.openxmlformats.org/officeDocument/2006/relationships/slideLayout" Target="../slideLayouts/slideLayout351.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64.xml"/><Relationship Id="rId12" Type="http://schemas.openxmlformats.org/officeDocument/2006/relationships/slideLayout" Target="../slideLayouts/slideLayout365.xml"/><Relationship Id="rId13" Type="http://schemas.openxmlformats.org/officeDocument/2006/relationships/theme" Target="../theme/theme32.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354.xml"/><Relationship Id="rId2" Type="http://schemas.openxmlformats.org/officeDocument/2006/relationships/slideLayout" Target="../slideLayouts/slideLayout355.xml"/><Relationship Id="rId3" Type="http://schemas.openxmlformats.org/officeDocument/2006/relationships/slideLayout" Target="../slideLayouts/slideLayout356.xml"/><Relationship Id="rId4" Type="http://schemas.openxmlformats.org/officeDocument/2006/relationships/slideLayout" Target="../slideLayouts/slideLayout357.xml"/><Relationship Id="rId5" Type="http://schemas.openxmlformats.org/officeDocument/2006/relationships/slideLayout" Target="../slideLayouts/slideLayout358.xml"/><Relationship Id="rId6" Type="http://schemas.openxmlformats.org/officeDocument/2006/relationships/slideLayout" Target="../slideLayouts/slideLayout359.xml"/><Relationship Id="rId7" Type="http://schemas.openxmlformats.org/officeDocument/2006/relationships/slideLayout" Target="../slideLayouts/slideLayout360.xml"/><Relationship Id="rId8" Type="http://schemas.openxmlformats.org/officeDocument/2006/relationships/slideLayout" Target="../slideLayouts/slideLayout361.xml"/><Relationship Id="rId9" Type="http://schemas.openxmlformats.org/officeDocument/2006/relationships/slideLayout" Target="../slideLayouts/slideLayout362.xml"/><Relationship Id="rId10" Type="http://schemas.openxmlformats.org/officeDocument/2006/relationships/slideLayout" Target="../slideLayouts/slideLayout363.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76.xml"/><Relationship Id="rId12" Type="http://schemas.openxmlformats.org/officeDocument/2006/relationships/slideLayout" Target="../slideLayouts/slideLayout377.xml"/><Relationship Id="rId13" Type="http://schemas.openxmlformats.org/officeDocument/2006/relationships/theme" Target="../theme/theme33.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366.xml"/><Relationship Id="rId2" Type="http://schemas.openxmlformats.org/officeDocument/2006/relationships/slideLayout" Target="../slideLayouts/slideLayout367.xml"/><Relationship Id="rId3" Type="http://schemas.openxmlformats.org/officeDocument/2006/relationships/slideLayout" Target="../slideLayouts/slideLayout368.xml"/><Relationship Id="rId4" Type="http://schemas.openxmlformats.org/officeDocument/2006/relationships/slideLayout" Target="../slideLayouts/slideLayout369.xml"/><Relationship Id="rId5" Type="http://schemas.openxmlformats.org/officeDocument/2006/relationships/slideLayout" Target="../slideLayouts/slideLayout370.xml"/><Relationship Id="rId6" Type="http://schemas.openxmlformats.org/officeDocument/2006/relationships/slideLayout" Target="../slideLayouts/slideLayout371.xml"/><Relationship Id="rId7" Type="http://schemas.openxmlformats.org/officeDocument/2006/relationships/slideLayout" Target="../slideLayouts/slideLayout372.xml"/><Relationship Id="rId8" Type="http://schemas.openxmlformats.org/officeDocument/2006/relationships/slideLayout" Target="../slideLayouts/slideLayout373.xml"/><Relationship Id="rId9" Type="http://schemas.openxmlformats.org/officeDocument/2006/relationships/slideLayout" Target="../slideLayouts/slideLayout374.xml"/><Relationship Id="rId10" Type="http://schemas.openxmlformats.org/officeDocument/2006/relationships/slideLayout" Target="../slideLayouts/slideLayout375.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88.xml"/><Relationship Id="rId12" Type="http://schemas.openxmlformats.org/officeDocument/2006/relationships/slideLayout" Target="../slideLayouts/slideLayout389.xml"/><Relationship Id="rId13" Type="http://schemas.openxmlformats.org/officeDocument/2006/relationships/theme" Target="../theme/theme34.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378.xml"/><Relationship Id="rId2" Type="http://schemas.openxmlformats.org/officeDocument/2006/relationships/slideLayout" Target="../slideLayouts/slideLayout379.xml"/><Relationship Id="rId3" Type="http://schemas.openxmlformats.org/officeDocument/2006/relationships/slideLayout" Target="../slideLayouts/slideLayout380.xml"/><Relationship Id="rId4" Type="http://schemas.openxmlformats.org/officeDocument/2006/relationships/slideLayout" Target="../slideLayouts/slideLayout381.xml"/><Relationship Id="rId5" Type="http://schemas.openxmlformats.org/officeDocument/2006/relationships/slideLayout" Target="../slideLayouts/slideLayout382.xml"/><Relationship Id="rId6" Type="http://schemas.openxmlformats.org/officeDocument/2006/relationships/slideLayout" Target="../slideLayouts/slideLayout383.xml"/><Relationship Id="rId7" Type="http://schemas.openxmlformats.org/officeDocument/2006/relationships/slideLayout" Target="../slideLayouts/slideLayout384.xml"/><Relationship Id="rId8" Type="http://schemas.openxmlformats.org/officeDocument/2006/relationships/slideLayout" Target="../slideLayouts/slideLayout385.xml"/><Relationship Id="rId9" Type="http://schemas.openxmlformats.org/officeDocument/2006/relationships/slideLayout" Target="../slideLayouts/slideLayout386.xml"/><Relationship Id="rId10" Type="http://schemas.openxmlformats.org/officeDocument/2006/relationships/slideLayout" Target="../slideLayouts/slideLayout387.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400.xml"/><Relationship Id="rId12" Type="http://schemas.openxmlformats.org/officeDocument/2006/relationships/slideLayout" Target="../slideLayouts/slideLayout401.xml"/><Relationship Id="rId13" Type="http://schemas.openxmlformats.org/officeDocument/2006/relationships/theme" Target="../theme/theme35.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390.xml"/><Relationship Id="rId2" Type="http://schemas.openxmlformats.org/officeDocument/2006/relationships/slideLayout" Target="../slideLayouts/slideLayout391.xml"/><Relationship Id="rId3" Type="http://schemas.openxmlformats.org/officeDocument/2006/relationships/slideLayout" Target="../slideLayouts/slideLayout392.xml"/><Relationship Id="rId4" Type="http://schemas.openxmlformats.org/officeDocument/2006/relationships/slideLayout" Target="../slideLayouts/slideLayout393.xml"/><Relationship Id="rId5" Type="http://schemas.openxmlformats.org/officeDocument/2006/relationships/slideLayout" Target="../slideLayouts/slideLayout394.xml"/><Relationship Id="rId6" Type="http://schemas.openxmlformats.org/officeDocument/2006/relationships/slideLayout" Target="../slideLayouts/slideLayout395.xml"/><Relationship Id="rId7" Type="http://schemas.openxmlformats.org/officeDocument/2006/relationships/slideLayout" Target="../slideLayouts/slideLayout396.xml"/><Relationship Id="rId8" Type="http://schemas.openxmlformats.org/officeDocument/2006/relationships/slideLayout" Target="../slideLayouts/slideLayout397.xml"/><Relationship Id="rId9" Type="http://schemas.openxmlformats.org/officeDocument/2006/relationships/slideLayout" Target="../slideLayouts/slideLayout398.xml"/><Relationship Id="rId10" Type="http://schemas.openxmlformats.org/officeDocument/2006/relationships/slideLayout" Target="../slideLayouts/slideLayout399.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412.xml"/><Relationship Id="rId12" Type="http://schemas.openxmlformats.org/officeDocument/2006/relationships/theme" Target="../theme/theme36.xml"/><Relationship Id="rId13" Type="http://schemas.openxmlformats.org/officeDocument/2006/relationships/image" Target="../media/image3.png"/><Relationship Id="rId14" Type="http://schemas.openxmlformats.org/officeDocument/2006/relationships/image" Target="../media/image4.gif"/><Relationship Id="rId1" Type="http://schemas.openxmlformats.org/officeDocument/2006/relationships/slideLayout" Target="../slideLayouts/slideLayout402.xml"/><Relationship Id="rId2" Type="http://schemas.openxmlformats.org/officeDocument/2006/relationships/slideLayout" Target="../slideLayouts/slideLayout403.xml"/><Relationship Id="rId3" Type="http://schemas.openxmlformats.org/officeDocument/2006/relationships/slideLayout" Target="../slideLayouts/slideLayout404.xml"/><Relationship Id="rId4" Type="http://schemas.openxmlformats.org/officeDocument/2006/relationships/slideLayout" Target="../slideLayouts/slideLayout405.xml"/><Relationship Id="rId5" Type="http://schemas.openxmlformats.org/officeDocument/2006/relationships/slideLayout" Target="../slideLayouts/slideLayout406.xml"/><Relationship Id="rId6" Type="http://schemas.openxmlformats.org/officeDocument/2006/relationships/slideLayout" Target="../slideLayouts/slideLayout407.xml"/><Relationship Id="rId7" Type="http://schemas.openxmlformats.org/officeDocument/2006/relationships/slideLayout" Target="../slideLayouts/slideLayout408.xml"/><Relationship Id="rId8" Type="http://schemas.openxmlformats.org/officeDocument/2006/relationships/slideLayout" Target="../slideLayouts/slideLayout409.xml"/><Relationship Id="rId9" Type="http://schemas.openxmlformats.org/officeDocument/2006/relationships/slideLayout" Target="../slideLayouts/slideLayout410.xml"/><Relationship Id="rId10" Type="http://schemas.openxmlformats.org/officeDocument/2006/relationships/slideLayout" Target="../slideLayouts/slideLayout4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76"/>
            </a:gs>
            <a:gs pos="100000">
              <a:srgbClr val="0000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81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7540A9E-B862-4F1C-A1BF-5C4B061FBCE5}" type="slidenum">
              <a:rPr lang="en-US">
                <a:solidFill>
                  <a:srgbClr val="000000"/>
                </a:solidFill>
              </a:rPr>
              <a:pPr fontAlgn="base">
                <a:spcBef>
                  <a:spcPct val="0"/>
                </a:spcBef>
                <a:spcAft>
                  <a:spcPct val="0"/>
                </a:spcAft>
                <a:defRPr/>
              </a:pPr>
              <a:t>‹#›</a:t>
            </a:fld>
            <a:endParaRPr lang="en-US" dirty="0">
              <a:solidFill>
                <a:srgbClr val="000000"/>
              </a:solidFill>
            </a:endParaRPr>
          </a:p>
        </p:txBody>
      </p:sp>
      <p:sp>
        <p:nvSpPr>
          <p:cNvPr id="1031" name="Rectangle 7"/>
          <p:cNvSpPr>
            <a:spLocks noChangeArrowheads="1"/>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1032" name="Picture 8" descr="bmc"/>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33" name="Picture 9" descr="BUSEAL"/>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34" name="Rectangle 10"/>
          <p:cNvSpPr>
            <a:spLocks noChangeArrowheads="1"/>
          </p:cNvSpPr>
          <p:nvPr/>
        </p:nvSpPr>
        <p:spPr bwMode="auto">
          <a:xfrm>
            <a:off x="1676400" y="6477000"/>
            <a:ext cx="56388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FF3300"/>
                </a:solidFill>
              </a:rPr>
              <a:t>Hospital Medicine Unit / Section of General Internal Medicine</a:t>
            </a:r>
            <a:endParaRPr lang="en-US" sz="1400" dirty="0">
              <a:solidFill>
                <a:srgbClr val="000000"/>
              </a:solidFill>
            </a:endParaRPr>
          </a:p>
        </p:txBody>
      </p:sp>
      <p:sp>
        <p:nvSpPr>
          <p:cNvPr id="1035" name="Line 11"/>
          <p:cNvSpPr>
            <a:spLocks noChangeShapeType="1"/>
          </p:cNvSpPr>
          <p:nvPr/>
        </p:nvSpPr>
        <p:spPr bwMode="auto">
          <a:xfrm flipV="1">
            <a:off x="457200" y="1447800"/>
            <a:ext cx="8305800" cy="0"/>
          </a:xfrm>
          <a:prstGeom prst="line">
            <a:avLst/>
          </a:prstGeom>
          <a:noFill/>
          <a:ln w="9525">
            <a:solidFill>
              <a:srgbClr val="FFFF00"/>
            </a:solidFill>
            <a:round/>
            <a:headEnd/>
            <a:tailEnd/>
          </a:ln>
        </p:spPr>
        <p:txBody>
          <a:bodyPr/>
          <a:lstStyle/>
          <a:p>
            <a:pPr fontAlgn="base">
              <a:spcBef>
                <a:spcPct val="0"/>
              </a:spcBef>
              <a:spcAft>
                <a:spcPct val="0"/>
              </a:spcAft>
              <a:defRPr/>
            </a:pPr>
            <a:endParaRPr lang="en-US" dirty="0">
              <a:solidFill>
                <a:srgbClr val="000000"/>
              </a:solidFill>
            </a:endParaRPr>
          </a:p>
        </p:txBody>
      </p:sp>
      <p:sp>
        <p:nvSpPr>
          <p:cNvPr id="1036" name="Rectangle 12"/>
          <p:cNvSpPr>
            <a:spLocks noChangeArrowheads="1"/>
          </p:cNvSpPr>
          <p:nvPr userDrawn="1"/>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1037" name="Picture 13" descr="bmc"/>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38" name="Picture 14" descr="BUSEAL"/>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39" name="Rectangle 15"/>
          <p:cNvSpPr>
            <a:spLocks noChangeArrowheads="1"/>
          </p:cNvSpPr>
          <p:nvPr userDrawn="1"/>
        </p:nvSpPr>
        <p:spPr bwMode="auto">
          <a:xfrm>
            <a:off x="1676400" y="6477000"/>
            <a:ext cx="6096000" cy="2286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000000"/>
                </a:solidFill>
              </a:rPr>
              <a:t>Health/Care Disparities Research Program,  Section of General Internal Medicine</a:t>
            </a:r>
          </a:p>
        </p:txBody>
      </p:sp>
      <p:sp>
        <p:nvSpPr>
          <p:cNvPr id="1040" name="Line 16"/>
          <p:cNvSpPr>
            <a:spLocks noChangeShapeType="1"/>
          </p:cNvSpPr>
          <p:nvPr userDrawn="1"/>
        </p:nvSpPr>
        <p:spPr bwMode="auto">
          <a:xfrm flipV="1">
            <a:off x="457200" y="1447800"/>
            <a:ext cx="8305800" cy="0"/>
          </a:xfrm>
          <a:prstGeom prst="line">
            <a:avLst/>
          </a:prstGeom>
          <a:noFill/>
          <a:ln w="9525">
            <a:solidFill>
              <a:srgbClr val="FFFF00"/>
            </a:solidFill>
            <a:round/>
            <a:headEnd/>
            <a:tailEnd/>
          </a:ln>
        </p:spPr>
        <p:txBody>
          <a:bodyPr/>
          <a:lstStyle/>
          <a:p>
            <a:pPr fontAlgn="base">
              <a:spcBef>
                <a:spcPct val="0"/>
              </a:spcBef>
              <a:spcAft>
                <a:spcPct val="0"/>
              </a:spcAft>
              <a:defRPr/>
            </a:pPr>
            <a:endParaRPr lang="en-US" dirty="0">
              <a:solidFill>
                <a:srgbClr val="000000"/>
              </a:solidFill>
            </a:endParaRPr>
          </a:p>
        </p:txBody>
      </p:sp>
    </p:spTree>
    <p:extLst>
      <p:ext uri="{BB962C8B-B14F-4D97-AF65-F5344CB8AC3E}">
        <p14:creationId xmlns:p14="http://schemas.microsoft.com/office/powerpoint/2010/main" val="391782140"/>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Lst>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defRPr>
      </a:lvl2pPr>
      <a:lvl3pPr algn="ctr" rtl="0" eaLnBrk="0" fontAlgn="base" hangingPunct="0">
        <a:spcBef>
          <a:spcPct val="0"/>
        </a:spcBef>
        <a:spcAft>
          <a:spcPct val="0"/>
        </a:spcAft>
        <a:defRPr sz="4400">
          <a:solidFill>
            <a:srgbClr val="FFFF00"/>
          </a:solidFill>
          <a:latin typeface="Arial" charset="0"/>
        </a:defRPr>
      </a:lvl3pPr>
      <a:lvl4pPr algn="ctr" rtl="0" eaLnBrk="0" fontAlgn="base" hangingPunct="0">
        <a:spcBef>
          <a:spcPct val="0"/>
        </a:spcBef>
        <a:spcAft>
          <a:spcPct val="0"/>
        </a:spcAft>
        <a:defRPr sz="4400">
          <a:solidFill>
            <a:srgbClr val="FFFF00"/>
          </a:solidFill>
          <a:latin typeface="Arial" charset="0"/>
        </a:defRPr>
      </a:lvl4pPr>
      <a:lvl5pPr algn="ctr" rtl="0" eaLnBrk="0" fontAlgn="base" hangingPunct="0">
        <a:spcBef>
          <a:spcPct val="0"/>
        </a:spcBef>
        <a:spcAft>
          <a:spcPct val="0"/>
        </a:spcAft>
        <a:defRPr sz="4400">
          <a:solidFill>
            <a:srgbClr val="FFFF00"/>
          </a:solidFill>
          <a:latin typeface="Arial" charset="0"/>
        </a:defRPr>
      </a:lvl5pPr>
      <a:lvl6pPr marL="457200" algn="ctr" rtl="0" fontAlgn="base">
        <a:spcBef>
          <a:spcPct val="0"/>
        </a:spcBef>
        <a:spcAft>
          <a:spcPct val="0"/>
        </a:spcAft>
        <a:defRPr sz="4400">
          <a:solidFill>
            <a:srgbClr val="FFFF00"/>
          </a:solidFill>
          <a:latin typeface="Arial" charset="0"/>
        </a:defRPr>
      </a:lvl6pPr>
      <a:lvl7pPr marL="914400" algn="ctr" rtl="0" fontAlgn="base">
        <a:spcBef>
          <a:spcPct val="0"/>
        </a:spcBef>
        <a:spcAft>
          <a:spcPct val="0"/>
        </a:spcAft>
        <a:defRPr sz="4400">
          <a:solidFill>
            <a:srgbClr val="FFFF00"/>
          </a:solidFill>
          <a:latin typeface="Arial" charset="0"/>
        </a:defRPr>
      </a:lvl7pPr>
      <a:lvl8pPr marL="1371600" algn="ctr" rtl="0" fontAlgn="base">
        <a:spcBef>
          <a:spcPct val="0"/>
        </a:spcBef>
        <a:spcAft>
          <a:spcPct val="0"/>
        </a:spcAft>
        <a:defRPr sz="4400">
          <a:solidFill>
            <a:srgbClr val="FFFF00"/>
          </a:solidFill>
          <a:latin typeface="Arial" charset="0"/>
        </a:defRPr>
      </a:lvl8pPr>
      <a:lvl9pPr marL="1828800" algn="ctr" rtl="0" fontAlgn="base">
        <a:spcBef>
          <a:spcPct val="0"/>
        </a:spcBef>
        <a:spcAft>
          <a:spcPct val="0"/>
        </a:spcAft>
        <a:defRPr sz="4400">
          <a:solidFill>
            <a:srgbClr val="FFFF00"/>
          </a:solidFill>
          <a:latin typeface="Arial" charset="0"/>
        </a:defRPr>
      </a:lvl9pPr>
    </p:titleStyle>
    <p:bodyStyle>
      <a:lvl1pPr marL="342900" indent="-342900" algn="l" rtl="0" eaLnBrk="0" fontAlgn="base" hangingPunct="0">
        <a:spcBef>
          <a:spcPct val="20000"/>
        </a:spcBef>
        <a:spcAft>
          <a:spcPct val="0"/>
        </a:spcAft>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Char char="–"/>
        <a:defRPr sz="2800">
          <a:solidFill>
            <a:srgbClr val="FFFF00"/>
          </a:solidFill>
          <a:latin typeface="+mn-lt"/>
        </a:defRPr>
      </a:lvl2pPr>
      <a:lvl3pPr marL="1143000" indent="-228600" algn="l" rtl="0" eaLnBrk="0" fontAlgn="base" hangingPunct="0">
        <a:spcBef>
          <a:spcPct val="20000"/>
        </a:spcBef>
        <a:spcAft>
          <a:spcPct val="0"/>
        </a:spcAft>
        <a:buChar char="•"/>
        <a:defRPr sz="2400">
          <a:solidFill>
            <a:srgbClr val="FFFF00"/>
          </a:solidFill>
          <a:latin typeface="+mn-lt"/>
        </a:defRPr>
      </a:lvl3pPr>
      <a:lvl4pPr marL="1600200" indent="-228600" algn="l" rtl="0" eaLnBrk="0" fontAlgn="base" hangingPunct="0">
        <a:spcBef>
          <a:spcPct val="20000"/>
        </a:spcBef>
        <a:spcAft>
          <a:spcPct val="0"/>
        </a:spcAft>
        <a:buChar char="–"/>
        <a:defRPr sz="2000">
          <a:solidFill>
            <a:srgbClr val="FFFF00"/>
          </a:solidFill>
          <a:latin typeface="+mn-lt"/>
        </a:defRPr>
      </a:lvl4pPr>
      <a:lvl5pPr marL="2057400" indent="-228600" algn="l" rtl="0" eaLnBrk="0" fontAlgn="base" hangingPunct="0">
        <a:spcBef>
          <a:spcPct val="20000"/>
        </a:spcBef>
        <a:spcAft>
          <a:spcPct val="0"/>
        </a:spcAft>
        <a:buChar char="»"/>
        <a:defRPr sz="2000">
          <a:solidFill>
            <a:srgbClr val="FFFF00"/>
          </a:solidFill>
          <a:latin typeface="+mn-lt"/>
        </a:defRPr>
      </a:lvl5pPr>
      <a:lvl6pPr marL="2514600" indent="-228600" algn="l" rtl="0" fontAlgn="base">
        <a:spcBef>
          <a:spcPct val="20000"/>
        </a:spcBef>
        <a:spcAft>
          <a:spcPct val="0"/>
        </a:spcAft>
        <a:buChar char="»"/>
        <a:defRPr sz="2000">
          <a:solidFill>
            <a:srgbClr val="FFFF00"/>
          </a:solidFill>
          <a:latin typeface="+mn-lt"/>
        </a:defRPr>
      </a:lvl6pPr>
      <a:lvl7pPr marL="2971800" indent="-228600" algn="l" rtl="0" fontAlgn="base">
        <a:spcBef>
          <a:spcPct val="20000"/>
        </a:spcBef>
        <a:spcAft>
          <a:spcPct val="0"/>
        </a:spcAft>
        <a:buChar char="»"/>
        <a:defRPr sz="2000">
          <a:solidFill>
            <a:srgbClr val="FFFF00"/>
          </a:solidFill>
          <a:latin typeface="+mn-lt"/>
        </a:defRPr>
      </a:lvl7pPr>
      <a:lvl8pPr marL="3429000" indent="-228600" algn="l" rtl="0" fontAlgn="base">
        <a:spcBef>
          <a:spcPct val="20000"/>
        </a:spcBef>
        <a:spcAft>
          <a:spcPct val="0"/>
        </a:spcAft>
        <a:buChar char="»"/>
        <a:defRPr sz="2000">
          <a:solidFill>
            <a:srgbClr val="FFFF00"/>
          </a:solidFill>
          <a:latin typeface="+mn-lt"/>
        </a:defRPr>
      </a:lvl8pPr>
      <a:lvl9pPr marL="3886200" indent="-228600" algn="l" rtl="0" fontAlgn="base">
        <a:spcBef>
          <a:spcPct val="20000"/>
        </a:spcBef>
        <a:spcAft>
          <a:spcPct val="0"/>
        </a:spcAft>
        <a:buChar char="»"/>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Rectangle 10"/>
          <p:cNvSpPr>
            <a:spLocks noChangeArrowheads="1"/>
          </p:cNvSpPr>
          <p:nvPr userDrawn="1"/>
        </p:nvSpPr>
        <p:spPr bwMode="auto">
          <a:xfrm>
            <a:off x="0" y="-42863"/>
            <a:ext cx="9144000" cy="366136"/>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11" name="Text Box 12"/>
          <p:cNvSpPr txBox="1">
            <a:spLocks noChangeArrowheads="1"/>
          </p:cNvSpPr>
          <p:nvPr userDrawn="1"/>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12" name="Picture 1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userDrawn="1"/>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820097487"/>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a:p>
        </p:txBody>
      </p:sp>
      <p:sp>
        <p:nvSpPr>
          <p:cNvPr id="9" name="Rectangle 10"/>
          <p:cNvSpPr>
            <a:spLocks noChangeArrowheads="1"/>
          </p:cNvSpPr>
          <p:nvPr userDrawn="1"/>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11" name="Text Box 12"/>
          <p:cNvSpPr txBox="1">
            <a:spLocks noChangeArrowheads="1"/>
          </p:cNvSpPr>
          <p:nvPr userDrawn="1"/>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12" name="Picture 1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userDrawn="1"/>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1961879382"/>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820097487"/>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412277685"/>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326247643"/>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pl-PL"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11" name="Rectangle 10"/>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3" name="Picture 12" descr="bu_logo.gif"/>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4" name="TextBox 3"/>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
        <p:nvSpPr>
          <p:cNvPr id="7"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8"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9"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242588954"/>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8624D31-43A5-475A-80CF-332C9F6DCF35}" type="datetimeFigureOut">
              <a:rPr lang="en-US" smtClean="0"/>
              <a:t>9/29/16</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2238283"/>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Lst>
  <p:hf sldNum="0"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411522957"/>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1887665154"/>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222028828"/>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2058907361"/>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991039875"/>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769304465"/>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l-PL"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endParaRPr lang="en-US" dirty="0">
              <a:solidFill>
                <a:srgbClr val="000000"/>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dirty="0">
              <a:solidFill>
                <a:srgbClr val="000000"/>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57540A9E-B862-4F1C-A1BF-5C4B061FBCE5}" type="slidenum">
              <a:rPr lang="en-US" smtClean="0">
                <a:solidFill>
                  <a:srgbClr val="000000"/>
                </a:solidFill>
              </a:rPr>
              <a:pPr fontAlgn="base">
                <a:spcBef>
                  <a:spcPct val="0"/>
                </a:spcBef>
                <a:spcAft>
                  <a:spcPct val="0"/>
                </a:spcAft>
                <a:defRPr/>
              </a:pPr>
              <a:t>‹#›</a:t>
            </a:fld>
            <a:endParaRPr lang="en-US" dirty="0">
              <a:solidFill>
                <a:srgbClr val="000000"/>
              </a:solidFill>
            </a:endParaRPr>
          </a:p>
        </p:txBody>
      </p:sp>
      <p:sp>
        <p:nvSpPr>
          <p:cNvPr id="7" name="Rectangle 10"/>
          <p:cNvSpPr>
            <a:spLocks noChangeArrowheads="1"/>
          </p:cNvSpPr>
          <p:nvPr userDrawn="1"/>
        </p:nvSpPr>
        <p:spPr bwMode="auto">
          <a:xfrm>
            <a:off x="0" y="-42863"/>
            <a:ext cx="9144000" cy="366136"/>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8" name="Text Box 12"/>
          <p:cNvSpPr txBox="1">
            <a:spLocks noChangeArrowheads="1"/>
          </p:cNvSpPr>
          <p:nvPr userDrawn="1"/>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9" name="Picture 1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 name="Text Box 20"/>
          <p:cNvSpPr txBox="1">
            <a:spLocks noChangeArrowheads="1"/>
          </p:cNvSpPr>
          <p:nvPr userDrawn="1"/>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314882398"/>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152400" y="1635125"/>
            <a:ext cx="8831263" cy="50450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8" name="Rectangle 7"/>
          <p:cNvSpPr/>
          <p:nvPr/>
        </p:nvSpPr>
        <p:spPr>
          <a:xfrm>
            <a:off x="152400" y="152400"/>
            <a:ext cx="8813800" cy="134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2" name="Title Placeholder 1"/>
          <p:cNvSpPr>
            <a:spLocks noGrp="1"/>
          </p:cNvSpPr>
          <p:nvPr>
            <p:ph type="title"/>
          </p:nvPr>
        </p:nvSpPr>
        <p:spPr>
          <a:xfrm>
            <a:off x="381000" y="355600"/>
            <a:ext cx="8382000" cy="1054100"/>
          </a:xfrm>
          <a:prstGeom prst="rect">
            <a:avLst/>
          </a:prstGeom>
        </p:spPr>
        <p:txBody>
          <a:bodyPr vert="horz" lIns="91440" tIns="45720" rIns="91440" bIns="45720" rtlCol="0" anchor="ctr">
            <a:noAutofit/>
          </a:bodyPr>
          <a:lstStyle/>
          <a:p>
            <a:r>
              <a:rPr lang="pl-PL" smtClean="0"/>
              <a:t>Click to edit Master title style</a:t>
            </a:r>
            <a:endParaRPr lang="en-US" dirty="0"/>
          </a:p>
        </p:txBody>
      </p:sp>
      <p:sp>
        <p:nvSpPr>
          <p:cNvPr id="3" name="Text Placeholder 2"/>
          <p:cNvSpPr>
            <a:spLocks noGrp="1"/>
          </p:cNvSpPr>
          <p:nvPr>
            <p:ph type="body" idx="1"/>
          </p:nvPr>
        </p:nvSpPr>
        <p:spPr>
          <a:xfrm>
            <a:off x="381000" y="1719263"/>
            <a:ext cx="8407400" cy="4406900"/>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2"/>
          </p:nvPr>
        </p:nvSpPr>
        <p:spPr>
          <a:xfrm>
            <a:off x="371475" y="6356350"/>
            <a:ext cx="2133600" cy="274638"/>
          </a:xfrm>
          <a:prstGeom prst="rect">
            <a:avLst/>
          </a:prstGeom>
        </p:spPr>
        <p:txBody>
          <a:bodyPr vert="horz" wrap="square" lIns="91440" tIns="45720" rIns="91440" bIns="45720" numCol="1" anchor="ctr" anchorCtr="0" compatLnSpc="1">
            <a:prstTxWarp prst="textNoShape">
              <a:avLst/>
            </a:prstTxWarp>
          </a:bodyPr>
          <a:lstStyle>
            <a:lvl1pPr>
              <a:defRPr sz="1100">
                <a:solidFill>
                  <a:schemeClr val="tx2"/>
                </a:solidFill>
              </a:defRPr>
            </a:lvl1pPr>
          </a:lstStyle>
          <a:p>
            <a:pPr defTabSz="457200" fontAlgn="base">
              <a:spcBef>
                <a:spcPct val="0"/>
              </a:spcBef>
              <a:spcAft>
                <a:spcPct val="0"/>
              </a:spcAft>
            </a:pPr>
            <a:fld id="{438A35E6-2CCA-4094-A787-099CF39E7695}" type="datetimeFigureOut">
              <a:rPr lang="en-US" altLang="en-US">
                <a:solidFill>
                  <a:srgbClr val="534949"/>
                </a:solidFill>
                <a:ea typeface="MS PGothic" panose="020B0600070205080204" pitchFamily="34" charset="-128"/>
              </a:rPr>
              <a:pPr defTabSz="457200" fontAlgn="base">
                <a:spcBef>
                  <a:spcPct val="0"/>
                </a:spcBef>
                <a:spcAft>
                  <a:spcPct val="0"/>
                </a:spcAft>
              </a:pPr>
              <a:t>9/29/16</a:t>
            </a:fld>
            <a:endParaRPr lang="en-US" altLang="en-US">
              <a:solidFill>
                <a:srgbClr val="534949"/>
              </a:solidFill>
              <a:ea typeface="MS PGothic" panose="020B0600070205080204" pitchFamily="34" charset="-128"/>
            </a:endParaRPr>
          </a:p>
        </p:txBody>
      </p:sp>
      <p:sp>
        <p:nvSpPr>
          <p:cNvPr id="5" name="Footer Placeholder 4"/>
          <p:cNvSpPr>
            <a:spLocks noGrp="1"/>
          </p:cNvSpPr>
          <p:nvPr>
            <p:ph type="ftr" sz="quarter" idx="3"/>
          </p:nvPr>
        </p:nvSpPr>
        <p:spPr>
          <a:xfrm>
            <a:off x="3048000" y="6356350"/>
            <a:ext cx="3352800" cy="274638"/>
          </a:xfrm>
          <a:prstGeom prst="rect">
            <a:avLst/>
          </a:prstGeom>
        </p:spPr>
        <p:txBody>
          <a:bodyPr vert="horz" lIns="91440" tIns="45720" rIns="91440" bIns="45720" rtlCol="0" anchor="ctr"/>
          <a:lstStyle>
            <a:lvl1pPr algn="ctr">
              <a:defRPr sz="1100">
                <a:solidFill>
                  <a:schemeClr val="tx2"/>
                </a:solidFill>
                <a:latin typeface="Franklin Gothic Medium" charset="0"/>
                <a:ea typeface="ＭＳ Ｐゴシック" charset="0"/>
                <a:cs typeface="ＭＳ Ｐゴシック" charset="0"/>
              </a:defRPr>
            </a:lvl1pPr>
          </a:lstStyle>
          <a:p>
            <a:pPr defTabSz="457200" fontAlgn="base">
              <a:spcBef>
                <a:spcPct val="0"/>
              </a:spcBef>
              <a:spcAft>
                <a:spcPct val="0"/>
              </a:spcAft>
              <a:defRPr/>
            </a:pPr>
            <a:endParaRPr lang="en-US">
              <a:solidFill>
                <a:srgbClr val="534949"/>
              </a:solidFill>
            </a:endParaRPr>
          </a:p>
        </p:txBody>
      </p:sp>
      <p:sp>
        <p:nvSpPr>
          <p:cNvPr id="6" name="Slide Number Placeholder 5"/>
          <p:cNvSpPr>
            <a:spLocks noGrp="1"/>
          </p:cNvSpPr>
          <p:nvPr>
            <p:ph type="sldNum" sz="quarter" idx="4"/>
          </p:nvPr>
        </p:nvSpPr>
        <p:spPr>
          <a:xfrm>
            <a:off x="8234363" y="6354763"/>
            <a:ext cx="582612" cy="274637"/>
          </a:xfrm>
          <a:prstGeom prst="rect">
            <a:avLst/>
          </a:prstGeom>
          <a:ln w="19050">
            <a:noFill/>
          </a:ln>
        </p:spPr>
        <p:txBody>
          <a:bodyPr vert="horz" wrap="square" lIns="91440" tIns="45720" rIns="91440" bIns="45720" numCol="1" anchor="ctr" anchorCtr="0" compatLnSpc="1">
            <a:prstTxWarp prst="textNoShape">
              <a:avLst/>
            </a:prstTxWarp>
          </a:bodyPr>
          <a:lstStyle>
            <a:lvl1pPr algn="ctr">
              <a:defRPr sz="1100">
                <a:solidFill>
                  <a:schemeClr val="tx2"/>
                </a:solidFill>
              </a:defRPr>
            </a:lvl1pPr>
          </a:lstStyle>
          <a:p>
            <a:pPr defTabSz="457200" fontAlgn="base">
              <a:spcBef>
                <a:spcPct val="0"/>
              </a:spcBef>
              <a:spcAft>
                <a:spcPct val="0"/>
              </a:spcAft>
            </a:pPr>
            <a:fld id="{AD72BEE5-F5CE-4F76-A10A-E16837DB9890}" type="slidenum">
              <a:rPr lang="en-US" altLang="en-US">
                <a:solidFill>
                  <a:srgbClr val="534949"/>
                </a:solidFill>
                <a:ea typeface="MS PGothic" panose="020B0600070205080204" pitchFamily="34" charset="-128"/>
              </a:rPr>
              <a:pPr defTabSz="457200" fontAlgn="base">
                <a:spcBef>
                  <a:spcPct val="0"/>
                </a:spcBef>
                <a:spcAft>
                  <a:spcPct val="0"/>
                </a:spcAft>
              </a:pPr>
              <a:t>‹#›</a:t>
            </a:fld>
            <a:endParaRPr lang="en-US" altLang="en-US">
              <a:solidFill>
                <a:srgbClr val="534949"/>
              </a:solidFill>
              <a:ea typeface="MS PGothic" panose="020B0600070205080204" pitchFamily="34" charset="-128"/>
            </a:endParaRPr>
          </a:p>
        </p:txBody>
      </p:sp>
    </p:spTree>
    <p:extLst>
      <p:ext uri="{BB962C8B-B14F-4D97-AF65-F5344CB8AC3E}">
        <p14:creationId xmlns:p14="http://schemas.microsoft.com/office/powerpoint/2010/main" val="3828985639"/>
      </p:ext>
    </p:extLst>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Lst>
  <p:txStyles>
    <p:titleStyle>
      <a:lvl1pPr algn="ctr" rtl="0" eaLnBrk="1" fontAlgn="base" hangingPunct="1">
        <a:spcBef>
          <a:spcPct val="0"/>
        </a:spcBef>
        <a:spcAft>
          <a:spcPct val="0"/>
        </a:spcAft>
        <a:defRPr sz="3200" kern="1200" cap="all" spc="200">
          <a:solidFill>
            <a:schemeClr val="bg1"/>
          </a:solidFill>
          <a:latin typeface="+mj-lt"/>
          <a:ea typeface="MS PGothic" panose="020B0600070205080204" pitchFamily="34" charset="-128"/>
          <a:cs typeface="ＭＳ Ｐゴシック" charset="0"/>
        </a:defRPr>
      </a:lvl1pPr>
      <a:lvl2pPr algn="ctr" rtl="0" eaLnBrk="1" fontAlgn="base" hangingPunct="1">
        <a:spcBef>
          <a:spcPct val="0"/>
        </a:spcBef>
        <a:spcAft>
          <a:spcPct val="0"/>
        </a:spcAft>
        <a:defRPr sz="3200">
          <a:solidFill>
            <a:schemeClr val="bg1"/>
          </a:solidFill>
          <a:latin typeface="Franklin Gothic Medium" charset="0"/>
          <a:ea typeface="MS PGothic" panose="020B0600070205080204" pitchFamily="34" charset="-128"/>
          <a:cs typeface="ＭＳ Ｐゴシック" charset="0"/>
        </a:defRPr>
      </a:lvl2pPr>
      <a:lvl3pPr algn="ctr" rtl="0" eaLnBrk="1" fontAlgn="base" hangingPunct="1">
        <a:spcBef>
          <a:spcPct val="0"/>
        </a:spcBef>
        <a:spcAft>
          <a:spcPct val="0"/>
        </a:spcAft>
        <a:defRPr sz="3200">
          <a:solidFill>
            <a:schemeClr val="bg1"/>
          </a:solidFill>
          <a:latin typeface="Franklin Gothic Medium" charset="0"/>
          <a:ea typeface="MS PGothic" panose="020B0600070205080204" pitchFamily="34" charset="-128"/>
          <a:cs typeface="ＭＳ Ｐゴシック" charset="0"/>
        </a:defRPr>
      </a:lvl3pPr>
      <a:lvl4pPr algn="ctr" rtl="0" eaLnBrk="1" fontAlgn="base" hangingPunct="1">
        <a:spcBef>
          <a:spcPct val="0"/>
        </a:spcBef>
        <a:spcAft>
          <a:spcPct val="0"/>
        </a:spcAft>
        <a:defRPr sz="3200">
          <a:solidFill>
            <a:schemeClr val="bg1"/>
          </a:solidFill>
          <a:latin typeface="Franklin Gothic Medium" charset="0"/>
          <a:ea typeface="MS PGothic" panose="020B0600070205080204" pitchFamily="34" charset="-128"/>
          <a:cs typeface="ＭＳ Ｐゴシック" charset="0"/>
        </a:defRPr>
      </a:lvl4pPr>
      <a:lvl5pPr algn="ctr" rtl="0" eaLnBrk="1" fontAlgn="base" hangingPunct="1">
        <a:spcBef>
          <a:spcPct val="0"/>
        </a:spcBef>
        <a:spcAft>
          <a:spcPct val="0"/>
        </a:spcAft>
        <a:defRPr sz="3200">
          <a:solidFill>
            <a:schemeClr val="bg1"/>
          </a:solidFill>
          <a:latin typeface="Franklin Gothic Medium" charset="0"/>
          <a:ea typeface="MS PGothic" panose="020B0600070205080204" pitchFamily="34" charset="-128"/>
          <a:cs typeface="ＭＳ Ｐゴシック" charset="0"/>
        </a:defRPr>
      </a:lvl5pPr>
      <a:lvl6pPr marL="457200" algn="ctr" rtl="0" eaLnBrk="1" fontAlgn="base" hangingPunct="1">
        <a:spcBef>
          <a:spcPct val="0"/>
        </a:spcBef>
        <a:spcAft>
          <a:spcPct val="0"/>
        </a:spcAft>
        <a:defRPr sz="3200">
          <a:solidFill>
            <a:schemeClr val="bg1"/>
          </a:solidFill>
          <a:latin typeface="Franklin Gothic Medium" charset="0"/>
          <a:ea typeface="ＭＳ Ｐゴシック" charset="0"/>
          <a:cs typeface="ＭＳ Ｐゴシック" charset="0"/>
        </a:defRPr>
      </a:lvl6pPr>
      <a:lvl7pPr marL="914400" algn="ctr" rtl="0" eaLnBrk="1" fontAlgn="base" hangingPunct="1">
        <a:spcBef>
          <a:spcPct val="0"/>
        </a:spcBef>
        <a:spcAft>
          <a:spcPct val="0"/>
        </a:spcAft>
        <a:defRPr sz="3200">
          <a:solidFill>
            <a:schemeClr val="bg1"/>
          </a:solidFill>
          <a:latin typeface="Franklin Gothic Medium" charset="0"/>
          <a:ea typeface="ＭＳ Ｐゴシック" charset="0"/>
          <a:cs typeface="ＭＳ Ｐゴシック" charset="0"/>
        </a:defRPr>
      </a:lvl7pPr>
      <a:lvl8pPr marL="1371600" algn="ctr" rtl="0" eaLnBrk="1" fontAlgn="base" hangingPunct="1">
        <a:spcBef>
          <a:spcPct val="0"/>
        </a:spcBef>
        <a:spcAft>
          <a:spcPct val="0"/>
        </a:spcAft>
        <a:defRPr sz="3200">
          <a:solidFill>
            <a:schemeClr val="bg1"/>
          </a:solidFill>
          <a:latin typeface="Franklin Gothic Medium" charset="0"/>
          <a:ea typeface="ＭＳ Ｐゴシック" charset="0"/>
          <a:cs typeface="ＭＳ Ｐゴシック" charset="0"/>
        </a:defRPr>
      </a:lvl8pPr>
      <a:lvl9pPr marL="1828800" algn="ctr" rtl="0" eaLnBrk="1" fontAlgn="base" hangingPunct="1">
        <a:spcBef>
          <a:spcPct val="0"/>
        </a:spcBef>
        <a:spcAft>
          <a:spcPct val="0"/>
        </a:spcAft>
        <a:defRPr sz="3200">
          <a:solidFill>
            <a:schemeClr val="bg1"/>
          </a:solidFill>
          <a:latin typeface="Franklin Gothic Medium" charset="0"/>
          <a:ea typeface="ＭＳ Ｐゴシック" charset="0"/>
          <a:cs typeface="ＭＳ Ｐゴシック" charset="0"/>
        </a:defRPr>
      </a:lvl9pPr>
    </p:titleStyle>
    <p:bodyStyle>
      <a:lvl1pPr marL="273050" indent="-228600" algn="l" rtl="0" eaLnBrk="1" fontAlgn="base" hangingPunct="1">
        <a:spcBef>
          <a:spcPct val="20000"/>
        </a:spcBef>
        <a:spcAft>
          <a:spcPct val="0"/>
        </a:spcAft>
        <a:buClr>
          <a:schemeClr val="accent1"/>
        </a:buClr>
        <a:buFont typeface="Wingdings 2" panose="05020102010507070707" pitchFamily="18" charset="2"/>
        <a:buChar char=""/>
        <a:defRPr sz="2000" kern="1200" spc="150">
          <a:solidFill>
            <a:schemeClr val="tx2"/>
          </a:solidFill>
          <a:latin typeface="+mn-lt"/>
          <a:ea typeface="MS PGothic" panose="020B0600070205080204" pitchFamily="34" charset="-128"/>
          <a:cs typeface="ＭＳ Ｐゴシック" charset="0"/>
        </a:defRPr>
      </a:lvl1pPr>
      <a:lvl2pPr marL="547688" indent="-182563" algn="l" rtl="0" eaLnBrk="1" fontAlgn="base" hangingPunct="1">
        <a:spcBef>
          <a:spcPct val="20000"/>
        </a:spcBef>
        <a:spcAft>
          <a:spcPct val="0"/>
        </a:spcAft>
        <a:buClr>
          <a:schemeClr val="accent2"/>
        </a:buClr>
        <a:buFont typeface="Wingdings" panose="05000000000000000000" pitchFamily="2" charset="2"/>
        <a:buChar char="§"/>
        <a:defRPr kern="1200" spc="100">
          <a:solidFill>
            <a:schemeClr val="tx2"/>
          </a:solidFill>
          <a:latin typeface="+mn-lt"/>
          <a:ea typeface="MS PGothic" panose="020B0600070205080204" pitchFamily="34" charset="-128"/>
          <a:cs typeface="+mn-cs"/>
        </a:defRPr>
      </a:lvl2pPr>
      <a:lvl3pPr marL="822325" indent="-182563" algn="l" rtl="0" eaLnBrk="1" fontAlgn="base" hangingPunct="1">
        <a:spcBef>
          <a:spcPct val="20000"/>
        </a:spcBef>
        <a:spcAft>
          <a:spcPct val="0"/>
        </a:spcAft>
        <a:buClr>
          <a:srgbClr val="928B70"/>
        </a:buClr>
        <a:buFont typeface="Wingdings" panose="05000000000000000000" pitchFamily="2" charset="2"/>
        <a:buChar char="§"/>
        <a:defRPr sz="1600" kern="1200" spc="100">
          <a:solidFill>
            <a:schemeClr val="tx2"/>
          </a:solidFill>
          <a:latin typeface="+mn-lt"/>
          <a:ea typeface="MS PGothic" panose="020B0600070205080204" pitchFamily="34" charset="-128"/>
          <a:cs typeface="+mn-cs"/>
        </a:defRPr>
      </a:lvl3pPr>
      <a:lvl4pPr marL="1096963" indent="-182563" algn="l" rtl="0" eaLnBrk="1" fontAlgn="base" hangingPunct="1">
        <a:spcBef>
          <a:spcPct val="20000"/>
        </a:spcBef>
        <a:spcAft>
          <a:spcPct val="0"/>
        </a:spcAft>
        <a:buClr>
          <a:srgbClr val="87706B"/>
        </a:buClr>
        <a:buFont typeface="Wingdings" panose="05000000000000000000" pitchFamily="2" charset="2"/>
        <a:buChar char="§"/>
        <a:defRPr sz="1400" kern="1200">
          <a:solidFill>
            <a:schemeClr val="tx2"/>
          </a:solidFill>
          <a:latin typeface="+mn-lt"/>
          <a:ea typeface="MS PGothic" panose="020B0600070205080204" pitchFamily="34" charset="-128"/>
          <a:cs typeface="+mn-cs"/>
        </a:defRPr>
      </a:lvl4pPr>
      <a:lvl5pPr marL="1279525" indent="-182563" algn="l" rtl="0" eaLnBrk="1" fontAlgn="base" hangingPunct="1">
        <a:spcBef>
          <a:spcPct val="20000"/>
        </a:spcBef>
        <a:spcAft>
          <a:spcPct val="0"/>
        </a:spcAft>
        <a:buClr>
          <a:srgbClr val="6F777D"/>
        </a:buClr>
        <a:buFont typeface="Wingdings" panose="05000000000000000000" pitchFamily="2" charset="2"/>
        <a:buChar char="§"/>
        <a:defRPr sz="1300" kern="1200" spc="100">
          <a:solidFill>
            <a:schemeClr val="tx2"/>
          </a:solidFill>
          <a:latin typeface="+mn-lt"/>
          <a:ea typeface="MS PGothic" panose="020B0600070205080204" pitchFamily="34" charset="-128"/>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76"/>
            </a:gs>
            <a:gs pos="100000">
              <a:srgbClr val="0000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l-PL" altLang="en-US" smtClean="0"/>
              <a:t>Click to edit Master title style</a:t>
            </a:r>
            <a:endParaRPr lang="en-US" alt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l-PL" altLang="en-US" smtClean="0"/>
              <a:t>Click to edit Master text styles</a:t>
            </a:r>
          </a:p>
          <a:p>
            <a:pPr lvl="1"/>
            <a:r>
              <a:rPr lang="pl-PL" altLang="en-US" smtClean="0"/>
              <a:t>Second level</a:t>
            </a:r>
          </a:p>
          <a:p>
            <a:pPr lvl="2"/>
            <a:r>
              <a:rPr lang="pl-PL" altLang="en-US" smtClean="0"/>
              <a:t>Third level</a:t>
            </a:r>
          </a:p>
          <a:p>
            <a:pPr lvl="3"/>
            <a:r>
              <a:rPr lang="pl-PL" altLang="en-US" smtClean="0"/>
              <a:t>Fourth level</a:t>
            </a:r>
          </a:p>
          <a:p>
            <a:pPr lvl="4"/>
            <a:r>
              <a:rPr lang="pl-PL" altLang="en-US" smtClean="0"/>
              <a:t>Fifth level</a:t>
            </a:r>
            <a:endParaRPr lang="en-US" altLang="en-US" smtClean="0"/>
          </a:p>
        </p:txBody>
      </p:sp>
      <p:sp>
        <p:nvSpPr>
          <p:cNvPr id="81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7540A9E-B862-4F1C-A1BF-5C4B061FBCE5}" type="slidenum">
              <a:rPr lang="en-US">
                <a:solidFill>
                  <a:srgbClr val="000000"/>
                </a:solidFill>
              </a:rPr>
              <a:pPr fontAlgn="base">
                <a:spcBef>
                  <a:spcPct val="0"/>
                </a:spcBef>
                <a:spcAft>
                  <a:spcPct val="0"/>
                </a:spcAft>
                <a:defRPr/>
              </a:pPr>
              <a:t>‹#›</a:t>
            </a:fld>
            <a:endParaRPr lang="en-US" dirty="0">
              <a:solidFill>
                <a:srgbClr val="000000"/>
              </a:solidFill>
            </a:endParaRPr>
          </a:p>
        </p:txBody>
      </p:sp>
      <p:sp>
        <p:nvSpPr>
          <p:cNvPr id="1031" name="Rectangle 7"/>
          <p:cNvSpPr>
            <a:spLocks noChangeArrowheads="1"/>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1032" name="Picture 8" descr="bmc"/>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33" name="Picture 9" descr="BUSEAL"/>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34" name="Rectangle 10"/>
          <p:cNvSpPr>
            <a:spLocks noChangeArrowheads="1"/>
          </p:cNvSpPr>
          <p:nvPr/>
        </p:nvSpPr>
        <p:spPr bwMode="auto">
          <a:xfrm>
            <a:off x="1676400" y="6477000"/>
            <a:ext cx="56388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FF3300"/>
                </a:solidFill>
              </a:rPr>
              <a:t>Hospital Medicine Unit / Section of General Internal Medicine</a:t>
            </a:r>
            <a:endParaRPr lang="en-US" sz="1400" dirty="0">
              <a:solidFill>
                <a:srgbClr val="000000"/>
              </a:solidFill>
            </a:endParaRPr>
          </a:p>
        </p:txBody>
      </p:sp>
      <p:sp>
        <p:nvSpPr>
          <p:cNvPr id="1035" name="Line 11"/>
          <p:cNvSpPr>
            <a:spLocks noChangeShapeType="1"/>
          </p:cNvSpPr>
          <p:nvPr/>
        </p:nvSpPr>
        <p:spPr bwMode="auto">
          <a:xfrm flipV="1">
            <a:off x="457200" y="1447800"/>
            <a:ext cx="8305800" cy="0"/>
          </a:xfrm>
          <a:prstGeom prst="line">
            <a:avLst/>
          </a:prstGeom>
          <a:noFill/>
          <a:ln w="9525">
            <a:solidFill>
              <a:srgbClr val="FFFF00"/>
            </a:solidFill>
            <a:round/>
            <a:headEnd/>
            <a:tailEnd/>
          </a:ln>
        </p:spPr>
        <p:txBody>
          <a:bodyPr/>
          <a:lstStyle/>
          <a:p>
            <a:pPr fontAlgn="base">
              <a:spcBef>
                <a:spcPct val="0"/>
              </a:spcBef>
              <a:spcAft>
                <a:spcPct val="0"/>
              </a:spcAft>
              <a:defRPr/>
            </a:pPr>
            <a:endParaRPr lang="en-US" dirty="0">
              <a:solidFill>
                <a:srgbClr val="000000"/>
              </a:solidFill>
            </a:endParaRPr>
          </a:p>
        </p:txBody>
      </p:sp>
      <p:sp>
        <p:nvSpPr>
          <p:cNvPr id="1036" name="Rectangle 12"/>
          <p:cNvSpPr>
            <a:spLocks noChangeArrowheads="1"/>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1037" name="Picture 13" descr="bmc"/>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38" name="Picture 14" descr="BUSEAL"/>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39" name="Rectangle 15"/>
          <p:cNvSpPr>
            <a:spLocks noChangeArrowheads="1"/>
          </p:cNvSpPr>
          <p:nvPr/>
        </p:nvSpPr>
        <p:spPr bwMode="auto">
          <a:xfrm>
            <a:off x="1676400" y="6477000"/>
            <a:ext cx="6096000" cy="2286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000000"/>
                </a:solidFill>
              </a:rPr>
              <a:t>Health/Care Disparities Research Program,  Section of General Internal Medicine</a:t>
            </a:r>
          </a:p>
        </p:txBody>
      </p:sp>
      <p:sp>
        <p:nvSpPr>
          <p:cNvPr id="1040" name="Line 16"/>
          <p:cNvSpPr>
            <a:spLocks noChangeShapeType="1"/>
          </p:cNvSpPr>
          <p:nvPr/>
        </p:nvSpPr>
        <p:spPr bwMode="auto">
          <a:xfrm flipV="1">
            <a:off x="457200" y="1447800"/>
            <a:ext cx="8305800" cy="0"/>
          </a:xfrm>
          <a:prstGeom prst="line">
            <a:avLst/>
          </a:prstGeom>
          <a:noFill/>
          <a:ln w="9525">
            <a:solidFill>
              <a:srgbClr val="FFFF00"/>
            </a:solidFill>
            <a:round/>
            <a:headEnd/>
            <a:tailEnd/>
          </a:ln>
        </p:spPr>
        <p:txBody>
          <a:bodyPr/>
          <a:lstStyle/>
          <a:p>
            <a:pPr fontAlgn="base">
              <a:spcBef>
                <a:spcPct val="0"/>
              </a:spcBef>
              <a:spcAft>
                <a:spcPct val="0"/>
              </a:spcAft>
              <a:defRPr/>
            </a:pPr>
            <a:endParaRPr lang="en-US" dirty="0">
              <a:solidFill>
                <a:srgbClr val="000000"/>
              </a:solidFill>
            </a:endParaRPr>
          </a:p>
        </p:txBody>
      </p:sp>
    </p:spTree>
    <p:extLst>
      <p:ext uri="{BB962C8B-B14F-4D97-AF65-F5344CB8AC3E}">
        <p14:creationId xmlns:p14="http://schemas.microsoft.com/office/powerpoint/2010/main" val="391782140"/>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 id="2147483988" r:id="rId12"/>
    <p:sldLayoutId id="2147483989" r:id="rId13"/>
  </p:sldLayoutIdLst>
  <p:txStyles>
    <p:titleStyle>
      <a:lvl1pPr algn="ctr" rtl="0" eaLnBrk="1" fontAlgn="base" hangingPunct="1">
        <a:spcBef>
          <a:spcPct val="0"/>
        </a:spcBef>
        <a:spcAft>
          <a:spcPct val="0"/>
        </a:spcAft>
        <a:defRPr sz="4400">
          <a:solidFill>
            <a:srgbClr val="FFFF00"/>
          </a:solidFill>
          <a:latin typeface="+mj-lt"/>
          <a:ea typeface="+mj-ea"/>
          <a:cs typeface="+mj-cs"/>
        </a:defRPr>
      </a:lvl1pPr>
      <a:lvl2pPr algn="ctr" rtl="0" eaLnBrk="1" fontAlgn="base" hangingPunct="1">
        <a:spcBef>
          <a:spcPct val="0"/>
        </a:spcBef>
        <a:spcAft>
          <a:spcPct val="0"/>
        </a:spcAft>
        <a:defRPr sz="4400">
          <a:solidFill>
            <a:srgbClr val="FFFF00"/>
          </a:solidFill>
          <a:latin typeface="Arial" charset="0"/>
        </a:defRPr>
      </a:lvl2pPr>
      <a:lvl3pPr algn="ctr" rtl="0" eaLnBrk="1" fontAlgn="base" hangingPunct="1">
        <a:spcBef>
          <a:spcPct val="0"/>
        </a:spcBef>
        <a:spcAft>
          <a:spcPct val="0"/>
        </a:spcAft>
        <a:defRPr sz="4400">
          <a:solidFill>
            <a:srgbClr val="FFFF00"/>
          </a:solidFill>
          <a:latin typeface="Arial" charset="0"/>
        </a:defRPr>
      </a:lvl3pPr>
      <a:lvl4pPr algn="ctr" rtl="0" eaLnBrk="1" fontAlgn="base" hangingPunct="1">
        <a:spcBef>
          <a:spcPct val="0"/>
        </a:spcBef>
        <a:spcAft>
          <a:spcPct val="0"/>
        </a:spcAft>
        <a:defRPr sz="4400">
          <a:solidFill>
            <a:srgbClr val="FFFF00"/>
          </a:solidFill>
          <a:latin typeface="Arial" charset="0"/>
        </a:defRPr>
      </a:lvl4pPr>
      <a:lvl5pPr algn="ctr" rtl="0" eaLnBrk="1" fontAlgn="base" hangingPunct="1">
        <a:spcBef>
          <a:spcPct val="0"/>
        </a:spcBef>
        <a:spcAft>
          <a:spcPct val="0"/>
        </a:spcAft>
        <a:defRPr sz="4400">
          <a:solidFill>
            <a:srgbClr val="FFFF00"/>
          </a:solidFill>
          <a:latin typeface="Arial" charset="0"/>
        </a:defRPr>
      </a:lvl5pPr>
      <a:lvl6pPr marL="457200" algn="ctr" rtl="0" eaLnBrk="1" fontAlgn="base" hangingPunct="1">
        <a:spcBef>
          <a:spcPct val="0"/>
        </a:spcBef>
        <a:spcAft>
          <a:spcPct val="0"/>
        </a:spcAft>
        <a:defRPr sz="4400">
          <a:solidFill>
            <a:srgbClr val="FFFF00"/>
          </a:solidFill>
          <a:latin typeface="Arial" charset="0"/>
        </a:defRPr>
      </a:lvl6pPr>
      <a:lvl7pPr marL="914400" algn="ctr" rtl="0" eaLnBrk="1" fontAlgn="base" hangingPunct="1">
        <a:spcBef>
          <a:spcPct val="0"/>
        </a:spcBef>
        <a:spcAft>
          <a:spcPct val="0"/>
        </a:spcAft>
        <a:defRPr sz="4400">
          <a:solidFill>
            <a:srgbClr val="FFFF00"/>
          </a:solidFill>
          <a:latin typeface="Arial" charset="0"/>
        </a:defRPr>
      </a:lvl7pPr>
      <a:lvl8pPr marL="1371600" algn="ctr" rtl="0" eaLnBrk="1" fontAlgn="base" hangingPunct="1">
        <a:spcBef>
          <a:spcPct val="0"/>
        </a:spcBef>
        <a:spcAft>
          <a:spcPct val="0"/>
        </a:spcAft>
        <a:defRPr sz="4400">
          <a:solidFill>
            <a:srgbClr val="FFFF00"/>
          </a:solidFill>
          <a:latin typeface="Arial" charset="0"/>
        </a:defRPr>
      </a:lvl8pPr>
      <a:lvl9pPr marL="1828800" algn="ctr" rtl="0" eaLnBrk="1" fontAlgn="base" hangingPunct="1">
        <a:spcBef>
          <a:spcPct val="0"/>
        </a:spcBef>
        <a:spcAft>
          <a:spcPct val="0"/>
        </a:spcAft>
        <a:defRPr sz="4400">
          <a:solidFill>
            <a:srgbClr val="FFFF00"/>
          </a:solidFill>
          <a:latin typeface="Arial" charset="0"/>
        </a:defRPr>
      </a:lvl9pPr>
    </p:titleStyle>
    <p:bodyStyle>
      <a:lvl1pPr marL="342900" indent="-342900" algn="l" rtl="0" eaLnBrk="1" fontAlgn="base" hangingPunct="1">
        <a:spcBef>
          <a:spcPct val="20000"/>
        </a:spcBef>
        <a:spcAft>
          <a:spcPct val="0"/>
        </a:spcAft>
        <a:buChar char="•"/>
        <a:defRPr sz="3200">
          <a:solidFill>
            <a:srgbClr val="FFFF00"/>
          </a:solidFill>
          <a:latin typeface="+mn-lt"/>
          <a:ea typeface="+mn-ea"/>
          <a:cs typeface="+mn-cs"/>
        </a:defRPr>
      </a:lvl1pPr>
      <a:lvl2pPr marL="742950" indent="-285750" algn="l" rtl="0" eaLnBrk="1" fontAlgn="base" hangingPunct="1">
        <a:spcBef>
          <a:spcPct val="20000"/>
        </a:spcBef>
        <a:spcAft>
          <a:spcPct val="0"/>
        </a:spcAft>
        <a:buChar char="–"/>
        <a:defRPr sz="2800">
          <a:solidFill>
            <a:srgbClr val="FFFF00"/>
          </a:solidFill>
          <a:latin typeface="+mn-lt"/>
        </a:defRPr>
      </a:lvl2pPr>
      <a:lvl3pPr marL="1143000" indent="-228600" algn="l" rtl="0" eaLnBrk="1" fontAlgn="base" hangingPunct="1">
        <a:spcBef>
          <a:spcPct val="20000"/>
        </a:spcBef>
        <a:spcAft>
          <a:spcPct val="0"/>
        </a:spcAft>
        <a:buChar char="•"/>
        <a:defRPr sz="2400">
          <a:solidFill>
            <a:srgbClr val="FFFF00"/>
          </a:solidFill>
          <a:latin typeface="+mn-lt"/>
        </a:defRPr>
      </a:lvl3pPr>
      <a:lvl4pPr marL="1600200" indent="-228600" algn="l" rtl="0" eaLnBrk="1" fontAlgn="base" hangingPunct="1">
        <a:spcBef>
          <a:spcPct val="20000"/>
        </a:spcBef>
        <a:spcAft>
          <a:spcPct val="0"/>
        </a:spcAft>
        <a:buChar char="–"/>
        <a:defRPr sz="2000">
          <a:solidFill>
            <a:srgbClr val="FFFF00"/>
          </a:solidFill>
          <a:latin typeface="+mn-lt"/>
        </a:defRPr>
      </a:lvl4pPr>
      <a:lvl5pPr marL="2057400" indent="-228600" algn="l" rtl="0" eaLnBrk="1" fontAlgn="base" hangingPunct="1">
        <a:spcBef>
          <a:spcPct val="20000"/>
        </a:spcBef>
        <a:spcAft>
          <a:spcPct val="0"/>
        </a:spcAft>
        <a:buChar char="»"/>
        <a:defRPr sz="2000">
          <a:solidFill>
            <a:srgbClr val="FFFF00"/>
          </a:solidFill>
          <a:latin typeface="+mn-lt"/>
        </a:defRPr>
      </a:lvl5pPr>
      <a:lvl6pPr marL="2514600" indent="-228600" algn="l" rtl="0" eaLnBrk="1" fontAlgn="base" hangingPunct="1">
        <a:spcBef>
          <a:spcPct val="20000"/>
        </a:spcBef>
        <a:spcAft>
          <a:spcPct val="0"/>
        </a:spcAft>
        <a:buChar char="»"/>
        <a:defRPr sz="2000">
          <a:solidFill>
            <a:srgbClr val="FFFF00"/>
          </a:solidFill>
          <a:latin typeface="+mn-lt"/>
        </a:defRPr>
      </a:lvl6pPr>
      <a:lvl7pPr marL="2971800" indent="-228600" algn="l" rtl="0" eaLnBrk="1" fontAlgn="base" hangingPunct="1">
        <a:spcBef>
          <a:spcPct val="20000"/>
        </a:spcBef>
        <a:spcAft>
          <a:spcPct val="0"/>
        </a:spcAft>
        <a:buChar char="»"/>
        <a:defRPr sz="2000">
          <a:solidFill>
            <a:srgbClr val="FFFF00"/>
          </a:solidFill>
          <a:latin typeface="+mn-lt"/>
        </a:defRPr>
      </a:lvl7pPr>
      <a:lvl8pPr marL="3429000" indent="-228600" algn="l" rtl="0" eaLnBrk="1" fontAlgn="base" hangingPunct="1">
        <a:spcBef>
          <a:spcPct val="20000"/>
        </a:spcBef>
        <a:spcAft>
          <a:spcPct val="0"/>
        </a:spcAft>
        <a:buChar char="»"/>
        <a:defRPr sz="2000">
          <a:solidFill>
            <a:srgbClr val="FFFF00"/>
          </a:solidFill>
          <a:latin typeface="+mn-lt"/>
        </a:defRPr>
      </a:lvl8pPr>
      <a:lvl9pPr marL="3886200" indent="-228600" algn="l" rtl="0" eaLnBrk="1" fontAlgn="base" hangingPunct="1">
        <a:spcBef>
          <a:spcPct val="20000"/>
        </a:spcBef>
        <a:spcAft>
          <a:spcPct val="0"/>
        </a:spcAft>
        <a:buChar char="»"/>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pl-PL"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B4BAA88-5F03-4CED-96D1-E162BF419AF5}"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C8C8B1"/>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51A34E-F02E-4FE2-9D88-F2AF202B92A3}" type="datetimeFigureOut">
              <a:rPr lang="en-US" smtClean="0">
                <a:solidFill>
                  <a:srgbClr val="C8C8B1"/>
                </a:solidFill>
              </a:rPr>
              <a:pPr/>
              <a:t>9/29/16</a:t>
            </a:fld>
            <a:endParaRPr lang="en-US">
              <a:solidFill>
                <a:srgbClr val="C8C8B1"/>
              </a:solidFill>
            </a:endParaRPr>
          </a:p>
        </p:txBody>
      </p:sp>
    </p:spTree>
    <p:extLst>
      <p:ext uri="{BB962C8B-B14F-4D97-AF65-F5344CB8AC3E}">
        <p14:creationId xmlns:p14="http://schemas.microsoft.com/office/powerpoint/2010/main" val="2606164366"/>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pl-PL" smtClean="0"/>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pPr defTabSz="457200"/>
            <a:fld id="{3C633830-2244-49AE-BC4A-47F415C177C6}" type="datetimeFigureOut">
              <a:rPr lang="en-US" smtClean="0">
                <a:solidFill>
                  <a:prstClr val="black">
                    <a:lumMod val="85000"/>
                    <a:lumOff val="15000"/>
                  </a:prstClr>
                </a:solidFill>
              </a:rPr>
              <a:pPr defTabSz="457200"/>
              <a:t>9/29/16</a:t>
            </a:fld>
            <a:endParaRPr lang="en-US" dirty="0">
              <a:solidFill>
                <a:prstClr val="black">
                  <a:lumMod val="85000"/>
                  <a:lumOff val="15000"/>
                </a:prstClr>
              </a:solidFill>
            </a:endParaRPr>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pPr defTabSz="457200"/>
            <a:endParaRPr lang="en-US" dirty="0">
              <a:solidFill>
                <a:prstClr val="black">
                  <a:lumMod val="85000"/>
                  <a:lumOff val="15000"/>
                </a:prstClr>
              </a:solidFill>
            </a:endParaRPr>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pPr defTabSz="457200"/>
            <a:fld id="{2AC27A5A-7290-4DE1-BA94-4BE8A8E57DCF}" type="slidenum">
              <a:rPr lang="en-US" smtClean="0">
                <a:solidFill>
                  <a:srgbClr val="F5F5F5"/>
                </a:solidFill>
              </a:rPr>
              <a:pPr defTabSz="457200"/>
              <a:t>‹#›</a:t>
            </a:fld>
            <a:endParaRPr lang="en-US" dirty="0">
              <a:solidFill>
                <a:srgbClr val="F5F5F5"/>
              </a:solidFill>
            </a:endParaRP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0146099"/>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l-PL"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126617"/>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l-PL"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1814531"/>
      </p:ext>
    </p:extLst>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 id="2147484035" r:id="rId9"/>
    <p:sldLayoutId id="2147484036" r:id="rId10"/>
    <p:sldLayoutId id="214748403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73352" y="964692"/>
            <a:ext cx="5797296"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pl-PL" smtClean="0"/>
              <a:t>Click to edit Master title style</a:t>
            </a:r>
            <a:endParaRPr lang="en-US" dirty="0"/>
          </a:p>
        </p:txBody>
      </p:sp>
      <p:sp>
        <p:nvSpPr>
          <p:cNvPr id="3" name="Text Placeholder 2"/>
          <p:cNvSpPr>
            <a:spLocks noGrp="1"/>
          </p:cNvSpPr>
          <p:nvPr>
            <p:ph type="body" idx="1"/>
          </p:nvPr>
        </p:nvSpPr>
        <p:spPr>
          <a:xfrm>
            <a:off x="1673352" y="2638045"/>
            <a:ext cx="5797296"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866072" y="6238816"/>
            <a:ext cx="2065310" cy="323968"/>
          </a:xfrm>
          <a:prstGeom prst="rect">
            <a:avLst/>
          </a:prstGeom>
        </p:spPr>
        <p:txBody>
          <a:bodyPr vert="horz" lIns="91440" tIns="45720" rIns="91440" bIns="45720" rtlCol="0" anchor="ctr"/>
          <a:lstStyle>
            <a:lvl1pPr algn="r">
              <a:defRPr sz="788">
                <a:solidFill>
                  <a:schemeClr val="tx1">
                    <a:alpha val="70000"/>
                  </a:schemeClr>
                </a:solidFill>
              </a:defRPr>
            </a:lvl1pPr>
          </a:lstStyle>
          <a:p>
            <a:pPr defTabSz="457200"/>
            <a:fld id="{1160EA64-D806-43AC-9DF2-F8C432F32B4C}" type="datetimeFigureOut">
              <a:rPr lang="en-US" dirty="0">
                <a:solidFill>
                  <a:srgbClr val="000000">
                    <a:alpha val="70000"/>
                  </a:srgbClr>
                </a:solidFill>
              </a:rPr>
              <a:pPr defTabSz="457200"/>
              <a:t>9/29/16</a:t>
            </a:fld>
            <a:endParaRPr lang="en-US" dirty="0">
              <a:solidFill>
                <a:srgbClr val="000000">
                  <a:alpha val="70000"/>
                </a:srgbClr>
              </a:solidFill>
            </a:endParaRPr>
          </a:p>
        </p:txBody>
      </p:sp>
      <p:sp>
        <p:nvSpPr>
          <p:cNvPr id="5" name="Footer Placeholder 4"/>
          <p:cNvSpPr>
            <a:spLocks noGrp="1"/>
          </p:cNvSpPr>
          <p:nvPr>
            <p:ph type="ftr" sz="quarter" idx="3"/>
          </p:nvPr>
        </p:nvSpPr>
        <p:spPr>
          <a:xfrm>
            <a:off x="1200150" y="6236208"/>
            <a:ext cx="4425892" cy="320040"/>
          </a:xfrm>
          <a:prstGeom prst="rect">
            <a:avLst/>
          </a:prstGeom>
        </p:spPr>
        <p:txBody>
          <a:bodyPr vert="horz" lIns="91440" tIns="45720" rIns="91440" bIns="45720" rtlCol="0" anchor="ctr"/>
          <a:lstStyle>
            <a:lvl1pPr algn="l">
              <a:defRPr sz="788">
                <a:solidFill>
                  <a:schemeClr val="tx1">
                    <a:alpha val="70000"/>
                  </a:schemeClr>
                </a:solidFill>
              </a:defRPr>
            </a:lvl1pPr>
          </a:lstStyle>
          <a:p>
            <a:pPr defTabSz="457200"/>
            <a:endParaRPr lang="en-US" dirty="0">
              <a:solidFill>
                <a:srgbClr val="000000">
                  <a:alpha val="70000"/>
                </a:srgbClr>
              </a:solidFill>
            </a:endParaRPr>
          </a:p>
        </p:txBody>
      </p:sp>
      <p:sp>
        <p:nvSpPr>
          <p:cNvPr id="6" name="Slide Number Placeholder 5"/>
          <p:cNvSpPr>
            <a:spLocks noGrp="1"/>
          </p:cNvSpPr>
          <p:nvPr>
            <p:ph type="sldNum" sz="quarter" idx="4"/>
          </p:nvPr>
        </p:nvSpPr>
        <p:spPr>
          <a:xfrm>
            <a:off x="8069192" y="6217920"/>
            <a:ext cx="274320" cy="365760"/>
          </a:xfrm>
          <a:prstGeom prst="ellipse">
            <a:avLst/>
          </a:prstGeom>
          <a:solidFill>
            <a:srgbClr val="1D1D1D">
              <a:alpha val="70000"/>
            </a:srgbClr>
          </a:solidFill>
        </p:spPr>
        <p:txBody>
          <a:bodyPr vert="horz" lIns="18288" tIns="45720" rIns="18288" bIns="45720" rtlCol="0" anchor="ctr">
            <a:noAutofit/>
          </a:bodyPr>
          <a:lstStyle>
            <a:lvl1pPr algn="ctr">
              <a:defRPr sz="825" spc="0" baseline="0">
                <a:solidFill>
                  <a:srgbClr val="FFFFFF"/>
                </a:solidFill>
              </a:defRPr>
            </a:lvl1pPr>
          </a:lstStyle>
          <a:p>
            <a:pPr defTabSz="457200"/>
            <a:fld id="{8A7A6979-0714-4377-B894-6BE4C2D6E202}" type="slidenum">
              <a:rPr lang="en-US" dirty="0"/>
              <a:pPr defTabSz="457200"/>
              <a:t>‹#›</a:t>
            </a:fld>
            <a:endParaRPr lang="en-US" dirty="0"/>
          </a:p>
        </p:txBody>
      </p:sp>
    </p:spTree>
    <p:extLst>
      <p:ext uri="{BB962C8B-B14F-4D97-AF65-F5344CB8AC3E}">
        <p14:creationId xmlns:p14="http://schemas.microsoft.com/office/powerpoint/2010/main" val="3086811413"/>
      </p:ext>
    </p:extLst>
  </p:cSld>
  <p:clrMap bg1="lt1" tx1="dk1" bg2="lt2" tx2="dk2" accent1="accent1" accent2="accent2" accent3="accent3" accent4="accent4" accent5="accent5" accent6="accent6" hlink="hlink" folHlink="folHlink"/>
  <p:sldLayoutIdLst>
    <p:sldLayoutId id="2147484039" r:id="rId1"/>
    <p:sldLayoutId id="2147484040" r:id="rId2"/>
    <p:sldLayoutId id="2147484041" r:id="rId3"/>
    <p:sldLayoutId id="2147484042" r:id="rId4"/>
    <p:sldLayoutId id="2147484043" r:id="rId5"/>
    <p:sldLayoutId id="2147484044" r:id="rId6"/>
    <p:sldLayoutId id="2147484045" r:id="rId7"/>
    <p:sldLayoutId id="2147484046" r:id="rId8"/>
    <p:sldLayoutId id="2147484047" r:id="rId9"/>
    <p:sldLayoutId id="2147484048" r:id="rId10"/>
    <p:sldLayoutId id="2147484049" r:id="rId11"/>
  </p:sldLayoutIdLst>
  <p:hf sldNum="0" hdr="0" ftr="0" dt="0"/>
  <p:txStyles>
    <p:titleStyle>
      <a:lvl1pPr algn="ctr" defTabSz="685800" rtl="0" eaLnBrk="1" latinLnBrk="0" hangingPunct="1">
        <a:lnSpc>
          <a:spcPct val="90000"/>
        </a:lnSpc>
        <a:spcBef>
          <a:spcPct val="0"/>
        </a:spcBef>
        <a:buNone/>
        <a:defRPr sz="2100" kern="1200" cap="all" spc="150" baseline="0">
          <a:solidFill>
            <a:srgbClr val="262626"/>
          </a:solidFill>
          <a:latin typeface="+mj-lt"/>
          <a:ea typeface="+mj-ea"/>
          <a:cs typeface="+mj-cs"/>
        </a:defRPr>
      </a:lvl1pPr>
    </p:titleStyle>
    <p:bodyStyle>
      <a:lvl1pPr marL="171450" indent="-171450" algn="l" defTabSz="685800" rtl="0" eaLnBrk="1" latinLnBrk="0" hangingPunct="1">
        <a:lnSpc>
          <a:spcPct val="100000"/>
        </a:lnSpc>
        <a:spcBef>
          <a:spcPts val="750"/>
        </a:spcBef>
        <a:buClr>
          <a:schemeClr val="accent2"/>
        </a:buClr>
        <a:buFont typeface="Arial" panose="020B0604020202020204" pitchFamily="34" charset="0"/>
        <a:buChar char="•"/>
        <a:defRPr sz="1350" kern="1200">
          <a:solidFill>
            <a:schemeClr val="tx1">
              <a:lumMod val="85000"/>
              <a:lumOff val="15000"/>
            </a:schemeClr>
          </a:solidFill>
          <a:latin typeface="+mn-lt"/>
          <a:ea typeface="+mn-ea"/>
          <a:cs typeface="+mn-cs"/>
        </a:defRPr>
      </a:lvl1pPr>
      <a:lvl2pPr marL="3429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2pPr>
      <a:lvl3pPr marL="5143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3pPr>
      <a:lvl4pPr marL="6858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4pPr>
      <a:lvl5pPr marL="8572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5pPr>
      <a:lvl6pPr marL="984647"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6pPr>
      <a:lvl7pPr marL="1113235"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7pPr>
      <a:lvl8pPr marL="1243013"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8pPr>
      <a:lvl9pPr marL="1412081"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en-US" smtClean="0"/>
              <a:t>Click to edit Master title style</a:t>
            </a:r>
            <a:endParaRPr lang="en-US" alt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en-US" smtClean="0"/>
              <a:t>Click to edit Master text styles</a:t>
            </a:r>
          </a:p>
          <a:p>
            <a:pPr lvl="1"/>
            <a:r>
              <a:rPr lang="pl-PL" altLang="en-US" smtClean="0"/>
              <a:t>Second level</a:t>
            </a:r>
          </a:p>
          <a:p>
            <a:pPr lvl="2"/>
            <a:r>
              <a:rPr lang="pl-PL" altLang="en-US" smtClean="0"/>
              <a:t>Third level</a:t>
            </a:r>
          </a:p>
          <a:p>
            <a:pPr lvl="3"/>
            <a:r>
              <a:rPr lang="pl-PL" altLang="en-US" smtClean="0"/>
              <a:t>Fourth level</a:t>
            </a:r>
          </a:p>
          <a:p>
            <a:pPr lvl="4"/>
            <a:r>
              <a:rPr lang="pl-PL" altLang="en-US" smtClean="0"/>
              <a:t>Fifth level</a:t>
            </a:r>
            <a:endParaRPr lang="en-US" alt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8FECBE64-6FA9-4A04-86B9-08916E7ACC67}"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3857859780"/>
      </p:ext>
    </p:extLst>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820097487"/>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1961879382"/>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820097487"/>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412277685"/>
      </p:ext>
    </p:extLst>
  </p:cSld>
  <p:clrMap bg1="lt1" tx1="dk1" bg2="lt2" tx2="dk2" accent1="accent1" accent2="accent2" accent3="accent3" accent4="accent4" accent5="accent5" accent6="accent6" hlink="hlink" folHlink="folHlink"/>
  <p:sldLayoutIdLst>
    <p:sldLayoutId id="2147484099" r:id="rId1"/>
    <p:sldLayoutId id="2147484100" r:id="rId2"/>
    <p:sldLayoutId id="2147484101" r:id="rId3"/>
    <p:sldLayoutId id="2147484102" r:id="rId4"/>
    <p:sldLayoutId id="2147484103" r:id="rId5"/>
    <p:sldLayoutId id="2147484104" r:id="rId6"/>
    <p:sldLayoutId id="2147484105" r:id="rId7"/>
    <p:sldLayoutId id="2147484106" r:id="rId8"/>
    <p:sldLayoutId id="2147484107" r:id="rId9"/>
    <p:sldLayoutId id="2147484108" r:id="rId10"/>
    <p:sldLayoutId id="2147484109"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326247643"/>
      </p:ext>
    </p:extLst>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pl-PL"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11" name="Rectangle 10"/>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3" name="Picture 12" descr="bu_logo.gif"/>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4" name="TextBox 3"/>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
        <p:nvSpPr>
          <p:cNvPr id="7"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8"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9"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242588954"/>
      </p:ext>
    </p:extLst>
  </p:cSld>
  <p:clrMap bg1="lt1" tx1="dk1" bg2="lt2" tx2="dk2" accent1="accent1" accent2="accent2" accent3="accent3" accent4="accent4" accent5="accent5" accent6="accent6" hlink="hlink" folHlink="folHlink"/>
  <p:sldLayoutIdLst>
    <p:sldLayoutId id="2147484123" r:id="rId1"/>
    <p:sldLayoutId id="2147484124" r:id="rId2"/>
    <p:sldLayoutId id="2147484125" r:id="rId3"/>
    <p:sldLayoutId id="2147484126" r:id="rId4"/>
    <p:sldLayoutId id="2147484127" r:id="rId5"/>
    <p:sldLayoutId id="2147484128" r:id="rId6"/>
    <p:sldLayoutId id="2147484129" r:id="rId7"/>
    <p:sldLayoutId id="2147484130" r:id="rId8"/>
    <p:sldLayoutId id="2147484131" r:id="rId9"/>
    <p:sldLayoutId id="2147484132" r:id="rId10"/>
    <p:sldLayoutId id="2147484133" r:id="rId11"/>
    <p:sldLayoutId id="2147484134" r:id="rId12"/>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8624D31-43A5-475A-80CF-332C9F6DCF35}" type="datetimeFigureOut">
              <a:rPr lang="en-US" smtClean="0"/>
              <a:t>9/29/16</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2238283"/>
      </p:ext>
    </p:extLst>
  </p:cSld>
  <p:clrMap bg1="lt1" tx1="dk1" bg2="lt2" tx2="dk2" accent1="accent1" accent2="accent2" accent3="accent3" accent4="accent4" accent5="accent5" accent6="accent6" hlink="hlink" folHlink="folHlink"/>
  <p:sldLayoutIdLst>
    <p:sldLayoutId id="2147484136" r:id="rId1"/>
    <p:sldLayoutId id="2147484137" r:id="rId2"/>
    <p:sldLayoutId id="2147484138" r:id="rId3"/>
    <p:sldLayoutId id="2147484139" r:id="rId4"/>
    <p:sldLayoutId id="2147484140" r:id="rId5"/>
    <p:sldLayoutId id="2147484141" r:id="rId6"/>
    <p:sldLayoutId id="2147484142" r:id="rId7"/>
    <p:sldLayoutId id="2147484143" r:id="rId8"/>
    <p:sldLayoutId id="2147484144" r:id="rId9"/>
    <p:sldLayoutId id="2147484145" r:id="rId10"/>
    <p:sldLayoutId id="2147484146" r:id="rId11"/>
  </p:sldLayoutIdLst>
  <p:hf sldNum="0"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411522957"/>
      </p:ext>
    </p:extLst>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 id="2147484159"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1887665154"/>
      </p:ext>
    </p:extLst>
  </p:cSld>
  <p:clrMap bg1="lt1" tx1="dk1" bg2="lt2" tx2="dk2" accent1="accent1" accent2="accent2" accent3="accent3" accent4="accent4" accent5="accent5" accent6="accent6" hlink="hlink" folHlink="folHlink"/>
  <p:sldLayoutIdLst>
    <p:sldLayoutId id="2147484161" r:id="rId1"/>
    <p:sldLayoutId id="2147484162" r:id="rId2"/>
    <p:sldLayoutId id="2147484163" r:id="rId3"/>
    <p:sldLayoutId id="2147484164" r:id="rId4"/>
    <p:sldLayoutId id="2147484165" r:id="rId5"/>
    <p:sldLayoutId id="2147484166" r:id="rId6"/>
    <p:sldLayoutId id="2147484167" r:id="rId7"/>
    <p:sldLayoutId id="2147484168" r:id="rId8"/>
    <p:sldLayoutId id="2147484169" r:id="rId9"/>
    <p:sldLayoutId id="2147484170" r:id="rId10"/>
    <p:sldLayoutId id="2147484171" r:id="rId11"/>
    <p:sldLayoutId id="2147484172"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222028828"/>
      </p:ext>
    </p:extLst>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8" r:id="rId5"/>
    <p:sldLayoutId id="2147484179" r:id="rId6"/>
    <p:sldLayoutId id="2147484180" r:id="rId7"/>
    <p:sldLayoutId id="2147484181" r:id="rId8"/>
    <p:sldLayoutId id="2147484182" r:id="rId9"/>
    <p:sldLayoutId id="2147484183" r:id="rId10"/>
    <p:sldLayoutId id="2147484184" r:id="rId11"/>
    <p:sldLayoutId id="2147484185"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2058907361"/>
      </p:ext>
    </p:extLst>
  </p:cSld>
  <p:clrMap bg1="lt1" tx1="dk1" bg2="lt2" tx2="dk2" accent1="accent1" accent2="accent2" accent3="accent3" accent4="accent4" accent5="accent5" accent6="accent6" hlink="hlink" folHlink="folHlink"/>
  <p:sldLayoutIdLst>
    <p:sldLayoutId id="2147484187" r:id="rId1"/>
    <p:sldLayoutId id="2147484188" r:id="rId2"/>
    <p:sldLayoutId id="2147484189" r:id="rId3"/>
    <p:sldLayoutId id="2147484190" r:id="rId4"/>
    <p:sldLayoutId id="2147484191" r:id="rId5"/>
    <p:sldLayoutId id="2147484192" r:id="rId6"/>
    <p:sldLayoutId id="2147484193" r:id="rId7"/>
    <p:sldLayoutId id="2147484194" r:id="rId8"/>
    <p:sldLayoutId id="2147484195" r:id="rId9"/>
    <p:sldLayoutId id="2147484196" r:id="rId10"/>
    <p:sldLayoutId id="2147484197" r:id="rId11"/>
    <p:sldLayoutId id="2147484198"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991039875"/>
      </p:ext>
    </p:extLst>
  </p:cSld>
  <p:clrMap bg1="lt1" tx1="dk1" bg2="lt2" tx2="dk2" accent1="accent1" accent2="accent2" accent3="accent3" accent4="accent4" accent5="accent5" accent6="accent6" hlink="hlink" folHlink="folHlink"/>
  <p:sldLayoutIdLst>
    <p:sldLayoutId id="2147484200" r:id="rId1"/>
    <p:sldLayoutId id="2147484201" r:id="rId2"/>
    <p:sldLayoutId id="2147484202" r:id="rId3"/>
    <p:sldLayoutId id="2147484203" r:id="rId4"/>
    <p:sldLayoutId id="2147484204" r:id="rId5"/>
    <p:sldLayoutId id="2147484205" r:id="rId6"/>
    <p:sldLayoutId id="2147484206" r:id="rId7"/>
    <p:sldLayoutId id="2147484207" r:id="rId8"/>
    <p:sldLayoutId id="2147484208" r:id="rId9"/>
    <p:sldLayoutId id="2147484209" r:id="rId10"/>
    <p:sldLayoutId id="2147484210" r:id="rId11"/>
    <p:sldLayoutId id="2147484211"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769304465"/>
      </p:ext>
    </p:extLst>
  </p:cSld>
  <p:clrMap bg1="lt1" tx1="dk1" bg2="lt2" tx2="dk2" accent1="accent1" accent2="accent2" accent3="accent3" accent4="accent4" accent5="accent5" accent6="accent6" hlink="hlink" folHlink="folHlink"/>
  <p:sldLayoutIdLst>
    <p:sldLayoutId id="2147484213"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hyperlink" Target="mailto:adfarmer@bu.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2.xml"/><Relationship Id="rId3" Type="http://schemas.openxmlformats.org/officeDocument/2006/relationships/image" Target="../media/image8.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ctrTitle"/>
          </p:nvPr>
        </p:nvSpPr>
        <p:spPr>
          <a:xfrm>
            <a:off x="685800" y="711545"/>
            <a:ext cx="7772400" cy="2387700"/>
          </a:xfrm>
          <a:prstGeom prst="rect">
            <a:avLst/>
          </a:prstGeom>
          <a:noFill/>
          <a:ln>
            <a:noFill/>
          </a:ln>
        </p:spPr>
        <p:txBody>
          <a:bodyPr lIns="91425" tIns="45700" rIns="91425" bIns="45700" anchor="b" anchorCtr="0">
            <a:noAutofit/>
          </a:bodyPr>
          <a:lstStyle/>
          <a:p>
            <a:pPr marL="0" marR="0" lvl="0" indent="0" algn="ctr" rtl="0">
              <a:lnSpc>
                <a:spcPct val="90000"/>
              </a:lnSpc>
              <a:spcBef>
                <a:spcPts val="0"/>
              </a:spcBef>
              <a:buClr>
                <a:schemeClr val="dk1"/>
              </a:buClr>
              <a:buSzPct val="25000"/>
              <a:buFont typeface="Calibri"/>
              <a:buNone/>
            </a:pPr>
            <a:r>
              <a:rPr lang="en-US" dirty="0"/>
              <a:t>Judith </a:t>
            </a:r>
            <a:r>
              <a:rPr lang="en-US" dirty="0" smtClean="0"/>
              <a:t>G. Gonyea</a:t>
            </a:r>
            <a:endParaRPr lang="en-US" dirty="0"/>
          </a:p>
        </p:txBody>
      </p:sp>
      <p:sp>
        <p:nvSpPr>
          <p:cNvPr id="127" name="Shape 127"/>
          <p:cNvSpPr txBox="1">
            <a:spLocks noGrp="1"/>
          </p:cNvSpPr>
          <p:nvPr>
            <p:ph type="subTitle" idx="1"/>
          </p:nvPr>
        </p:nvSpPr>
        <p:spPr>
          <a:xfrm>
            <a:off x="1015408" y="3444739"/>
            <a:ext cx="6858000" cy="1655700"/>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rgbClr val="000000"/>
              </a:buClr>
              <a:buSzPct val="25000"/>
              <a:buFont typeface="Arial"/>
              <a:buNone/>
            </a:pPr>
            <a:r>
              <a:rPr lang="en-US" sz="2250" i="1" dirty="0" smtClean="0">
                <a:solidFill>
                  <a:srgbClr val="000000"/>
                </a:solidFill>
              </a:rPr>
              <a:t>Professor, Social Research</a:t>
            </a:r>
            <a:endParaRPr lang="en-US" sz="2250" i="1" dirty="0">
              <a:solidFill>
                <a:srgbClr val="000000"/>
              </a:solidFill>
            </a:endParaRPr>
          </a:p>
          <a:p>
            <a:pPr marL="0" marR="0" lvl="0" indent="0" algn="ctr" rtl="0">
              <a:lnSpc>
                <a:spcPct val="90000"/>
              </a:lnSpc>
              <a:spcBef>
                <a:spcPts val="1000"/>
              </a:spcBef>
              <a:buClr>
                <a:srgbClr val="000000"/>
              </a:buClr>
              <a:buSzPct val="25000"/>
              <a:buFont typeface="Arial"/>
              <a:buNone/>
            </a:pPr>
            <a:r>
              <a:rPr lang="en-US" sz="2250" b="0" i="1" u="none" strike="noStrike" cap="none" dirty="0" smtClean="0">
                <a:solidFill>
                  <a:srgbClr val="000000"/>
                </a:solidFill>
                <a:ea typeface="Calibri"/>
                <a:cs typeface="Calibri"/>
                <a:sym typeface="Calibri"/>
              </a:rPr>
              <a:t>School </a:t>
            </a:r>
            <a:r>
              <a:rPr lang="en-US" sz="2250" b="0" i="1" u="none" strike="noStrike" cap="none" dirty="0">
                <a:solidFill>
                  <a:srgbClr val="000000"/>
                </a:solidFill>
                <a:ea typeface="Calibri"/>
                <a:cs typeface="Calibri"/>
                <a:sym typeface="Calibri"/>
              </a:rPr>
              <a:t>of </a:t>
            </a:r>
            <a:r>
              <a:rPr lang="en-US" sz="2250" i="1" dirty="0">
                <a:solidFill>
                  <a:srgbClr val="000000"/>
                </a:solidFill>
              </a:rPr>
              <a:t>Social Work</a:t>
            </a:r>
          </a:p>
        </p:txBody>
      </p:sp>
      <p:sp>
        <p:nvSpPr>
          <p:cNvPr id="4" name="Rectangle 3"/>
          <p:cNvSpPr/>
          <p:nvPr/>
        </p:nvSpPr>
        <p:spPr>
          <a:xfrm>
            <a:off x="3358957" y="4731107"/>
            <a:ext cx="1780552" cy="369332"/>
          </a:xfrm>
          <a:prstGeom prst="rect">
            <a:avLst/>
          </a:prstGeom>
        </p:spPr>
        <p:txBody>
          <a:bodyPr wrap="none">
            <a:spAutoFit/>
          </a:bodyPr>
          <a:lstStyle/>
          <a:p>
            <a:r>
              <a:rPr lang="en-US" dirty="0" smtClean="0">
                <a:hlinkClick r:id="rId3"/>
              </a:rPr>
              <a:t>jgonyea@bu.edu</a:t>
            </a:r>
            <a:endParaRPr lang="en-US" dirty="0"/>
          </a:p>
        </p:txBody>
      </p:sp>
      <p:sp>
        <p:nvSpPr>
          <p:cNvPr id="3" name="Rectangle 2"/>
          <p:cNvSpPr/>
          <p:nvPr/>
        </p:nvSpPr>
        <p:spPr>
          <a:xfrm>
            <a:off x="0" y="0"/>
            <a:ext cx="9144000" cy="369332"/>
          </a:xfrm>
          <a:prstGeom prst="rect">
            <a:avLst/>
          </a:prstGeom>
        </p:spPr>
        <p:txBody>
          <a:bodyPr wrap="square">
            <a:spAutoFit/>
          </a:bodyPr>
          <a:lstStyle/>
          <a:p>
            <a:r>
              <a:rPr lang="en-US" dirty="0">
                <a:solidFill>
                  <a:prstClr val="white"/>
                </a:solidFill>
              </a:rPr>
              <a:t>Research on Tap | Tackling Racial Inequities in Boston: What’s BU Learning? 	</a:t>
            </a:r>
          </a:p>
        </p:txBody>
      </p:sp>
    </p:spTree>
    <p:extLst>
      <p:ext uri="{BB962C8B-B14F-4D97-AF65-F5344CB8AC3E}">
        <p14:creationId xmlns:p14="http://schemas.microsoft.com/office/powerpoint/2010/main" val="8127368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2363" y="1299036"/>
            <a:ext cx="3108802" cy="5297775"/>
          </a:xfrm>
          <a:ln>
            <a:solidFill>
              <a:srgbClr val="00B050"/>
            </a:solidFill>
          </a:ln>
        </p:spPr>
        <p:txBody>
          <a:bodyPr>
            <a:normAutofit/>
          </a:bodyPr>
          <a:lstStyle/>
          <a:p>
            <a:pPr marL="171450" lvl="1" indent="0">
              <a:buNone/>
            </a:pPr>
            <a:r>
              <a:rPr lang="en-US" sz="1200" b="1" dirty="0" smtClean="0"/>
              <a:t>What </a:t>
            </a:r>
            <a:r>
              <a:rPr lang="en-US" sz="1200" b="1" dirty="0"/>
              <a:t>do these trends mean for Boston</a:t>
            </a:r>
            <a:r>
              <a:rPr lang="en-US" sz="1200" dirty="0"/>
              <a:t>?</a:t>
            </a:r>
          </a:p>
          <a:p>
            <a:pPr marL="171450" lvl="1" indent="0">
              <a:buNone/>
            </a:pPr>
            <a:r>
              <a:rPr lang="en-US" sz="1200" dirty="0"/>
              <a:t>*By 2030, almost 20% of Bostonians (Bs) will be 60+ years old. (The fast growing group is those age 80+)</a:t>
            </a:r>
          </a:p>
          <a:p>
            <a:pPr marL="171450" lvl="1" indent="0">
              <a:buNone/>
            </a:pPr>
            <a:r>
              <a:rPr lang="en-US" sz="1200" dirty="0"/>
              <a:t>*Currently, ~60% of Bs age 60+ are women; and 2/3s of Bs age 80+ are women.</a:t>
            </a:r>
          </a:p>
          <a:p>
            <a:pPr marL="171450" lvl="1" indent="0">
              <a:buNone/>
            </a:pPr>
            <a:r>
              <a:rPr lang="en-US" sz="1200" dirty="0"/>
              <a:t>*Boston’s older pop. will soon reflect its status as a majority-minority city.  (Currently, 51% are White alone,  29% Black alone, 16% Latino, 12% Other race; and 8% Asian or NHPI alone).</a:t>
            </a:r>
          </a:p>
          <a:p>
            <a:pPr marL="171450" lvl="1" indent="0">
              <a:buNone/>
            </a:pPr>
            <a:endParaRPr lang="en-US" sz="1200" b="1" dirty="0"/>
          </a:p>
          <a:p>
            <a:pPr marL="171450" lvl="1" indent="0">
              <a:buNone/>
            </a:pPr>
            <a:r>
              <a:rPr lang="en-US" sz="1200" b="1" dirty="0"/>
              <a:t>QUESTION: What is our social responsibility in helping </a:t>
            </a:r>
            <a:r>
              <a:rPr lang="en-US" sz="1200" b="1" u="sng" dirty="0"/>
              <a:t>ALL</a:t>
            </a:r>
            <a:r>
              <a:rPr lang="en-US" sz="1200" b="1" dirty="0"/>
              <a:t> older Bostonians achieve a secure and positive old age?</a:t>
            </a:r>
          </a:p>
          <a:p>
            <a:pPr>
              <a:buFont typeface="Wingdings" panose="05000000000000000000" pitchFamily="2" charset="2"/>
              <a:buNone/>
            </a:pPr>
            <a:r>
              <a:rPr lang="en-US" altLang="en-US" sz="1200" dirty="0"/>
              <a:t>     </a:t>
            </a:r>
            <a:r>
              <a:rPr lang="en-US" altLang="en-US" sz="1200" b="1" i="1" u="sng" dirty="0"/>
              <a:t>CORE COMPONENTS</a:t>
            </a:r>
            <a:r>
              <a:rPr lang="en-US" altLang="en-US" sz="1200" b="1" i="1" dirty="0"/>
              <a:t>:</a:t>
            </a:r>
          </a:p>
          <a:p>
            <a:r>
              <a:rPr lang="en-US" altLang="en-US" sz="1200" dirty="0"/>
              <a:t>An adequate (post-retirement) income</a:t>
            </a:r>
          </a:p>
          <a:p>
            <a:r>
              <a:rPr lang="en-US" altLang="en-US" sz="1200" dirty="0"/>
              <a:t>Accessible quality health care</a:t>
            </a:r>
          </a:p>
          <a:p>
            <a:r>
              <a:rPr lang="en-US" altLang="en-US" sz="1200" dirty="0"/>
              <a:t>Appropriate and affordable housing.</a:t>
            </a:r>
          </a:p>
          <a:p>
            <a:r>
              <a:rPr lang="en-US" altLang="en-US" sz="1200" dirty="0"/>
              <a:t>Supportive relationships/Positive</a:t>
            </a:r>
          </a:p>
          <a:p>
            <a:pPr marL="0" indent="0">
              <a:buNone/>
            </a:pPr>
            <a:r>
              <a:rPr lang="en-US" altLang="en-US" sz="1200" dirty="0"/>
              <a:t>         social connections</a:t>
            </a:r>
          </a:p>
          <a:p>
            <a:r>
              <a:rPr lang="en-US" altLang="en-US" sz="1200" dirty="0"/>
              <a:t>Positive sense of self/</a:t>
            </a:r>
          </a:p>
          <a:p>
            <a:pPr marL="0" indent="0">
              <a:buNone/>
            </a:pPr>
            <a:r>
              <a:rPr lang="en-US" altLang="en-US" sz="1200" dirty="0"/>
              <a:t>        Personal meaning </a:t>
            </a:r>
          </a:p>
          <a:p>
            <a:pPr marL="171450" lvl="1" indent="0">
              <a:buNone/>
            </a:pPr>
            <a:endParaRPr lang="en-US" sz="1200" dirty="0"/>
          </a:p>
          <a:p>
            <a:pPr marL="171450" lvl="1" indent="0">
              <a:buNone/>
            </a:pPr>
            <a:endParaRPr lang="en-US" sz="1200" dirty="0" smtClean="0"/>
          </a:p>
          <a:p>
            <a:endParaRPr lang="en-US" sz="1200" dirty="0"/>
          </a:p>
        </p:txBody>
      </p:sp>
      <p:sp>
        <p:nvSpPr>
          <p:cNvPr id="4" name="Content Placeholder 3"/>
          <p:cNvSpPr>
            <a:spLocks noGrp="1"/>
          </p:cNvSpPr>
          <p:nvPr>
            <p:ph sz="half" idx="2"/>
          </p:nvPr>
        </p:nvSpPr>
        <p:spPr>
          <a:xfrm>
            <a:off x="3307229" y="1299324"/>
            <a:ext cx="5744407" cy="5270561"/>
          </a:xfrm>
          <a:ln>
            <a:solidFill>
              <a:srgbClr val="00B050"/>
            </a:solidFill>
          </a:ln>
        </p:spPr>
        <p:txBody>
          <a:bodyPr>
            <a:noAutofit/>
          </a:bodyPr>
          <a:lstStyle/>
          <a:p>
            <a:pPr marL="0" indent="0">
              <a:buNone/>
            </a:pPr>
            <a:r>
              <a:rPr lang="en-US" sz="1200" b="1" dirty="0" smtClean="0"/>
              <a:t>Ex</a:t>
            </a:r>
            <a:r>
              <a:rPr lang="en-US" sz="1200" b="1" dirty="0"/>
              <a:t>. Partnership with TACC &amp; a  Boston  CDC</a:t>
            </a:r>
          </a:p>
          <a:p>
            <a:pPr marL="0" indent="0">
              <a:buNone/>
            </a:pPr>
            <a:r>
              <a:rPr lang="en-US" sz="1200" dirty="0"/>
              <a:t>Impetus: CDC-How can we better support the ability of older adults to continue to age-in-place in the subsidized housing complex?</a:t>
            </a:r>
          </a:p>
          <a:p>
            <a:pPr marL="0" indent="0">
              <a:buNone/>
            </a:pPr>
            <a:r>
              <a:rPr lang="en-US" sz="1200" dirty="0"/>
              <a:t>(Older subsidized housing residents among the most vulnerable seniors in US—&lt;income, &gt;disability)</a:t>
            </a:r>
          </a:p>
          <a:p>
            <a:pPr marL="0" indent="0">
              <a:buNone/>
            </a:pPr>
            <a:r>
              <a:rPr lang="en-US" sz="1200" b="1" i="1" u="sng" dirty="0"/>
              <a:t>Partnered:  Assets and Needs Assessment: of Tenants Age 55+</a:t>
            </a:r>
          </a:p>
          <a:p>
            <a:pPr marL="0" indent="0">
              <a:buNone/>
            </a:pPr>
            <a:r>
              <a:rPr lang="en-US" sz="1200" dirty="0"/>
              <a:t>In-person English or Spanish language interviews were conducted with 216 tenants (72% response rate)-of which 50% self-identified as Black and 45% identified as Latino--to learn about personal and environmental factors impacting their quality of life.</a:t>
            </a:r>
          </a:p>
          <a:p>
            <a:pPr marL="0" indent="0">
              <a:buNone/>
            </a:pPr>
            <a:r>
              <a:rPr lang="en-US" sz="1200" dirty="0"/>
              <a:t>Impact: Being used by CDC in several ways, including physical space re-design, service coordinator role revisions, and exploring formal linkages with local health and aging agencies.</a:t>
            </a:r>
          </a:p>
          <a:p>
            <a:pPr marL="0" indent="0">
              <a:buNone/>
            </a:pPr>
            <a:r>
              <a:rPr lang="en-US" sz="1200" b="1" i="1" u="sng" dirty="0"/>
              <a:t>Partnered:  The Role of Loneliness in Depression in Older Urban Subsidized Housing Residents</a:t>
            </a:r>
            <a:r>
              <a:rPr lang="en-US" sz="1200" i="1" dirty="0"/>
              <a:t>. </a:t>
            </a:r>
          </a:p>
          <a:p>
            <a:pPr marL="0" indent="0">
              <a:buNone/>
            </a:pPr>
            <a:r>
              <a:rPr lang="en-US" sz="1200" b="1" i="1" dirty="0"/>
              <a:t>(BU IOC)</a:t>
            </a:r>
          </a:p>
          <a:p>
            <a:pPr marL="0" indent="0">
              <a:buNone/>
            </a:pPr>
            <a:r>
              <a:rPr lang="en-US" sz="1200" dirty="0"/>
              <a:t>Less is known about the mental health of older subsidized housing tenants  We were interested in examining the prevalence of depression given its association with a number of negative heath outcomes.   Furthermore, as loneliness has increasingly been identified as a major public health concern—we interested in exploring </a:t>
            </a:r>
          </a:p>
          <a:p>
            <a:pPr marL="0" indent="0">
              <a:buNone/>
            </a:pPr>
            <a:r>
              <a:rPr lang="en-US" sz="1200" dirty="0"/>
              <a:t>Approximately 1/4 met the criterion for clinical depression and &gt; 1/3 reported strong feelings of loneliness.  Importantly, after controlling for health vulnerability and stress factors, loneliness explained almost half of the 49% total variance in depression.</a:t>
            </a:r>
          </a:p>
          <a:p>
            <a:pPr marL="0" indent="0">
              <a:buNone/>
            </a:pPr>
            <a:r>
              <a:rPr lang="en-US" sz="1200" dirty="0"/>
              <a:t>While a great deal of attention has been paid to interventions to change individuals’ health behaviors such as smoking, diet, and physical activity, less attention has been paid to social risk factors. Our findings suggest that strategies to increase social engagement (and reduce social isolation) may be equally important.   </a:t>
            </a:r>
          </a:p>
          <a:p>
            <a:pPr marL="0" indent="0">
              <a:buNone/>
            </a:pPr>
            <a:endParaRPr lang="en-US" sz="1200" dirty="0"/>
          </a:p>
          <a:p>
            <a:pPr marL="0" indent="0">
              <a:buNone/>
            </a:pPr>
            <a:endParaRPr lang="en-US" sz="1200" dirty="0"/>
          </a:p>
        </p:txBody>
      </p:sp>
      <p:grpSp>
        <p:nvGrpSpPr>
          <p:cNvPr id="6" name="Group 12"/>
          <p:cNvGrpSpPr>
            <a:grpSpLocks/>
          </p:cNvGrpSpPr>
          <p:nvPr/>
        </p:nvGrpSpPr>
        <p:grpSpPr bwMode="auto">
          <a:xfrm>
            <a:off x="2006608" y="5751469"/>
            <a:ext cx="998637" cy="1052303"/>
            <a:chOff x="1824" y="633"/>
            <a:chExt cx="2834" cy="2612"/>
          </a:xfrm>
        </p:grpSpPr>
        <p:sp>
          <p:nvSpPr>
            <p:cNvPr id="7" name="Puzzle3"/>
            <p:cNvSpPr>
              <a:spLocks noEditPoints="1" noChangeArrowheads="1"/>
            </p:cNvSpPr>
            <p:nvPr/>
          </p:nvSpPr>
          <p:spPr bwMode="auto">
            <a:xfrm>
              <a:off x="3204" y="633"/>
              <a:ext cx="1114" cy="1514"/>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FFBE7D"/>
            </a:solidFill>
            <a:ln w="28575">
              <a:solidFill>
                <a:srgbClr val="000000"/>
              </a:solidFill>
              <a:miter lim="800000"/>
              <a:headEnd/>
              <a:tailEnd/>
            </a:ln>
          </p:spPr>
          <p:txBody>
            <a:bodyPr/>
            <a:lstStyle/>
            <a:p>
              <a:pPr defTabSz="457200"/>
              <a:endParaRPr lang="en-US" sz="1350" dirty="0">
                <a:solidFill>
                  <a:srgbClr val="000000"/>
                </a:solidFill>
              </a:endParaRPr>
            </a:p>
          </p:txBody>
        </p:sp>
        <p:sp>
          <p:nvSpPr>
            <p:cNvPr id="8" name="Puzzle2"/>
            <p:cNvSpPr>
              <a:spLocks noEditPoints="1" noChangeArrowheads="1"/>
            </p:cNvSpPr>
            <p:nvPr/>
          </p:nvSpPr>
          <p:spPr bwMode="auto">
            <a:xfrm>
              <a:off x="2880" y="1736"/>
              <a:ext cx="1778" cy="1379"/>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FFCC"/>
            </a:solidFill>
            <a:ln w="28575">
              <a:solidFill>
                <a:srgbClr val="000000"/>
              </a:solidFill>
              <a:miter lim="800000"/>
              <a:headEnd/>
              <a:tailEnd/>
            </a:ln>
          </p:spPr>
          <p:txBody>
            <a:bodyPr/>
            <a:lstStyle/>
            <a:p>
              <a:pPr defTabSz="457200"/>
              <a:endParaRPr lang="en-US" sz="1350" dirty="0">
                <a:solidFill>
                  <a:srgbClr val="000000"/>
                </a:solidFill>
              </a:endParaRPr>
            </a:p>
          </p:txBody>
        </p:sp>
        <p:sp>
          <p:nvSpPr>
            <p:cNvPr id="9" name="Puzzle4"/>
            <p:cNvSpPr>
              <a:spLocks noEditPoints="1" noChangeArrowheads="1"/>
            </p:cNvSpPr>
            <p:nvPr/>
          </p:nvSpPr>
          <p:spPr bwMode="auto">
            <a:xfrm>
              <a:off x="2192" y="1719"/>
              <a:ext cx="1072" cy="1526"/>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D8EBB3"/>
            </a:solidFill>
            <a:ln w="28575">
              <a:solidFill>
                <a:srgbClr val="000000"/>
              </a:solidFill>
              <a:miter lim="800000"/>
              <a:headEnd/>
              <a:tailEnd/>
            </a:ln>
          </p:spPr>
          <p:txBody>
            <a:bodyPr/>
            <a:lstStyle/>
            <a:p>
              <a:pPr defTabSz="457200"/>
              <a:endParaRPr lang="en-US" sz="1350" dirty="0">
                <a:solidFill>
                  <a:srgbClr val="000000"/>
                </a:solidFill>
              </a:endParaRPr>
            </a:p>
          </p:txBody>
        </p:sp>
        <p:sp>
          <p:nvSpPr>
            <p:cNvPr id="10" name="Puzzle1"/>
            <p:cNvSpPr>
              <a:spLocks noEditPoints="1" noChangeArrowheads="1"/>
            </p:cNvSpPr>
            <p:nvPr/>
          </p:nvSpPr>
          <p:spPr bwMode="auto">
            <a:xfrm>
              <a:off x="1824" y="1091"/>
              <a:ext cx="1800" cy="105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CCCCFF"/>
            </a:solidFill>
            <a:ln w="28575">
              <a:solidFill>
                <a:srgbClr val="000000"/>
              </a:solidFill>
              <a:miter lim="800000"/>
              <a:headEnd/>
              <a:tailEnd/>
            </a:ln>
          </p:spPr>
          <p:txBody>
            <a:bodyPr/>
            <a:lstStyle/>
            <a:p>
              <a:pPr defTabSz="457200"/>
              <a:endParaRPr lang="en-US" sz="1350" dirty="0">
                <a:solidFill>
                  <a:srgbClr val="000000"/>
                </a:solidFill>
              </a:endParaRPr>
            </a:p>
          </p:txBody>
        </p:sp>
      </p:grpSp>
      <p:pic>
        <p:nvPicPr>
          <p:cNvPr id="5" name="Picture 4"/>
          <p:cNvPicPr>
            <a:picLocks noChangeAspect="1"/>
          </p:cNvPicPr>
          <p:nvPr/>
        </p:nvPicPr>
        <p:blipFill>
          <a:blip r:embed="rId3"/>
          <a:stretch>
            <a:fillRect/>
          </a:stretch>
        </p:blipFill>
        <p:spPr>
          <a:xfrm>
            <a:off x="0" y="0"/>
            <a:ext cx="9144000" cy="1242874"/>
          </a:xfrm>
          <a:prstGeom prst="rect">
            <a:avLst/>
          </a:prstGeom>
        </p:spPr>
      </p:pic>
    </p:spTree>
    <p:extLst>
      <p:ext uri="{BB962C8B-B14F-4D97-AF65-F5344CB8AC3E}">
        <p14:creationId xmlns:p14="http://schemas.microsoft.com/office/powerpoint/2010/main" val="356002181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0" y="902463"/>
            <a:ext cx="9144000" cy="5762445"/>
          </a:xfrm>
        </p:spPr>
        <p:txBody>
          <a:bodyPr>
            <a:noAutofit/>
          </a:bodyPr>
          <a:lstStyle/>
          <a:p>
            <a:pPr marL="0" indent="0">
              <a:buNone/>
            </a:pPr>
            <a:r>
              <a:rPr lang="en-US" sz="1290" b="1" dirty="0"/>
              <a:t>Leadership of BU (President</a:t>
            </a:r>
            <a:r>
              <a:rPr lang="en-US" sz="1290" b="1" dirty="0">
                <a:sym typeface="Wingdings" panose="05000000000000000000" pitchFamily="2" charset="2"/>
              </a:rPr>
              <a:t>Provost-&gt;Deans adopt “promotion of social justice locally and globally through teaching, research, and service” as a core priority of BU.   Designate a key administrator and advisory board composed of BU and Boston community representatives to promote and guide activities throughout BU Community.</a:t>
            </a:r>
          </a:p>
          <a:p>
            <a:pPr marL="0" indent="0">
              <a:buNone/>
            </a:pPr>
            <a:endParaRPr lang="en-US" sz="1290" b="1" dirty="0" smtClean="0">
              <a:sym typeface="Wingdings" panose="05000000000000000000" pitchFamily="2" charset="2"/>
            </a:endParaRPr>
          </a:p>
          <a:p>
            <a:pPr marL="0" indent="0">
              <a:buNone/>
            </a:pPr>
            <a:r>
              <a:rPr lang="en-US" sz="1290" b="1" dirty="0" smtClean="0">
                <a:sym typeface="Wingdings" panose="05000000000000000000" pitchFamily="2" charset="2"/>
              </a:rPr>
              <a:t>Example </a:t>
            </a:r>
            <a:r>
              <a:rPr lang="en-US" sz="1290" b="1" dirty="0">
                <a:sym typeface="Wingdings" panose="05000000000000000000" pitchFamily="2" charset="2"/>
              </a:rPr>
              <a:t>Possible initiatives:</a:t>
            </a:r>
          </a:p>
          <a:p>
            <a:pPr marL="0" indent="0">
              <a:buNone/>
            </a:pPr>
            <a:r>
              <a:rPr lang="en-US" sz="1290" b="1" i="1" u="sng" dirty="0">
                <a:sym typeface="Wingdings" panose="05000000000000000000" pitchFamily="2" charset="2"/>
              </a:rPr>
              <a:t>Year-Long, Monthly Series of Public Forums on Social Justice open to BU and Boston Community</a:t>
            </a:r>
            <a:r>
              <a:rPr lang="en-US" sz="1290" u="sng" dirty="0">
                <a:sym typeface="Wingdings" panose="05000000000000000000" pitchFamily="2" charset="2"/>
              </a:rPr>
              <a:t>.  E</a:t>
            </a:r>
            <a:r>
              <a:rPr lang="en-US" sz="1290" dirty="0">
                <a:sym typeface="Wingdings" panose="05000000000000000000" pitchFamily="2" charset="2"/>
              </a:rPr>
              <a:t>ach forum will have a national leader/keynote speaker as well as a BU and a Boston Community leader respondent..  Forums’ themes and speakers will be proposed different BU Schools/Departments.  A post-talk  reception  to foster informal exchange. </a:t>
            </a:r>
          </a:p>
          <a:p>
            <a:pPr marL="0" indent="0">
              <a:buNone/>
            </a:pPr>
            <a:r>
              <a:rPr lang="en-US" sz="1290" b="1" i="1" u="sng" dirty="0">
                <a:sym typeface="Wingdings" panose="05000000000000000000" pitchFamily="2" charset="2"/>
              </a:rPr>
              <a:t>BU Interdisciplinary Center on Urban Community Participatory Research (CPR):   </a:t>
            </a:r>
            <a:r>
              <a:rPr lang="en-US" sz="1290" dirty="0">
                <a:sym typeface="Wingdings" panose="05000000000000000000" pitchFamily="2" charset="2"/>
              </a:rPr>
              <a:t>The Centers’ overarching goal will be to provide leadership in the creation and/strengthening of research partnerships between BU and the  community to bring about social justice and change.  [CPR emphasizes community-based identification of social problems and solutions; it emphasizes equalizing power differences, building trust, and partners sharing control over the research process and outcomes.  “</a:t>
            </a:r>
            <a:r>
              <a:rPr lang="en-US" sz="1290" dirty="0"/>
              <a:t>A share sense of ownership” is inclusive of having control over decisions about how the research affects the community, including the generation of health and environmental priorities.  The Center will become a focal point of CPR research and a resource for BU faculty, students and Boston community organizations. </a:t>
            </a:r>
          </a:p>
          <a:p>
            <a:pPr marL="0" indent="0">
              <a:buNone/>
            </a:pPr>
            <a:r>
              <a:rPr lang="en-US" sz="1290" b="1" i="1" u="sng" dirty="0">
                <a:sym typeface="Wingdings" panose="05000000000000000000" pitchFamily="2" charset="2"/>
              </a:rPr>
              <a:t>Annual Cohorts of 14-16 Undergraduate and Graduate Boston Social Justice Internships</a:t>
            </a:r>
            <a:r>
              <a:rPr lang="en-US" sz="1290" dirty="0">
                <a:sym typeface="Wingdings" panose="05000000000000000000" pitchFamily="2" charset="2"/>
              </a:rPr>
              <a:t>.   Interns will be placed in relevant Boston public agencies/nonprofit organizations to work on a racial equity issue/project for a minimum of 10 hours/week for an academic year.  Interns  will receive an a stipend of $10,000 (undergrad) and $15,000 (graduate)    The </a:t>
            </a:r>
            <a:r>
              <a:rPr lang="en-US" sz="1290" u="sng" dirty="0">
                <a:sym typeface="Wingdings" panose="05000000000000000000" pitchFamily="2" charset="2"/>
              </a:rPr>
              <a:t>interdisciplinary</a:t>
            </a:r>
            <a:r>
              <a:rPr lang="en-US" sz="1290" b="1" u="sng" dirty="0">
                <a:sym typeface="Wingdings" panose="05000000000000000000" pitchFamily="2" charset="2"/>
              </a:rPr>
              <a:t> </a:t>
            </a:r>
            <a:r>
              <a:rPr lang="en-US" sz="1290" dirty="0">
                <a:sym typeface="Wingdings" panose="05000000000000000000" pitchFamily="2" charset="2"/>
              </a:rPr>
              <a:t>cohort will meet monthly for a seminar and produce a video,  public report and participate in a university-wide student forum (part of BU research day</a:t>
            </a:r>
            <a:r>
              <a:rPr lang="en-US" sz="1290" dirty="0" smtClean="0">
                <a:sym typeface="Wingdings" panose="05000000000000000000" pitchFamily="2" charset="2"/>
              </a:rPr>
              <a:t>?)</a:t>
            </a:r>
            <a:endParaRPr lang="en-US" sz="1290" dirty="0">
              <a:sym typeface="Wingdings" panose="05000000000000000000" pitchFamily="2" charset="2"/>
            </a:endParaRPr>
          </a:p>
          <a:p>
            <a:pPr marL="0" indent="0">
              <a:buNone/>
            </a:pPr>
            <a:r>
              <a:rPr lang="en-US" sz="1290" b="1" i="1" u="sng" dirty="0">
                <a:sym typeface="Wingdings" panose="05000000000000000000" pitchFamily="2" charset="2"/>
              </a:rPr>
              <a:t>One Year BU (Paid) Visiting Professorships of Social Justice for Local Boston Community Leaders</a:t>
            </a:r>
            <a:r>
              <a:rPr lang="en-US" sz="1290" u="sng" dirty="0">
                <a:sym typeface="Wingdings" panose="05000000000000000000" pitchFamily="2" charset="2"/>
              </a:rPr>
              <a:t>. </a:t>
            </a:r>
            <a:r>
              <a:rPr lang="en-US" sz="1290" dirty="0">
                <a:sym typeface="Wingdings" panose="05000000000000000000" pitchFamily="2" charset="2"/>
              </a:rPr>
              <a:t>  Community leaders often face multiple demands.  In this Visiting Professorship, local Boston Community Leaders would be able to take a 1-year sabbatical from their agency/organization and partner with a single BU professor  or a team of BU professors to focus on a Boston social justice/racial equity project.  (Salary plus $25,000 project funds</a:t>
            </a:r>
            <a:r>
              <a:rPr lang="en-US" sz="1290" dirty="0" smtClean="0">
                <a:sym typeface="Wingdings" panose="05000000000000000000" pitchFamily="2" charset="2"/>
              </a:rPr>
              <a:t>)</a:t>
            </a:r>
            <a:endParaRPr lang="en-US" sz="1290" dirty="0">
              <a:sym typeface="Wingdings" panose="05000000000000000000" pitchFamily="2" charset="2"/>
            </a:endParaRPr>
          </a:p>
          <a:p>
            <a:pPr marL="0" indent="0">
              <a:buNone/>
            </a:pPr>
            <a:r>
              <a:rPr lang="en-US" sz="1290" b="1" i="1" u="sng" dirty="0">
                <a:sym typeface="Wingdings" panose="05000000000000000000" pitchFamily="2" charset="2"/>
              </a:rPr>
              <a:t>Promotion of Research Measuring Racial Discrimination and Its Individual, Social and Public Costs:   Seed Money for Grant Development and Pilot Projects. </a:t>
            </a:r>
            <a:r>
              <a:rPr lang="en-US" sz="1290" u="sng" dirty="0">
                <a:sym typeface="Wingdings" panose="05000000000000000000" pitchFamily="2" charset="2"/>
              </a:rPr>
              <a:t> </a:t>
            </a:r>
            <a:r>
              <a:rPr lang="en-US" sz="1290" dirty="0">
                <a:sym typeface="Wingdings" panose="05000000000000000000" pitchFamily="2" charset="2"/>
              </a:rPr>
              <a:t>Surveys, such as the Pew Research Center’s, continue to show that on views of race and equality  Whites and Blacks are deeply divided—4 in 10 Blacks are doubtful the US will ever achieve racial equality.    The development of measures of “racial discrimination” offer the opportunity  for the documentation of the individual, social and public costs of racial discrimination and create impetus for social change.</a:t>
            </a:r>
          </a:p>
        </p:txBody>
      </p:sp>
      <p:pic>
        <p:nvPicPr>
          <p:cNvPr id="3" name="Picture 2"/>
          <p:cNvPicPr>
            <a:picLocks noChangeAspect="1"/>
          </p:cNvPicPr>
          <p:nvPr/>
        </p:nvPicPr>
        <p:blipFill>
          <a:blip r:embed="rId2"/>
          <a:stretch>
            <a:fillRect/>
          </a:stretch>
        </p:blipFill>
        <p:spPr>
          <a:xfrm>
            <a:off x="0" y="92364"/>
            <a:ext cx="9144000" cy="809427"/>
          </a:xfrm>
          <a:prstGeom prst="rect">
            <a:avLst/>
          </a:prstGeom>
        </p:spPr>
      </p:pic>
    </p:spTree>
    <p:extLst>
      <p:ext uri="{BB962C8B-B14F-4D97-AF65-F5344CB8AC3E}">
        <p14:creationId xmlns:p14="http://schemas.microsoft.com/office/powerpoint/2010/main" val="4019671593"/>
      </p:ext>
    </p:extLst>
  </p:cSld>
  <p:clrMapOvr>
    <a:masterClrMapping/>
  </p:clrMapOvr>
  <p:timing>
    <p:tnLst>
      <p:par>
        <p:cTn xmlns:p14="http://schemas.microsoft.com/office/powerpoint/2010/main" id="1" dur="indefinite" restart="never" nodeType="tmRoot"/>
      </p:par>
    </p:tnLst>
  </p:timing>
</p:sld>
</file>

<file path=ppt/theme/_rels/theme16.xml.rels><?xml version="1.0" encoding="UTF-8" standalone="yes"?>
<Relationships xmlns="http://schemas.openxmlformats.org/package/2006/relationships"><Relationship Id="rId1" Type="http://schemas.openxmlformats.org/officeDocument/2006/relationships/image" Target="../media/image5.jpeg"/></Relationships>
</file>

<file path=ppt/theme/_rels/theme18.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3.xml><?xml version="1.0" encoding="utf-8"?>
<a:theme xmlns:a="http://schemas.openxmlformats.org/drawingml/2006/main" name="RoT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5.xml><?xml version="1.0" encoding="utf-8"?>
<a:theme xmlns:a="http://schemas.openxmlformats.org/drawingml/2006/main" name="VPRtheme2">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lide Master" id="{F4B423F9-CADB-4D47-ADB7-7B63FCA12E02}" vid="{A8B4271B-37D4-AF4F-8E5C-A67B4B0780CC}"/>
    </a:ext>
  </a:extLst>
</a:theme>
</file>

<file path=ppt/theme/theme6.xml><?xml version="1.0" encoding="utf-8"?>
<a:theme xmlns:a="http://schemas.openxmlformats.org/drawingml/2006/main" name="1_VPRtheme2">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lide Master" id="{F4B423F9-CADB-4D47-ADB7-7B63FCA12E02}" vid="{A8B4271B-37D4-AF4F-8E5C-A67B4B0780CC}"/>
    </a:ext>
  </a:extLst>
</a:theme>
</file>

<file path=ppt/theme/theme7.xml><?xml version="1.0" encoding="utf-8"?>
<a:theme xmlns:a="http://schemas.openxmlformats.org/drawingml/2006/main" name="PDPA">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DPA" id="{D413C5D6-0E85-A941-B1FF-1D11DBCDA72F}" vid="{B43BF3D5-8DDE-D742-9AAC-8FCD80A28579}"/>
    </a:ext>
  </a:ext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2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10.xml><?xml version="1.0" encoding="utf-8"?>
<a:theme xmlns:a="http://schemas.openxmlformats.org/drawingml/2006/main" name="3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11.xml><?xml version="1.0" encoding="utf-8"?>
<a:theme xmlns:a="http://schemas.openxmlformats.org/drawingml/2006/main" name="4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12.xml><?xml version="1.0" encoding="utf-8"?>
<a:theme xmlns:a="http://schemas.openxmlformats.org/drawingml/2006/main" name="5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13.xml><?xml version="1.0" encoding="utf-8"?>
<a:theme xmlns:a="http://schemas.openxmlformats.org/drawingml/2006/main" name="6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14.xml><?xml version="1.0" encoding="utf-8"?>
<a:theme xmlns:a="http://schemas.openxmlformats.org/drawingml/2006/main" name="2_VPRtheme2">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lide Master" id="{F4B423F9-CADB-4D47-ADB7-7B63FCA12E02}" vid="{A8B4271B-37D4-AF4F-8E5C-A67B4B0780CC}"/>
    </a:ext>
  </a:extLst>
</a:theme>
</file>

<file path=ppt/theme/theme15.xml><?xml version="1.0" encoding="utf-8"?>
<a:theme xmlns:a="http://schemas.openxmlformats.org/drawingml/2006/main" name="Tackling Racial Inequities_slide deck 9-26">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6.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17.xml><?xml version="1.0" encoding="utf-8"?>
<a:theme xmlns:a="http://schemas.openxmlformats.org/drawingml/2006/main" name="3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Adjacency">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19.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Headlines" id="{3841520A-25F2-4EB8-BE4C-611DB5ABEED9}" vid="{ECD25A4C-D97E-4C12-84B1-63580BFFAEEB}"/>
    </a:ext>
  </a:extLst>
</a:theme>
</file>

<file path=ppt/theme/theme20.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2.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xmlns="" name="Parcel" id="{8BEC4385-4EB9-4D53-BFB5-0EA123736B6D}" vid="{4DB32801-28C0-48B0-8C1D-A9A58613615A}"/>
    </a:ext>
  </a:extLst>
</a:theme>
</file>

<file path=ppt/theme/theme2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4.xml><?xml version="1.0" encoding="utf-8"?>
<a:theme xmlns:a="http://schemas.openxmlformats.org/drawingml/2006/main" name="7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25.xml><?xml version="1.0" encoding="utf-8"?>
<a:theme xmlns:a="http://schemas.openxmlformats.org/drawingml/2006/main" name="1_RoT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8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27.xml><?xml version="1.0" encoding="utf-8"?>
<a:theme xmlns:a="http://schemas.openxmlformats.org/drawingml/2006/main" name="3_VPRtheme2">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lide Master" id="{F4B423F9-CADB-4D47-ADB7-7B63FCA12E02}" vid="{A8B4271B-37D4-AF4F-8E5C-A67B4B0780CC}"/>
    </a:ext>
  </a:extLst>
</a:theme>
</file>

<file path=ppt/theme/theme28.xml><?xml version="1.0" encoding="utf-8"?>
<a:theme xmlns:a="http://schemas.openxmlformats.org/drawingml/2006/main" name="4_VPRtheme2">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lide Master" id="{F4B423F9-CADB-4D47-ADB7-7B63FCA12E02}" vid="{A8B4271B-37D4-AF4F-8E5C-A67B4B0780CC}"/>
    </a:ext>
  </a:extLst>
</a:theme>
</file>

<file path=ppt/theme/theme29.xml><?xml version="1.0" encoding="utf-8"?>
<a:theme xmlns:a="http://schemas.openxmlformats.org/drawingml/2006/main" name="1_PDPA">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DPA" id="{D413C5D6-0E85-A941-B1FF-1D11DBCDA72F}" vid="{B43BF3D5-8DDE-D742-9AAC-8FCD80A28579}"/>
    </a:ext>
  </a:extLst>
</a:theme>
</file>

<file path=ppt/theme/theme30.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1.xml><?xml version="1.0" encoding="utf-8"?>
<a:theme xmlns:a="http://schemas.openxmlformats.org/drawingml/2006/main" name="9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32.xml><?xml version="1.0" encoding="utf-8"?>
<a:theme xmlns:a="http://schemas.openxmlformats.org/drawingml/2006/main" name="10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33.xml><?xml version="1.0" encoding="utf-8"?>
<a:theme xmlns:a="http://schemas.openxmlformats.org/drawingml/2006/main" name="11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34.xml><?xml version="1.0" encoding="utf-8"?>
<a:theme xmlns:a="http://schemas.openxmlformats.org/drawingml/2006/main" name="12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35.xml><?xml version="1.0" encoding="utf-8"?>
<a:theme xmlns:a="http://schemas.openxmlformats.org/drawingml/2006/main" name="13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36.xml><?xml version="1.0" encoding="utf-8"?>
<a:theme xmlns:a="http://schemas.openxmlformats.org/drawingml/2006/main" name="5_VPRtheme2">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lide Master" id="{F4B423F9-CADB-4D47-ADB7-7B63FCA12E02}" vid="{A8B4271B-37D4-AF4F-8E5C-A67B4B0780CC}"/>
    </a:ext>
  </a:extLst>
</a:theme>
</file>

<file path=ppt/theme/theme3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themeOverride>
</file>

<file path=docProps/app.xml><?xml version="1.0" encoding="utf-8"?>
<Properties xmlns="http://schemas.openxmlformats.org/officeDocument/2006/extended-properties" xmlns:vt="http://schemas.openxmlformats.org/officeDocument/2006/docPropsVTypes">
  <Template>Office Theme</Template>
  <TotalTime>1275</TotalTime>
  <Words>778</Words>
  <Application>Microsoft Macintosh PowerPoint</Application>
  <PresentationFormat>On-screen Show (4:3)</PresentationFormat>
  <Paragraphs>40</Paragraphs>
  <Slides>3</Slides>
  <Notes>2</Notes>
  <HiddenSlides>0</HiddenSlides>
  <MMClips>0</MMClips>
  <ScaleCrop>false</ScaleCrop>
  <HeadingPairs>
    <vt:vector size="4" baseType="variant">
      <vt:variant>
        <vt:lpstr>Theme</vt:lpstr>
      </vt:variant>
      <vt:variant>
        <vt:i4>36</vt:i4>
      </vt:variant>
      <vt:variant>
        <vt:lpstr>Slide Titles</vt:lpstr>
      </vt:variant>
      <vt:variant>
        <vt:i4>3</vt:i4>
      </vt:variant>
    </vt:vector>
  </HeadingPairs>
  <TitlesOfParts>
    <vt:vector size="39" baseType="lpstr">
      <vt:lpstr>2_Default Design</vt:lpstr>
      <vt:lpstr>VPRtheme</vt:lpstr>
      <vt:lpstr>RoT theme</vt:lpstr>
      <vt:lpstr>1_VPRtheme</vt:lpstr>
      <vt:lpstr>VPRtheme2</vt:lpstr>
      <vt:lpstr>1_VPRtheme2</vt:lpstr>
      <vt:lpstr>PDPA</vt:lpstr>
      <vt:lpstr>3_Office Theme</vt:lpstr>
      <vt:lpstr>2_VPRtheme</vt:lpstr>
      <vt:lpstr>3_VPRtheme</vt:lpstr>
      <vt:lpstr>4_VPRtheme</vt:lpstr>
      <vt:lpstr>5_VPRtheme</vt:lpstr>
      <vt:lpstr>6_VPRtheme</vt:lpstr>
      <vt:lpstr>2_VPRtheme2</vt:lpstr>
      <vt:lpstr>Tackling Racial Inequities_slide deck 9-26</vt:lpstr>
      <vt:lpstr>Grid</vt:lpstr>
      <vt:lpstr>3_Default Design</vt:lpstr>
      <vt:lpstr>Adjacency</vt:lpstr>
      <vt:lpstr>Headlines</vt:lpstr>
      <vt:lpstr>1_Office Theme</vt:lpstr>
      <vt:lpstr>2_Office Theme</vt:lpstr>
      <vt:lpstr>Parcel</vt:lpstr>
      <vt:lpstr>Default Design</vt:lpstr>
      <vt:lpstr>7_VPRtheme</vt:lpstr>
      <vt:lpstr>1_RoT theme</vt:lpstr>
      <vt:lpstr>8_VPRtheme</vt:lpstr>
      <vt:lpstr>3_VPRtheme2</vt:lpstr>
      <vt:lpstr>4_VPRtheme2</vt:lpstr>
      <vt:lpstr>1_PDPA</vt:lpstr>
      <vt:lpstr>4_Office Theme</vt:lpstr>
      <vt:lpstr>9_VPRtheme</vt:lpstr>
      <vt:lpstr>10_VPRtheme</vt:lpstr>
      <vt:lpstr>11_VPRtheme</vt:lpstr>
      <vt:lpstr>12_VPRtheme</vt:lpstr>
      <vt:lpstr>13_VPRtheme</vt:lpstr>
      <vt:lpstr>5_VPRtheme2</vt:lpstr>
      <vt:lpstr>Judith G. Gonyea</vt:lpstr>
      <vt:lpstr>PowerPoint Presentation</vt:lpstr>
      <vt:lpstr>PowerPoint Presentation</vt:lpstr>
    </vt:vector>
  </TitlesOfParts>
  <Company>Boston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Lusk, Katharine</dc:creator>
  <cp:lastModifiedBy>Sophia Wedeen</cp:lastModifiedBy>
  <cp:revision>47</cp:revision>
  <dcterms:created xsi:type="dcterms:W3CDTF">2016-09-23T17:11:09Z</dcterms:created>
  <dcterms:modified xsi:type="dcterms:W3CDTF">2016-09-29T20:48:17Z</dcterms:modified>
</cp:coreProperties>
</file>