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26" r:id="rId37"/>
    <p:sldId id="294" r:id="rId38"/>
    <p:sldId id="29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8624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685800" y="711545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Nancy </a:t>
            </a:r>
            <a:r>
              <a:rPr lang="en-US" dirty="0" smtClean="0"/>
              <a:t>R. Kressin </a:t>
            </a:r>
            <a:endParaRPr lang="en-US" dirty="0"/>
          </a:p>
        </p:txBody>
      </p:sp>
      <p:sp>
        <p:nvSpPr>
          <p:cNvPr id="133" name="Shape 133"/>
          <p:cNvSpPr txBox="1">
            <a:spLocks noGrp="1"/>
          </p:cNvSpPr>
          <p:nvPr>
            <p:ph type="subTitle" idx="1"/>
          </p:nvPr>
        </p:nvSpPr>
        <p:spPr>
          <a:xfrm>
            <a:off x="1143000" y="3814071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 smtClean="0">
                <a:solidFill>
                  <a:srgbClr val="000000"/>
                </a:solidFill>
              </a:rPr>
              <a:t>Professor, School of Medicine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250" i="1" dirty="0">
                <a:solidFill>
                  <a:srgbClr val="000000"/>
                </a:solidFill>
              </a:rPr>
              <a:t>Director, </a:t>
            </a:r>
            <a:r>
              <a:rPr lang="en-US" sz="2250" i="1" dirty="0" smtClean="0">
                <a:solidFill>
                  <a:srgbClr val="000000"/>
                </a:solidFill>
              </a:rPr>
              <a:t>Health/care </a:t>
            </a:r>
            <a:r>
              <a:rPr lang="en-US" sz="2250" i="1" dirty="0">
                <a:solidFill>
                  <a:srgbClr val="000000"/>
                </a:solidFill>
              </a:rPr>
              <a:t>Disparities Research </a:t>
            </a:r>
            <a:r>
              <a:rPr lang="en-US" sz="2250" i="1" dirty="0" smtClean="0">
                <a:solidFill>
                  <a:srgbClr val="000000"/>
                </a:solidFill>
              </a:rPr>
              <a:t>Program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 smtClean="0">
                <a:solidFill>
                  <a:srgbClr val="000000"/>
                </a:solidFill>
              </a:rPr>
              <a:t>Associate Professor, School of Public Health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893739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9491"/>
            <a:ext cx="9144000" cy="840509"/>
          </a:xfrm>
        </p:spPr>
        <p:txBody>
          <a:bodyPr/>
          <a:lstStyle/>
          <a:p>
            <a:pPr algn="ctr"/>
            <a:r>
              <a:rPr lang="en-US" sz="2800" dirty="0" smtClean="0"/>
              <a:t>Understanding racial </a:t>
            </a:r>
            <a:r>
              <a:rPr lang="en-US" sz="2800" dirty="0"/>
              <a:t>inequities in </a:t>
            </a:r>
            <a:r>
              <a:rPr lang="en-US" sz="2800" dirty="0" smtClean="0"/>
              <a:t>Boston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27" y="1170709"/>
            <a:ext cx="8686800" cy="4678363"/>
          </a:xfrm>
        </p:spPr>
        <p:txBody>
          <a:bodyPr/>
          <a:lstStyle/>
          <a:p>
            <a:r>
              <a:rPr lang="en-US" sz="2600" dirty="0" smtClean="0"/>
              <a:t>Bostonians from different racial groups have differing access to, beliefs about, experiences with, and outcomes of health and healthcare</a:t>
            </a:r>
          </a:p>
          <a:p>
            <a:endParaRPr lang="en-US" sz="2600" dirty="0" smtClean="0"/>
          </a:p>
          <a:p>
            <a:r>
              <a:rPr lang="en-US" sz="2600" dirty="0" smtClean="0"/>
              <a:t>Many health inequities derive from one’s social context, not clinical care. Yet, BU physicians want to help address SDOH to improve health outcomes.</a:t>
            </a:r>
          </a:p>
          <a:p>
            <a:endParaRPr lang="en-US" sz="2600" dirty="0" smtClean="0"/>
          </a:p>
          <a:p>
            <a:r>
              <a:rPr lang="en-US" sz="2600" dirty="0" smtClean="0"/>
              <a:t>It is very difficult to pinpoint how/where racism works in the provision of health care and to identify where to best intervene to address it (system/provider/patient?).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609600" y="1143000"/>
            <a:ext cx="79248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2880804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6473"/>
            <a:ext cx="9144000" cy="789709"/>
          </a:xfrm>
        </p:spPr>
        <p:txBody>
          <a:bodyPr/>
          <a:lstStyle/>
          <a:p>
            <a:pPr algn="ctr"/>
            <a:r>
              <a:rPr lang="en-US" sz="2800" dirty="0" smtClean="0"/>
              <a:t>Ideas for the Future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067800" cy="4678363"/>
          </a:xfrm>
        </p:spPr>
        <p:txBody>
          <a:bodyPr/>
          <a:lstStyle/>
          <a:p>
            <a:r>
              <a:rPr lang="en-US" sz="2400" dirty="0" smtClean="0"/>
              <a:t>Activities to increase understanding of how racism operates, through interpersonal interactions and sharing of stories (e.g., across racial groups, Boston neighborhoods)</a:t>
            </a:r>
          </a:p>
          <a:p>
            <a:endParaRPr lang="en-US" sz="2400" dirty="0" smtClean="0"/>
          </a:p>
          <a:p>
            <a:r>
              <a:rPr lang="en-US" sz="2400" dirty="0" smtClean="0"/>
              <a:t>Document and share experiences of racism and discrimination by people of color as they live in Boston and obtain health care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Increase racial and cross-cultural competence of Boston public school leaders, teachers, and students</a:t>
            </a:r>
          </a:p>
          <a:p>
            <a:endParaRPr lang="en-US" dirty="0" smtClean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632691" y="1443181"/>
            <a:ext cx="79248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4181916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225</Words>
  <Application>Microsoft Macintosh PowerPoint</Application>
  <PresentationFormat>On-screen Show (4:3)</PresentationFormat>
  <Paragraphs>19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Nancy R. Kressin </vt:lpstr>
      <vt:lpstr>Understanding racial inequities in Boston</vt:lpstr>
      <vt:lpstr>Ideas for the Future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48</cp:revision>
  <dcterms:created xsi:type="dcterms:W3CDTF">2016-09-23T17:11:09Z</dcterms:created>
  <dcterms:modified xsi:type="dcterms:W3CDTF">2016-09-29T20:51:32Z</dcterms:modified>
</cp:coreProperties>
</file>