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0.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2.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3.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4.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15.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6.xml" ContentType="application/vnd.openxmlformats-officedocument.theme+xml"/>
  <Override PartName="/ppt/theme/themeOverride1.xml" ContentType="application/vnd.openxmlformats-officedocument.themeOverrid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7.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theme/theme18.xml" ContentType="application/vnd.openxmlformats-officedocument.theme+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19.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20.xml" ContentType="application/vnd.openxmlformats-officedocument.theme+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21.xml" ContentType="application/vnd.openxmlformats-officedocument.theme+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theme/theme22.xml" ContentType="application/vnd.openxmlformats-officedocument.theme+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theme/theme23.xml" ContentType="application/vnd.openxmlformats-officedocument.theme+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theme/theme24.xml" ContentType="application/vnd.openxmlformats-officedocument.theme+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theme/theme25.xml" ContentType="application/vnd.openxmlformats-officedocument.theme+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theme/theme26.xml" ContentType="application/vnd.openxmlformats-officedocument.theme+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theme/theme27.xml" ContentType="application/vnd.openxmlformats-officedocument.theme+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theme/theme28.xml" ContentType="application/vnd.openxmlformats-officedocument.theme+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29.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0.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theme/theme31.xml" ContentType="application/vnd.openxmlformats-officedocument.theme+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2.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3.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4.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5.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6.xml" ContentType="application/vnd.openxmlformats-officedocument.theme+xml"/>
  <Override PartName="/ppt/theme/theme3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 id="2147483790" r:id="rId2"/>
    <p:sldMasterId id="2147483802" r:id="rId3"/>
    <p:sldMasterId id="2147483814" r:id="rId4"/>
    <p:sldMasterId id="2147483826" r:id="rId5"/>
    <p:sldMasterId id="2147483838" r:id="rId6"/>
    <p:sldMasterId id="2147483850" r:id="rId7"/>
    <p:sldMasterId id="2147483863" r:id="rId8"/>
    <p:sldMasterId id="2147483875" r:id="rId9"/>
    <p:sldMasterId id="2147483888" r:id="rId10"/>
    <p:sldMasterId id="2147483901" r:id="rId11"/>
    <p:sldMasterId id="2147483914" r:id="rId12"/>
    <p:sldMasterId id="2147483927" r:id="rId13"/>
    <p:sldMasterId id="2147483940" r:id="rId14"/>
    <p:sldMasterId id="2147483952" r:id="rId15"/>
    <p:sldMasterId id="2147483964" r:id="rId16"/>
    <p:sldMasterId id="2147483976" r:id="rId17"/>
    <p:sldMasterId id="2147483990" r:id="rId18"/>
    <p:sldMasterId id="2147484002" r:id="rId19"/>
    <p:sldMasterId id="2147484014" r:id="rId20"/>
    <p:sldMasterId id="2147484026" r:id="rId21"/>
    <p:sldMasterId id="2147484038" r:id="rId22"/>
    <p:sldMasterId id="2147484050" r:id="rId23"/>
    <p:sldMasterId id="2147484062" r:id="rId24"/>
    <p:sldMasterId id="2147484074" r:id="rId25"/>
    <p:sldMasterId id="2147484086" r:id="rId26"/>
    <p:sldMasterId id="2147484098" r:id="rId27"/>
    <p:sldMasterId id="2147484110" r:id="rId28"/>
    <p:sldMasterId id="2147484122" r:id="rId29"/>
    <p:sldMasterId id="2147484135" r:id="rId30"/>
    <p:sldMasterId id="2147484147" r:id="rId31"/>
    <p:sldMasterId id="2147484160" r:id="rId32"/>
    <p:sldMasterId id="2147484173" r:id="rId33"/>
    <p:sldMasterId id="2147484186" r:id="rId34"/>
    <p:sldMasterId id="2147484199" r:id="rId35"/>
    <p:sldMasterId id="2147484212" r:id="rId36"/>
  </p:sldMasterIdLst>
  <p:notesMasterIdLst>
    <p:notesMasterId r:id="rId40"/>
  </p:notesMasterIdLst>
  <p:sldIdLst>
    <p:sldId id="328" r:id="rId37"/>
    <p:sldId id="286" r:id="rId38"/>
    <p:sldId id="287"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95204" autoAdjust="0"/>
  </p:normalViewPr>
  <p:slideViewPr>
    <p:cSldViewPr snapToGrid="0">
      <p:cViewPr>
        <p:scale>
          <a:sx n="110" d="100"/>
          <a:sy n="110" d="100"/>
        </p:scale>
        <p:origin x="-416" y="-26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9" Type="http://schemas.openxmlformats.org/officeDocument/2006/relationships/slideMaster" Target="slideMasters/slideMaster9.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37" Type="http://schemas.openxmlformats.org/officeDocument/2006/relationships/slide" Target="slides/slide1.xml"/><Relationship Id="rId38" Type="http://schemas.openxmlformats.org/officeDocument/2006/relationships/slide" Target="slides/slide2.xml"/><Relationship Id="rId39" Type="http://schemas.openxmlformats.org/officeDocument/2006/relationships/slide" Target="slides/slide3.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DFF096-5A76-48E9-80B6-E27143C7BBA4}" type="datetimeFigureOut">
              <a:rPr lang="en-US" smtClean="0"/>
              <a:t>9/29/16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586826-82B5-42B1-838E-80AA596C267B}" type="slidenum">
              <a:rPr lang="en-US" smtClean="0"/>
              <a:t>‹#›</a:t>
            </a:fld>
            <a:endParaRPr lang="en-US"/>
          </a:p>
        </p:txBody>
      </p:sp>
    </p:spTree>
    <p:extLst>
      <p:ext uri="{BB962C8B-B14F-4D97-AF65-F5344CB8AC3E}">
        <p14:creationId xmlns:p14="http://schemas.microsoft.com/office/powerpoint/2010/main" val="3185225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dirty="0"/>
          </a:p>
        </p:txBody>
      </p:sp>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5229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goal: big US picture to situate </a:t>
            </a:r>
            <a:r>
              <a:rPr lang="en-US" baseline="0" dirty="0" smtClean="0"/>
              <a:t>local context (Boston). </a:t>
            </a:r>
            <a:r>
              <a:rPr lang="en-US" dirty="0" smtClean="0"/>
              <a:t>From Margo (JEH 2016)</a:t>
            </a:r>
            <a:r>
              <a:rPr lang="en-US" baseline="0" dirty="0" smtClean="0"/>
              <a:t> presidential address to the Economic History Association, revises previous literature.   B/W per capita income ratio in 1870 is 0.28, today is 0.64.  Rate of convergence mostly steady, except (a) faster, 1940-70 (b) slower, recent.</a:t>
            </a:r>
            <a:endParaRPr lang="en-US" dirty="0"/>
          </a:p>
        </p:txBody>
      </p:sp>
      <p:sp>
        <p:nvSpPr>
          <p:cNvPr id="4" name="Slide Number Placeholder 3"/>
          <p:cNvSpPr>
            <a:spLocks noGrp="1"/>
          </p:cNvSpPr>
          <p:nvPr>
            <p:ph type="sldNum" sz="quarter" idx="10"/>
          </p:nvPr>
        </p:nvSpPr>
        <p:spPr/>
        <p:txBody>
          <a:bodyPr/>
          <a:lstStyle/>
          <a:p>
            <a:fld id="{47E9A31D-80AF-46D5-9839-D789C17F64CB}"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343119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Explaining B/W convergence:</a:t>
            </a:r>
            <a:r>
              <a:rPr lang="en-US" baseline="0" dirty="0" smtClean="0"/>
              <a:t> intergenerational model.   Income in present generation function of “whiteness” and human capital, both positive effects.   Whiteness and human capital are transmitted across generations tightly (high correlation).  Key roles for de jure and de facto segregation (residential location and household formation).   Shifts in labor market prices (whiteness and human capital) also important.   Note narrowing racial gap in schooling until post-1980 cohorts.</a:t>
            </a:r>
            <a:endParaRPr lang="en-US" dirty="0"/>
          </a:p>
        </p:txBody>
      </p:sp>
      <p:sp>
        <p:nvSpPr>
          <p:cNvPr id="4" name="Slide Number Placeholder 3"/>
          <p:cNvSpPr>
            <a:spLocks noGrp="1"/>
          </p:cNvSpPr>
          <p:nvPr>
            <p:ph type="sldNum" sz="quarter" idx="10"/>
          </p:nvPr>
        </p:nvSpPr>
        <p:spPr/>
        <p:txBody>
          <a:bodyPr/>
          <a:lstStyle/>
          <a:p>
            <a:fld id="{47E9A31D-80AF-46D5-9839-D789C17F64CB}"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598503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3.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3.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3.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3.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3.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3.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3.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7.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3.png"/></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2.xml"/><Relationship Id="rId2" Type="http://schemas.openxmlformats.org/officeDocument/2006/relationships/image" Target="../media/image3.png"/></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3.xml"/><Relationship Id="rId2" Type="http://schemas.openxmlformats.org/officeDocument/2006/relationships/image" Target="../media/image3.png"/></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4.xml"/><Relationship Id="rId2" Type="http://schemas.openxmlformats.org/officeDocument/2006/relationships/image" Target="../media/image3.png"/></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5.xml"/><Relationship Id="rId2" Type="http://schemas.openxmlformats.org/officeDocument/2006/relationships/image" Target="../media/image3.png"/></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3.png"/></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5" name="Picture 8" descr="bm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9" descr="BUSE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Rectangle 10"/>
          <p:cNvSpPr>
            <a:spLocks noChangeArrowheads="1"/>
          </p:cNvSpPr>
          <p:nvPr/>
        </p:nvSpPr>
        <p:spPr bwMode="auto">
          <a:xfrm>
            <a:off x="1676400" y="6477000"/>
            <a:ext cx="62484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8" name="Rectangle 11"/>
          <p:cNvSpPr>
            <a:spLocks noChangeArrowheads="1"/>
          </p:cNvSpPr>
          <p:nvPr userDrawn="1"/>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9" name="Picture 12" descr="bmc"/>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 name="Picture 13" descr="BUSEAL"/>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 name="Rectangle 14"/>
          <p:cNvSpPr>
            <a:spLocks noChangeArrowheads="1"/>
          </p:cNvSpPr>
          <p:nvPr userDrawn="1"/>
        </p:nvSpPr>
        <p:spPr bwMode="auto">
          <a:xfrm>
            <a:off x="1676400" y="6477000"/>
            <a:ext cx="62484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9218"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921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2" name="Rectangle 4"/>
          <p:cNvSpPr>
            <a:spLocks noGrp="1" noChangeArrowheads="1"/>
          </p:cNvSpPr>
          <p:nvPr>
            <p:ph type="dt" sz="half" idx="10"/>
          </p:nvPr>
        </p:nvSpPr>
        <p:spPr/>
        <p:txBody>
          <a:bodyPr/>
          <a:lstStyle>
            <a:lvl1pPr>
              <a:defRPr/>
            </a:lvl1pPr>
          </a:lstStyle>
          <a:p>
            <a:pPr>
              <a:defRPr/>
            </a:pPr>
            <a:endParaRPr lang="en-US" dirty="0">
              <a:solidFill>
                <a:srgbClr val="000000"/>
              </a:solidFill>
            </a:endParaRPr>
          </a:p>
        </p:txBody>
      </p:sp>
      <p:sp>
        <p:nvSpPr>
          <p:cNvPr id="13" name="Rectangle 5"/>
          <p:cNvSpPr>
            <a:spLocks noGrp="1" noChangeArrowheads="1"/>
          </p:cNvSpPr>
          <p:nvPr>
            <p:ph type="ftr" sz="quarter" idx="11"/>
          </p:nvPr>
        </p:nvSpPr>
        <p:spPr/>
        <p:txBody>
          <a:bodyPr/>
          <a:lstStyle>
            <a:lvl1pPr>
              <a:defRPr/>
            </a:lvl1pPr>
          </a:lstStyle>
          <a:p>
            <a:pPr>
              <a:defRPr/>
            </a:pPr>
            <a:endParaRPr lang="en-US" dirty="0">
              <a:solidFill>
                <a:srgbClr val="000000"/>
              </a:solidFill>
            </a:endParaRPr>
          </a:p>
        </p:txBody>
      </p:sp>
      <p:sp>
        <p:nvSpPr>
          <p:cNvPr id="14" name="Rectangle 6"/>
          <p:cNvSpPr>
            <a:spLocks noGrp="1" noChangeArrowheads="1"/>
          </p:cNvSpPr>
          <p:nvPr>
            <p:ph type="sldNum" sz="quarter" idx="12"/>
          </p:nvPr>
        </p:nvSpPr>
        <p:spPr/>
        <p:txBody>
          <a:bodyPr/>
          <a:lstStyle>
            <a:lvl1pPr>
              <a:defRPr/>
            </a:lvl1pPr>
          </a:lstStyle>
          <a:p>
            <a:pPr>
              <a:defRPr/>
            </a:pPr>
            <a:fld id="{48329C1A-CFD1-4437-8A6A-7D3AAD97508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31953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3868732-D6B8-49B7-AD30-0E96DA7F493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08062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478462-BB4C-43C2-9FCF-6CE8D346362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1952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6FE1CA-C13B-461F-8406-8C47E8F8464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02798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B6986FE-5673-4940-ACDA-5E8B1C98C28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30720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B44D2BC-5C1E-413A-BEC1-5D38FD5390B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83816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C2899CE-8530-45DA-9663-D8B54CF0AB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30951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23AD6F5-7692-4D00-B84D-C63D3CDC5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29637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445362-B439-42AA-96BF-44136E45447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41752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13A86A-5DCF-4ACF-8232-D47D92F1540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89231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75176A-06FE-4676-A9A4-6777746D588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49062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3DA476-AB2B-4841-B6FC-399E7A410B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34998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CFCFC0-E9BA-43C1-9B30-E7DBB7885F9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48907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en-US"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209359415"/>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735079296"/>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831768825"/>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604765404"/>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006138722"/>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823796892"/>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78555055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534230297"/>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64090032"/>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108399134"/>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41443181"/>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575017643"/>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255207588"/>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458368418"/>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981611674"/>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486694200"/>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500996359"/>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60459253"/>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985706785"/>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3866481012"/>
      </p:ext>
    </p:extLst>
  </p:cSld>
  <p:clrMapOvr>
    <a:masterClrMapping/>
  </p:clrMapOvr>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18748912"/>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3297815071"/>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09359415"/>
      </p:ext>
    </p:extLst>
  </p:cSld>
  <p:clrMapOvr>
    <a:masterClrMapping/>
  </p:clrMapOvr>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735079296"/>
      </p:ext>
    </p:extLst>
  </p:cSld>
  <p:clrMapOvr>
    <a:masterClrMapping/>
  </p:clrMapOvr>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831768825"/>
      </p:ext>
    </p:extLst>
  </p:cSld>
  <p:clrMapOvr>
    <a:masterClrMapping/>
  </p:clrMapOvr>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04765404"/>
      </p:ext>
    </p:extLst>
  </p:cSld>
  <p:clrMapOvr>
    <a:masterClrMapping/>
  </p:clrMapOvr>
  <p:timing>
    <p:tnLst>
      <p:par>
        <p:cTn xmlns:p14="http://schemas.microsoft.com/office/powerpoint/2010/mai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2006138722"/>
      </p:ext>
    </p:extLst>
  </p:cSld>
  <p:clrMapOvr>
    <a:masterClrMapping/>
  </p:clrMapOvr>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23796892"/>
      </p:ext>
    </p:extLst>
  </p:cSld>
  <p:clrMapOvr>
    <a:masterClrMapping/>
  </p:clrMapOvr>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785550551"/>
      </p:ext>
    </p:extLst>
  </p:cSld>
  <p:clrMapOvr>
    <a:masterClrMapping/>
  </p:clrMapOvr>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534230297"/>
      </p:ext>
    </p:extLst>
  </p:cSld>
  <p:clrMapOvr>
    <a:masterClrMapping/>
  </p:clrMapOvr>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64090032"/>
      </p:ext>
    </p:extLst>
  </p:cSld>
  <p:clrMapOvr>
    <a:masterClrMapping/>
  </p:clrMapOvr>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108399134"/>
      </p:ext>
    </p:extLst>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41443181"/>
      </p:ext>
    </p:extLst>
  </p:cSld>
  <p:clrMapOvr>
    <a:masterClrMapping/>
  </p:clrMapOvr>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033669086"/>
      </p:ext>
    </p:extLst>
  </p:cSld>
  <p:clrMapOvr>
    <a:masterClrMapping/>
  </p:clrMapOvr>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476564285"/>
      </p:ext>
    </p:extLst>
  </p:cSld>
  <p:clrMapOvr>
    <a:masterClrMapping/>
  </p:clrMapOvr>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088590930"/>
      </p:ext>
    </p:extLst>
  </p:cSld>
  <p:clrMapOvr>
    <a:masterClrMapping/>
  </p:clrMapOvr>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71735990"/>
      </p:ext>
    </p:extLst>
  </p:cSld>
  <p:clrMapOvr>
    <a:masterClrMapping/>
  </p:clrMapOvr>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2010794583"/>
      </p:ext>
    </p:extLst>
  </p:cSld>
  <p:clrMapOvr>
    <a:masterClrMapping/>
  </p:clrMapOvr>
  <p:timing>
    <p:tnLst>
      <p:par>
        <p:cTn xmlns:p14="http://schemas.microsoft.com/office/powerpoint/2010/mai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05197314"/>
      </p:ext>
    </p:extLst>
  </p:cSld>
  <p:clrMapOvr>
    <a:masterClrMapping/>
  </p:clrMapOvr>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632651476"/>
      </p:ext>
    </p:extLst>
  </p:cSld>
  <p:clrMapOvr>
    <a:masterClrMapping/>
  </p:clrMapOvr>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204754116"/>
      </p:ext>
    </p:extLst>
  </p:cSld>
  <p:clrMapOvr>
    <a:masterClrMapping/>
  </p:clrMapOvr>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84095820"/>
      </p:ext>
    </p:extLst>
  </p:cSld>
  <p:clrMapOvr>
    <a:masterClrMapping/>
  </p:clrMapOvr>
  <p:timing>
    <p:tnLst>
      <p:par>
        <p:cTn xmlns:p14="http://schemas.microsoft.com/office/powerpoint/2010/mai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75641892"/>
      </p:ext>
    </p:extLst>
  </p:cSld>
  <p:clrMapOvr>
    <a:masterClrMapping/>
  </p:clrMapOvr>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500037525"/>
      </p:ext>
    </p:extLst>
  </p:cSld>
  <p:clrMapOvr>
    <a:masterClrMapping/>
  </p:clrMapOvr>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640170337"/>
      </p:ext>
    </p:extLst>
  </p:cSld>
  <p:clrMapOvr>
    <a:masterClrMapping/>
  </p:clrMapOvr>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63080928"/>
      </p:ext>
    </p:extLst>
  </p:cSld>
  <p:clrMapOvr>
    <a:masterClrMapping/>
  </p:clrMapOvr>
  <p:timing>
    <p:tnLst>
      <p:par>
        <p:cTn xmlns:p14="http://schemas.microsoft.com/office/powerpoint/2010/mai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610506582"/>
      </p:ext>
    </p:extLst>
  </p:cSld>
  <p:clrMapOvr>
    <a:masterClrMapping/>
  </p:clrMapOvr>
  <p:timing>
    <p:tnLst>
      <p:par>
        <p:cTn xmlns:p14="http://schemas.microsoft.com/office/powerpoint/2010/mai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4826621"/>
      </p:ext>
    </p:extLst>
  </p:cSld>
  <p:clrMapOvr>
    <a:masterClrMapping/>
  </p:clrMapOvr>
  <p:timing>
    <p:tnLst>
      <p:par>
        <p:cTn xmlns:p14="http://schemas.microsoft.com/office/powerpoint/2010/mai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89804310"/>
      </p:ext>
    </p:extLst>
  </p:cSld>
  <p:clrMapOvr>
    <a:masterClrMapping/>
  </p:clrMapOvr>
  <p:timing>
    <p:tnLst>
      <p:par>
        <p:cTn xmlns:p14="http://schemas.microsoft.com/office/powerpoint/2010/mai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70917955"/>
      </p:ext>
    </p:extLst>
  </p:cSld>
  <p:clrMapOvr>
    <a:masterClrMapping/>
  </p:clrMapOvr>
  <p:timing>
    <p:tnLst>
      <p:par>
        <p:cTn xmlns:p14="http://schemas.microsoft.com/office/powerpoint/2010/mai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84370888"/>
      </p:ext>
    </p:extLst>
  </p:cSld>
  <p:clrMapOvr>
    <a:masterClrMapping/>
  </p:clrMapOvr>
  <p:timing>
    <p:tnLst>
      <p:par>
        <p:cTn xmlns:p14="http://schemas.microsoft.com/office/powerpoint/2010/mai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772634225"/>
      </p:ext>
    </p:extLst>
  </p:cSld>
  <p:clrMapOvr>
    <a:masterClrMapping/>
  </p:clrMapOvr>
  <p:timing>
    <p:tnLst>
      <p:par>
        <p:cTn xmlns:p14="http://schemas.microsoft.com/office/powerpoint/2010/mai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951426815"/>
      </p:ext>
    </p:extLst>
  </p:cSld>
  <p:clrMapOvr>
    <a:masterClrMapping/>
  </p:clrMapOvr>
  <p:timing>
    <p:tnLst>
      <p:par>
        <p:cTn xmlns:p14="http://schemas.microsoft.com/office/powerpoint/2010/mai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813274570"/>
      </p:ext>
    </p:extLst>
  </p:cSld>
  <p:clrMapOvr>
    <a:masterClrMapping/>
  </p:clrMapOvr>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90543437"/>
      </p:ext>
    </p:extLst>
  </p:cSld>
  <p:clrMapOvr>
    <a:masterClrMapping/>
  </p:clrMapOvr>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pl-PL"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
        <p:nvSpPr>
          <p:cNvPr id="7"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8"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8495525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445080308"/>
      </p:ext>
    </p:extLst>
  </p:cSld>
  <p:clrMapOvr>
    <a:masterClrMapping/>
  </p:clrMapOvr>
  <p:hf sldNum="0" hd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350195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4500"/>
            </a:lvl1pPr>
          </a:lstStyle>
          <a:p>
            <a:r>
              <a:rPr lang="pl-PL" smtClean="0"/>
              <a:t>Click to edit Master title style</a:t>
            </a:r>
            <a:endParaRPr lang="en-US" dirty="0"/>
          </a:p>
        </p:txBody>
      </p:sp>
      <p:sp>
        <p:nvSpPr>
          <p:cNvPr id="3" name="Text Placeholder 2"/>
          <p:cNvSpPr>
            <a:spLocks noGrp="1"/>
          </p:cNvSpPr>
          <p:nvPr>
            <p:ph type="body" idx="1"/>
          </p:nvPr>
        </p:nvSpPr>
        <p:spPr>
          <a:xfrm>
            <a:off x="623888" y="4589470"/>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512972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43221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pl-PL"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8" name="Footer Placeholder 7"/>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9" name="Slide Number Placeholder 8"/>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3725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Date Placeholder 2"/>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4" name="Footer Placeholder 3"/>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5" name="Slide Number Placeholder 4"/>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92896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3" name="Footer Placeholder 2"/>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4" name="Slide Number Placeholder 3"/>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162507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88064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dirty="0"/>
          </a:p>
        </p:txBody>
      </p:sp>
      <p:sp>
        <p:nvSpPr>
          <p:cNvPr id="3" name="Picture Placeholder 2"/>
          <p:cNvSpPr>
            <a:spLocks noGrp="1" noChangeAspect="1"/>
          </p:cNvSpPr>
          <p:nvPr>
            <p:ph type="pic" idx="1"/>
          </p:nvPr>
        </p:nvSpPr>
        <p:spPr>
          <a:xfrm>
            <a:off x="3887391" y="987432"/>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03050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55223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995609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pl-PL"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pl-PL" smtClean="0"/>
              <a:t>Click to edit Master subtitle style</a:t>
            </a:r>
            <a:endParaRPr lang="en-US"/>
          </a:p>
        </p:txBody>
      </p:sp>
      <p:sp>
        <p:nvSpPr>
          <p:cNvPr id="4" name="Date Placeholder 3"/>
          <p:cNvSpPr>
            <a:spLocks noGrp="1"/>
          </p:cNvSpPr>
          <p:nvPr>
            <p:ph type="dt" sz="half" idx="10"/>
          </p:nvPr>
        </p:nvSpPr>
        <p:spPr/>
        <p:txBody>
          <a:bodyPr/>
          <a:lstStyle/>
          <a:p>
            <a:fld id="{4BDF68E2-58F2-4D09-BE8B-E3BD06533059}"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4664841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528FC5F6-F338-4AE4-BB23-26385BCFC423}"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6954661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4559838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Date Placeholder 4"/>
          <p:cNvSpPr>
            <a:spLocks noGrp="1"/>
          </p:cNvSpPr>
          <p:nvPr>
            <p:ph type="dt" sz="half" idx="10"/>
          </p:nvPr>
        </p:nvSpPr>
        <p:spPr/>
        <p:txBody>
          <a:bodyPr/>
          <a:lstStyle/>
          <a:p>
            <a:fld id="{19AB4D41-86C1-4908-B66A-0B50CEB3BF29}"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435654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Date Placeholder 6"/>
          <p:cNvSpPr>
            <a:spLocks noGrp="1"/>
          </p:cNvSpPr>
          <p:nvPr>
            <p:ph type="dt" sz="half" idx="10"/>
          </p:nvPr>
        </p:nvSpPr>
        <p:spPr/>
        <p:txBody>
          <a:bodyPr/>
          <a:lstStyle/>
          <a:p>
            <a:fld id="{E6426E2C-56C1-4E0D-A793-0088A7FDD37E}" type="datetimeFigureOut">
              <a:rPr lang="en-US" smtClean="0"/>
              <a:t>9/29/16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819146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Date Placeholder 2"/>
          <p:cNvSpPr>
            <a:spLocks noGrp="1"/>
          </p:cNvSpPr>
          <p:nvPr>
            <p:ph type="dt" sz="half" idx="10"/>
          </p:nvPr>
        </p:nvSpPr>
        <p:spPr/>
        <p:txBody>
          <a:bodyPr/>
          <a:lstStyle/>
          <a:p>
            <a:fld id="{C8C39B41-D8B5-4052-B551-9B5525EAA8B6}" type="datetimeFigureOut">
              <a:rPr lang="en-US" smtClean="0"/>
              <a:t>9/29/16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751793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9/29/16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3994243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32ABBEA6-7C60-4B02-AE87-00D78D8422AF}"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879873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620884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2E2D6473-DF6D-4702-B328-E0DD40540A4E}"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5481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E26F7E3A-B166-407D-9866-32884E7D5B37}"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7699498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89001354"/>
      </p:ext>
    </p:extLst>
  </p:cSld>
  <p:clrMapOvr>
    <a:masterClrMapping/>
  </p:clrMapOvr>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53691761"/>
      </p:ext>
    </p:extLst>
  </p:cSld>
  <p:clrMapOvr>
    <a:masterClrMapping/>
  </p:clrMapOvr>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507578762"/>
      </p:ext>
    </p:extLst>
  </p:cSld>
  <p:clrMapOvr>
    <a:masterClrMapping/>
  </p:clrMapOvr>
  <p:timing>
    <p:tnLst>
      <p:par>
        <p:cTn xmlns:p14="http://schemas.microsoft.com/office/powerpoint/2010/mai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02492972"/>
      </p:ext>
    </p:extLst>
  </p:cSld>
  <p:clrMapOvr>
    <a:masterClrMapping/>
  </p:clrMapOvr>
  <p:timing>
    <p:tnLst>
      <p:par>
        <p:cTn xmlns:p14="http://schemas.microsoft.com/office/powerpoint/2010/mai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70631541"/>
      </p:ext>
    </p:extLst>
  </p:cSld>
  <p:clrMapOvr>
    <a:masterClrMapping/>
  </p:clrMapOvr>
  <p:timing>
    <p:tnLst>
      <p:par>
        <p:cTn xmlns:p14="http://schemas.microsoft.com/office/powerpoint/2010/mai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50167716"/>
      </p:ext>
    </p:extLst>
  </p:cSld>
  <p:clrMapOvr>
    <a:masterClrMapping/>
  </p:clrMapOvr>
  <p:timing>
    <p:tnLst>
      <p:par>
        <p:cTn xmlns:p14="http://schemas.microsoft.com/office/powerpoint/2010/mai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04561852"/>
      </p:ext>
    </p:extLst>
  </p:cSld>
  <p:clrMapOvr>
    <a:masterClrMapping/>
  </p:clrMapOvr>
  <p:timing>
    <p:tnLst>
      <p:par>
        <p:cTn xmlns:p14="http://schemas.microsoft.com/office/powerpoint/2010/mai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15711850"/>
      </p:ext>
    </p:extLst>
  </p:cSld>
  <p:clrMapOvr>
    <a:masterClrMapping/>
  </p:clrMapOvr>
  <p:timing>
    <p:tnLst>
      <p:par>
        <p:cTn xmlns:p14="http://schemas.microsoft.com/office/powerpoint/2010/mai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37703662"/>
      </p:ext>
    </p:extLst>
  </p:cSld>
  <p:clrMapOvr>
    <a:masterClrMapping/>
  </p:clrMapOvr>
  <p:timing>
    <p:tnLst>
      <p:par>
        <p:cTn xmlns:p14="http://schemas.microsoft.com/office/powerpoint/2010/mai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08375482"/>
      </p:ext>
    </p:extLst>
  </p:cSld>
  <p:clrMapOvr>
    <a:masterClrMapping/>
  </p:clrMapOvr>
  <p:timing>
    <p:tnLst>
      <p:par>
        <p:cTn xmlns:p14="http://schemas.microsoft.com/office/powerpoint/2010/mai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2550399"/>
      </p:ext>
    </p:extLst>
  </p:cSld>
  <p:clrMapOvr>
    <a:masterClrMapping/>
  </p:clrMapOvr>
  <p:timing>
    <p:tnLst>
      <p:par>
        <p:cTn xmlns:p14="http://schemas.microsoft.com/office/powerpoint/2010/mai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173807621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118801173"/>
      </p:ext>
    </p:extLst>
  </p:cSld>
  <p:clrMapOvr>
    <a:masterClrMapping/>
  </p:clrMapOvr>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19399015"/>
      </p:ext>
    </p:extLst>
  </p:cSld>
  <p:clrMapOvr>
    <a:masterClrMapping/>
  </p:clrMapOvr>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610486506"/>
      </p:ext>
    </p:extLst>
  </p:cSld>
  <p:clrMapOvr>
    <a:masterClrMapping/>
  </p:clrMapOvr>
  <p:timing>
    <p:tnLst>
      <p:par>
        <p:cTn xmlns:p14="http://schemas.microsoft.com/office/powerpoint/2010/mai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86839851"/>
      </p:ext>
    </p:extLst>
  </p:cSld>
  <p:clrMapOvr>
    <a:masterClrMapping/>
  </p:clrMapOvr>
  <p:timing>
    <p:tnLst>
      <p:par>
        <p:cTn xmlns:p14="http://schemas.microsoft.com/office/powerpoint/2010/mai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71476364"/>
      </p:ext>
    </p:extLst>
  </p:cSld>
  <p:clrMapOvr>
    <a:masterClrMapping/>
  </p:clrMapOvr>
  <p:timing>
    <p:tnLst>
      <p:par>
        <p:cTn xmlns:p14="http://schemas.microsoft.com/office/powerpoint/2010/mai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42724790"/>
      </p:ext>
    </p:extLst>
  </p:cSld>
  <p:clrMapOvr>
    <a:masterClrMapping/>
  </p:clrMapOvr>
  <p:timing>
    <p:tnLst>
      <p:par>
        <p:cTn xmlns:p14="http://schemas.microsoft.com/office/powerpoint/2010/mai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33488263"/>
      </p:ext>
    </p:extLst>
  </p:cSld>
  <p:clrMapOvr>
    <a:masterClrMapping/>
  </p:clrMapOvr>
  <p:timing>
    <p:tnLst>
      <p:par>
        <p:cTn xmlns:p14="http://schemas.microsoft.com/office/powerpoint/2010/mai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66942491"/>
      </p:ext>
    </p:extLst>
  </p:cSld>
  <p:clrMapOvr>
    <a:masterClrMapping/>
  </p:clrMapOvr>
  <p:timing>
    <p:tnLst>
      <p:par>
        <p:cTn xmlns:p14="http://schemas.microsoft.com/office/powerpoint/2010/mai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688323172"/>
      </p:ext>
    </p:extLst>
  </p:cSld>
  <p:clrMapOvr>
    <a:masterClrMapping/>
  </p:clrMapOvr>
  <p:timing>
    <p:tnLst>
      <p:par>
        <p:cTn xmlns:p14="http://schemas.microsoft.com/office/powerpoint/2010/mai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29570037"/>
      </p:ext>
    </p:extLst>
  </p:cSld>
  <p:clrMapOvr>
    <a:masterClrMapping/>
  </p:clrMapOvr>
  <p:timing>
    <p:tnLst>
      <p:par>
        <p:cTn xmlns:p14="http://schemas.microsoft.com/office/powerpoint/2010/mai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01373537"/>
      </p:ext>
    </p:extLst>
  </p:cSld>
  <p:clrMapOvr>
    <a:masterClrMapping/>
  </p:clrMapOvr>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9160188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89360871"/>
      </p:ext>
    </p:extLst>
  </p:cSld>
  <p:clrMapOvr>
    <a:masterClrMapping/>
  </p:clrMapOvr>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78107280"/>
      </p:ext>
    </p:extLst>
  </p:cSld>
  <p:clrMapOvr>
    <a:masterClrMapping/>
  </p:clrMapOvr>
  <p:timing>
    <p:tnLst>
      <p:par>
        <p:cTn xmlns:p14="http://schemas.microsoft.com/office/powerpoint/2010/mai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34576987"/>
      </p:ext>
    </p:extLst>
  </p:cSld>
  <p:clrMapOvr>
    <a:masterClrMapping/>
  </p:clrMapOvr>
  <p:timing>
    <p:tnLst>
      <p:par>
        <p:cTn xmlns:p14="http://schemas.microsoft.com/office/powerpoint/2010/mai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66355856"/>
      </p:ext>
    </p:extLst>
  </p:cSld>
  <p:clrMapOvr>
    <a:masterClrMapping/>
  </p:clrMapOvr>
  <p:timing>
    <p:tnLst>
      <p:par>
        <p:cTn xmlns:p14="http://schemas.microsoft.com/office/powerpoint/2010/mai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42146590"/>
      </p:ext>
    </p:extLst>
  </p:cSld>
  <p:clrMapOvr>
    <a:masterClrMapping/>
  </p:clrMapOvr>
  <p:timing>
    <p:tnLst>
      <p:par>
        <p:cTn xmlns:p14="http://schemas.microsoft.com/office/powerpoint/2010/mai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23578341"/>
      </p:ext>
    </p:extLst>
  </p:cSld>
  <p:clrMapOvr>
    <a:masterClrMapping/>
  </p:clrMapOvr>
  <p:timing>
    <p:tnLst>
      <p:par>
        <p:cTn xmlns:p14="http://schemas.microsoft.com/office/powerpoint/2010/mai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672563970"/>
      </p:ext>
    </p:extLst>
  </p:cSld>
  <p:clrMapOvr>
    <a:masterClrMapping/>
  </p:clrMapOvr>
  <p:timing>
    <p:tnLst>
      <p:par>
        <p:cTn xmlns:p14="http://schemas.microsoft.com/office/powerpoint/2010/mai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49725352"/>
      </p:ext>
    </p:extLst>
  </p:cSld>
  <p:clrMapOvr>
    <a:masterClrMapping/>
  </p:clrMapOvr>
  <p:timing>
    <p:tnLst>
      <p:par>
        <p:cTn xmlns:p14="http://schemas.microsoft.com/office/powerpoint/2010/mai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78587665"/>
      </p:ext>
    </p:extLst>
  </p:cSld>
  <p:clrMapOvr>
    <a:masterClrMapping/>
  </p:clrMapOvr>
  <p:timing>
    <p:tnLst>
      <p:par>
        <p:cTn xmlns:p14="http://schemas.microsoft.com/office/powerpoint/2010/mai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43195511"/>
      </p:ext>
    </p:extLst>
  </p:cSld>
  <p:clrMapOvr>
    <a:masterClrMapping/>
  </p:clrMapOvr>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599893069"/>
      </p:ext>
    </p:extLst>
  </p:cSld>
  <p:clrMapOvr>
    <a:masterClrMapping/>
  </p:clrMapOvr>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208314951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0113083"/>
      </p:ext>
    </p:extLst>
  </p:cSld>
  <p:clrMapOvr>
    <a:masterClrMapping/>
  </p:clrMapOvr>
  <p:timing>
    <p:tnLst>
      <p:par>
        <p:cTn xmlns:p14="http://schemas.microsoft.com/office/powerpoint/2010/mai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4041351"/>
      </p:ext>
    </p:extLst>
  </p:cSld>
  <p:clrMapOvr>
    <a:masterClrMapping/>
  </p:clrMapOvr>
  <p:timing>
    <p:tnLst>
      <p:par>
        <p:cTn xmlns:p14="http://schemas.microsoft.com/office/powerpoint/2010/mai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3974112"/>
      </p:ext>
    </p:extLst>
  </p:cSld>
  <p:clrMapOvr>
    <a:masterClrMapping/>
  </p:clrMapOvr>
  <p:timing>
    <p:tnLst>
      <p:par>
        <p:cTn xmlns:p14="http://schemas.microsoft.com/office/powerpoint/2010/mai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28189300"/>
      </p:ext>
    </p:extLst>
  </p:cSld>
  <p:clrMapOvr>
    <a:masterClrMapping/>
  </p:clrMapOvr>
  <p:timing>
    <p:tnLst>
      <p:par>
        <p:cTn xmlns:p14="http://schemas.microsoft.com/office/powerpoint/2010/mai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31706506"/>
      </p:ext>
    </p:extLst>
  </p:cSld>
  <p:clrMapOvr>
    <a:masterClrMapping/>
  </p:clrMapOvr>
  <p:timing>
    <p:tnLst>
      <p:par>
        <p:cTn xmlns:p14="http://schemas.microsoft.com/office/powerpoint/2010/mai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5291638"/>
      </p:ext>
    </p:extLst>
  </p:cSld>
  <p:clrMapOvr>
    <a:masterClrMapping/>
  </p:clrMapOvr>
  <p:timing>
    <p:tnLst>
      <p:par>
        <p:cTn xmlns:p14="http://schemas.microsoft.com/office/powerpoint/2010/mai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00104667"/>
      </p:ext>
    </p:extLst>
  </p:cSld>
  <p:clrMapOvr>
    <a:masterClrMapping/>
  </p:clrMapOvr>
  <p:timing>
    <p:tnLst>
      <p:par>
        <p:cTn xmlns:p14="http://schemas.microsoft.com/office/powerpoint/2010/mai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94709364"/>
      </p:ext>
    </p:extLst>
  </p:cSld>
  <p:clrMapOvr>
    <a:masterClrMapping/>
  </p:clrMapOvr>
  <p:timing>
    <p:tnLst>
      <p:par>
        <p:cTn xmlns:p14="http://schemas.microsoft.com/office/powerpoint/2010/mai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72131489"/>
      </p:ext>
    </p:extLst>
  </p:cSld>
  <p:clrMapOvr>
    <a:masterClrMapping/>
  </p:clrMapOvr>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671581032"/>
      </p:ext>
    </p:extLst>
  </p:cSld>
  <p:clrMapOvr>
    <a:masterClrMapping/>
  </p:clrMapOvr>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337434154"/>
      </p:ext>
    </p:extLst>
  </p:cSld>
  <p:clrMapOvr>
    <a:masterClrMapping/>
  </p:clrMapOvr>
  <p:timing>
    <p:tnLst>
      <p:par>
        <p:cTn xmlns:p14="http://schemas.microsoft.com/office/powerpoint/2010/mai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15813610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78273679"/>
      </p:ext>
    </p:extLst>
  </p:cSld>
  <p:clrMapOvr>
    <a:masterClrMapping/>
  </p:clrMapOvr>
  <p:timing>
    <p:tnLst>
      <p:par>
        <p:cTn xmlns:p14="http://schemas.microsoft.com/office/powerpoint/2010/mai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87706141"/>
      </p:ext>
    </p:extLst>
  </p:cSld>
  <p:clrMapOvr>
    <a:masterClrMapping/>
  </p:clrMapOvr>
  <p:timing>
    <p:tnLst>
      <p:par>
        <p:cTn xmlns:p14="http://schemas.microsoft.com/office/powerpoint/2010/mai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92413412"/>
      </p:ext>
    </p:extLst>
  </p:cSld>
  <p:clrMapOvr>
    <a:masterClrMapping/>
  </p:clrMapOvr>
  <p:timing>
    <p:tnLst>
      <p:par>
        <p:cTn xmlns:p14="http://schemas.microsoft.com/office/powerpoint/2010/mai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94292538"/>
      </p:ext>
    </p:extLst>
  </p:cSld>
  <p:clrMapOvr>
    <a:masterClrMapping/>
  </p:clrMapOvr>
  <p:timing>
    <p:tnLst>
      <p:par>
        <p:cTn xmlns:p14="http://schemas.microsoft.com/office/powerpoint/2010/mai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09734969"/>
      </p:ext>
    </p:extLst>
  </p:cSld>
  <p:clrMapOvr>
    <a:masterClrMapping/>
  </p:clrMapOvr>
  <p:timing>
    <p:tnLst>
      <p:par>
        <p:cTn xmlns:p14="http://schemas.microsoft.com/office/powerpoint/2010/mai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34290636"/>
      </p:ext>
    </p:extLst>
  </p:cSld>
  <p:clrMapOvr>
    <a:masterClrMapping/>
  </p:clrMapOvr>
  <p:timing>
    <p:tnLst>
      <p:par>
        <p:cTn xmlns:p14="http://schemas.microsoft.com/office/powerpoint/2010/mai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24916170"/>
      </p:ext>
    </p:extLst>
  </p:cSld>
  <p:clrMapOvr>
    <a:masterClrMapping/>
  </p:clrMapOvr>
  <p:timing>
    <p:tnLst>
      <p:par>
        <p:cTn xmlns:p14="http://schemas.microsoft.com/office/powerpoint/2010/mai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44311956"/>
      </p:ext>
    </p:extLst>
  </p:cSld>
  <p:clrMapOvr>
    <a:masterClrMapping/>
  </p:clrMapOvr>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53162844"/>
      </p:ext>
    </p:extLst>
  </p:cSld>
  <p:clrMapOvr>
    <a:masterClrMapping/>
  </p:clrMapOvr>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67062760"/>
      </p:ext>
    </p:extLst>
  </p:cSld>
  <p:clrMapOvr>
    <a:masterClrMapping/>
  </p:clrMapOvr>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020406649"/>
      </p:ext>
    </p:extLst>
  </p:cSld>
  <p:clrMapOvr>
    <a:masterClrMapping/>
  </p:clrMapOvr>
  <p:timing>
    <p:tnLst>
      <p:par>
        <p:cTn xmlns:p14="http://schemas.microsoft.com/office/powerpoint/2010/mai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82572681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98994314"/>
      </p:ext>
    </p:extLst>
  </p:cSld>
  <p:clrMapOvr>
    <a:masterClrMapping/>
  </p:clrMapOvr>
  <p:timing>
    <p:tnLst>
      <p:par>
        <p:cTn xmlns:p14="http://schemas.microsoft.com/office/powerpoint/2010/mai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68922326"/>
      </p:ext>
    </p:extLst>
  </p:cSld>
  <p:clrMapOvr>
    <a:masterClrMapping/>
  </p:clrMapOvr>
  <p:timing>
    <p:tnLst>
      <p:par>
        <p:cTn xmlns:p14="http://schemas.microsoft.com/office/powerpoint/2010/mai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21713886"/>
      </p:ext>
    </p:extLst>
  </p:cSld>
  <p:clrMapOvr>
    <a:masterClrMapping/>
  </p:clrMapOvr>
  <p:timing>
    <p:tnLst>
      <p:par>
        <p:cTn xmlns:p14="http://schemas.microsoft.com/office/powerpoint/2010/mai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34660183"/>
      </p:ext>
    </p:extLst>
  </p:cSld>
  <p:clrMapOvr>
    <a:masterClrMapping/>
  </p:clrMapOvr>
  <p:timing>
    <p:tnLst>
      <p:par>
        <p:cTn xmlns:p14="http://schemas.microsoft.com/office/powerpoint/2010/mai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80346039"/>
      </p:ext>
    </p:extLst>
  </p:cSld>
  <p:clrMapOvr>
    <a:masterClrMapping/>
  </p:clrMapOvr>
  <p:timing>
    <p:tnLst>
      <p:par>
        <p:cTn xmlns:p14="http://schemas.microsoft.com/office/powerpoint/2010/mai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11826969"/>
      </p:ext>
    </p:extLst>
  </p:cSld>
  <p:clrMapOvr>
    <a:masterClrMapping/>
  </p:clrMapOvr>
  <p:timing>
    <p:tnLst>
      <p:par>
        <p:cTn xmlns:p14="http://schemas.microsoft.com/office/powerpoint/2010/mai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78701535"/>
      </p:ext>
    </p:extLst>
  </p:cSld>
  <p:clrMapOvr>
    <a:masterClrMapping/>
  </p:clrMapOvr>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94320152"/>
      </p:ext>
    </p:extLst>
  </p:cSld>
  <p:clrMapOvr>
    <a:masterClrMapping/>
  </p:clrMapOvr>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2532621"/>
      </p:ext>
    </p:extLst>
  </p:cSld>
  <p:clrMapOvr>
    <a:masterClrMapping/>
  </p:clrMapOvr>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62924393"/>
      </p:ext>
    </p:extLst>
  </p:cSld>
  <p:clrMapOvr>
    <a:masterClrMapping/>
  </p:clrMapOvr>
  <p:timing>
    <p:tnLst>
      <p:par>
        <p:cTn xmlns:p14="http://schemas.microsoft.com/office/powerpoint/2010/mai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79611790"/>
      </p:ext>
    </p:extLst>
  </p:cSld>
  <p:clrMapOvr>
    <a:masterClrMapping/>
  </p:clrMapOvr>
  <p:timing>
    <p:tnLst>
      <p:par>
        <p:cTn xmlns:p14="http://schemas.microsoft.com/office/powerpoint/2010/mai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Click to edit Master subtitle style</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9/29/16</a:t>
            </a:fld>
            <a:endParaRPr lang="en-US"/>
          </a:p>
        </p:txBody>
      </p:sp>
      <p:sp>
        <p:nvSpPr>
          <p:cNvPr id="5" name="Footer Placeholder 4"/>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
        <p:nvSpPr>
          <p:cNvPr id="7" name="Rectangle 7"/>
          <p:cNvSpPr>
            <a:spLocks noChangeArrowheads="1"/>
          </p:cNvSpPr>
          <p:nvPr userDrawn="1"/>
        </p:nvSpPr>
        <p:spPr bwMode="auto">
          <a:xfrm>
            <a:off x="0" y="0"/>
            <a:ext cx="9144000" cy="3579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8"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414207902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9/29/16</a:t>
            </a:fld>
            <a:endParaRPr lang="en-US"/>
          </a:p>
        </p:txBody>
      </p:sp>
      <p:sp>
        <p:nvSpPr>
          <p:cNvPr id="5" name="Footer Placeholder 4"/>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209297312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774506C7-A401-4D30-ACF5-1A2659C60A9C}" type="datetimeFigureOut">
              <a:rPr lang="en-US" smtClean="0"/>
              <a:t>9/29/16</a:t>
            </a:fld>
            <a:endParaRPr lang="en-US"/>
          </a:p>
        </p:txBody>
      </p:sp>
      <p:sp>
        <p:nvSpPr>
          <p:cNvPr id="5" name="Footer Placeholder 4"/>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291673185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p:txBody>
          <a:bodyPr/>
          <a:lstStyle/>
          <a:p>
            <a:fld id="{774506C7-A401-4D30-ACF5-1A2659C60A9C}" type="datetimeFigureOut">
              <a:rPr lang="en-US" smtClean="0"/>
              <a:t>9/29/16</a:t>
            </a:fld>
            <a:endParaRPr lang="en-US"/>
          </a:p>
        </p:txBody>
      </p:sp>
      <p:sp>
        <p:nvSpPr>
          <p:cNvPr id="6" name="Footer Placeholder 5"/>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7" name="Slide Number Placeholder 6"/>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297327962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l-PL"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p:txBody>
          <a:bodyPr/>
          <a:lstStyle/>
          <a:p>
            <a:fld id="{774506C7-A401-4D30-ACF5-1A2659C60A9C}" type="datetimeFigureOut">
              <a:rPr lang="en-US" smtClean="0"/>
              <a:t>9/29/16</a:t>
            </a:fld>
            <a:endParaRPr lang="en-US"/>
          </a:p>
        </p:txBody>
      </p:sp>
      <p:sp>
        <p:nvSpPr>
          <p:cNvPr id="8" name="Footer Placeholder 7"/>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Slide Number Placeholder 8"/>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28902221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Date Placeholder 2"/>
          <p:cNvSpPr>
            <a:spLocks noGrp="1"/>
          </p:cNvSpPr>
          <p:nvPr>
            <p:ph type="dt" sz="half" idx="10"/>
          </p:nvPr>
        </p:nvSpPr>
        <p:spPr/>
        <p:txBody>
          <a:bodyPr/>
          <a:lstStyle/>
          <a:p>
            <a:fld id="{774506C7-A401-4D30-ACF5-1A2659C60A9C}" type="datetimeFigureOut">
              <a:rPr lang="en-US" smtClean="0"/>
              <a:t>9/29/16</a:t>
            </a:fld>
            <a:endParaRPr lang="en-US"/>
          </a:p>
        </p:txBody>
      </p:sp>
      <p:sp>
        <p:nvSpPr>
          <p:cNvPr id="4" name="Footer Placeholder 3"/>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5" name="Slide Number Placeholder 4"/>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230501813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4506C7-A401-4D30-ACF5-1A2659C60A9C}" type="datetimeFigureOut">
              <a:rPr lang="en-US" smtClean="0"/>
              <a:t>9/29/16</a:t>
            </a:fld>
            <a:endParaRPr lang="en-US"/>
          </a:p>
        </p:txBody>
      </p:sp>
      <p:sp>
        <p:nvSpPr>
          <p:cNvPr id="3" name="Footer Placeholder 2"/>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4" name="Slide Number Placeholder 3"/>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61482539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l-PL"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774506C7-A401-4D30-ACF5-1A2659C60A9C}" type="datetimeFigureOut">
              <a:rPr lang="en-US" smtClean="0"/>
              <a:t>9/29/16</a:t>
            </a:fld>
            <a:endParaRPr lang="en-US"/>
          </a:p>
        </p:txBody>
      </p:sp>
      <p:sp>
        <p:nvSpPr>
          <p:cNvPr id="6" name="Footer Placeholder 5"/>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7" name="Slide Number Placeholder 6"/>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10934494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l-PL"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774506C7-A401-4D30-ACF5-1A2659C60A9C}" type="datetimeFigureOut">
              <a:rPr lang="en-US" smtClean="0"/>
              <a:t>9/29/16</a:t>
            </a:fld>
            <a:endParaRPr lang="en-US"/>
          </a:p>
        </p:txBody>
      </p:sp>
      <p:sp>
        <p:nvSpPr>
          <p:cNvPr id="6" name="Footer Placeholder 5"/>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7" name="Slide Number Placeholder 6"/>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367586427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9/29/16</a:t>
            </a:fld>
            <a:endParaRPr lang="en-US"/>
          </a:p>
        </p:txBody>
      </p:sp>
      <p:sp>
        <p:nvSpPr>
          <p:cNvPr id="5" name="Footer Placeholder 4"/>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141903416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774506C7-A401-4D30-ACF5-1A2659C60A9C}" type="datetimeFigureOut">
              <a:rPr lang="en-US" smtClean="0"/>
              <a:t>9/29/16</a:t>
            </a:fld>
            <a:endParaRPr lang="en-US"/>
          </a:p>
        </p:txBody>
      </p:sp>
      <p:sp>
        <p:nvSpPr>
          <p:cNvPr id="5" name="Footer Placeholder 4"/>
          <p:cNvSpPr>
            <a:spLocks noGrp="1"/>
          </p:cNvSpPr>
          <p:nvPr>
            <p:ph type="ftr" sz="quarter" idx="11"/>
          </p:nvPr>
        </p:nvSpPr>
        <p:spPr/>
        <p:txBody>
          <a:body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6" name="Slide Number Placeholder 5"/>
          <p:cNvSpPr>
            <a:spLocks noGrp="1"/>
          </p:cNvSpPr>
          <p:nvPr>
            <p:ph type="sldNum" sz="quarter" idx="12"/>
          </p:nvPr>
        </p:nvSpPr>
        <p:spPr/>
        <p:txBody>
          <a:bodyPr/>
          <a:lstStyle/>
          <a:p>
            <a:fld id="{36E5826F-2091-48DB-8FA1-6BA9BB88D31B}" type="slidenum">
              <a:rPr lang="en-US" smtClean="0"/>
              <a:t>‹#›</a:t>
            </a:fld>
            <a:endParaRPr lang="en-US"/>
          </a:p>
        </p:txBody>
      </p:sp>
    </p:spTree>
    <p:extLst>
      <p:ext uri="{BB962C8B-B14F-4D97-AF65-F5344CB8AC3E}">
        <p14:creationId xmlns:p14="http://schemas.microsoft.com/office/powerpoint/2010/main" val="48005259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5" name="Rectangle 4"/>
          <p:cNvSpPr/>
          <p:nvPr/>
        </p:nvSpPr>
        <p:spPr>
          <a:xfrm>
            <a:off x="152400" y="153988"/>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3" name="Subtitle 2"/>
          <p:cNvSpPr>
            <a:spLocks noGrp="1"/>
          </p:cNvSpPr>
          <p:nvPr>
            <p:ph type="subTitle" idx="1"/>
          </p:nvPr>
        </p:nvSpPr>
        <p:spPr>
          <a:xfrm>
            <a:off x="7010400" y="2052960"/>
            <a:ext cx="1981200" cy="1828800"/>
          </a:xfrm>
        </p:spPr>
        <p:txBody>
          <a:bodyPr anchor="ct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Click to edit Master subtitle style</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pl-PL" smtClean="0"/>
              <a:t>Click to edit Master title style</a:t>
            </a:r>
            <a:endParaRPr lang="en-US" dirty="0"/>
          </a:p>
        </p:txBody>
      </p:sp>
      <p:sp>
        <p:nvSpPr>
          <p:cNvPr id="6" name="Date Placeholder 9"/>
          <p:cNvSpPr>
            <a:spLocks noGrp="1"/>
          </p:cNvSpPr>
          <p:nvPr>
            <p:ph type="dt" sz="half" idx="10"/>
          </p:nvPr>
        </p:nvSpPr>
        <p:spPr/>
        <p:txBody>
          <a:bodyPr/>
          <a:lstStyle>
            <a:lvl1pPr>
              <a:defRPr>
                <a:solidFill>
                  <a:schemeClr val="bg2"/>
                </a:solidFill>
              </a:defRPr>
            </a:lvl1pPr>
          </a:lstStyle>
          <a:p>
            <a:fld id="{57D84D07-A273-439C-B394-BF0DD20B0BE3}" type="datetimeFigureOut">
              <a:rPr lang="en-US" altLang="en-US">
                <a:solidFill>
                  <a:srgbClr val="CCD1B9"/>
                </a:solidFill>
              </a:rPr>
              <a:pPr/>
              <a:t>9/29/16</a:t>
            </a:fld>
            <a:endParaRPr lang="en-US" altLang="en-US">
              <a:solidFill>
                <a:srgbClr val="CCD1B9"/>
              </a:solidFill>
            </a:endParaRPr>
          </a:p>
        </p:txBody>
      </p:sp>
      <p:sp>
        <p:nvSpPr>
          <p:cNvPr id="7" name="Slide Number Placeholder 10"/>
          <p:cNvSpPr>
            <a:spLocks noGrp="1"/>
          </p:cNvSpPr>
          <p:nvPr>
            <p:ph type="sldNum" sz="quarter" idx="11"/>
          </p:nvPr>
        </p:nvSpPr>
        <p:spPr/>
        <p:txBody>
          <a:bodyPr/>
          <a:lstStyle>
            <a:lvl1pPr>
              <a:defRPr>
                <a:solidFill>
                  <a:srgbClr val="FFFFFF"/>
                </a:solidFill>
              </a:defRPr>
            </a:lvl1pPr>
          </a:lstStyle>
          <a:p>
            <a:fld id="{37027C6E-9348-47AC-A8F2-99C29C66DBCB}" type="slidenum">
              <a:rPr lang="en-US" altLang="en-US"/>
              <a:pPr/>
              <a:t>‹#›</a:t>
            </a:fld>
            <a:endParaRPr lang="en-US" altLang="en-US"/>
          </a:p>
        </p:txBody>
      </p:sp>
      <p:sp>
        <p:nvSpPr>
          <p:cNvPr id="8" name="Footer Placeholder 11"/>
          <p:cNvSpPr>
            <a:spLocks noGrp="1"/>
          </p:cNvSpPr>
          <p:nvPr>
            <p:ph type="ftr" sz="quarter" idx="12"/>
          </p:nvPr>
        </p:nvSpPr>
        <p:spPr/>
        <p:txBody>
          <a:bodyPr/>
          <a:lstStyle>
            <a:lvl1pPr>
              <a:defRPr>
                <a:solidFill>
                  <a:schemeClr val="bg2"/>
                </a:solidFill>
              </a:defRPr>
            </a:lvl1pPr>
          </a:lstStyle>
          <a:p>
            <a:pPr>
              <a:defRPr/>
            </a:pPr>
            <a:endParaRPr lang="en-US">
              <a:solidFill>
                <a:srgbClr val="CCD1B9"/>
              </a:solidFill>
            </a:endParaRPr>
          </a:p>
        </p:txBody>
      </p:sp>
    </p:spTree>
    <p:extLst>
      <p:ext uri="{BB962C8B-B14F-4D97-AF65-F5344CB8AC3E}">
        <p14:creationId xmlns:p14="http://schemas.microsoft.com/office/powerpoint/2010/main" val="268680234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Title 6"/>
          <p:cNvSpPr>
            <a:spLocks noGrp="1"/>
          </p:cNvSpPr>
          <p:nvPr>
            <p:ph type="title"/>
          </p:nvPr>
        </p:nvSpPr>
        <p:spPr/>
        <p:txBody>
          <a:bodyPr/>
          <a:lstStyle/>
          <a:p>
            <a:r>
              <a:rPr lang="pl-PL"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fld id="{B8611ADB-6DA0-4D63-A994-F0855A0C7AD8}" type="datetimeFigureOut">
              <a:rPr lang="en-US" altLang="en-US">
                <a:solidFill>
                  <a:srgbClr val="534949"/>
                </a:solidFill>
              </a:rPr>
              <a:pPr/>
              <a:t>9/29/16</a:t>
            </a:fld>
            <a:endParaRPr lang="en-US" altLang="en-US">
              <a:solidFill>
                <a:srgbClr val="534949"/>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6" name="Slide Number Placeholder 5"/>
          <p:cNvSpPr>
            <a:spLocks noGrp="1"/>
          </p:cNvSpPr>
          <p:nvPr>
            <p:ph type="sldNum" sz="quarter" idx="12"/>
          </p:nvPr>
        </p:nvSpPr>
        <p:spPr>
          <a:ln/>
        </p:spPr>
        <p:txBody>
          <a:bodyPr/>
          <a:lstStyle>
            <a:lvl1pPr>
              <a:defRPr/>
            </a:lvl1pPr>
          </a:lstStyle>
          <a:p>
            <a:fld id="{1A2B8DD4-CF3F-4022-B2CA-11F74E31EA09}"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59689529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5" name="Rectangle 4"/>
          <p:cNvSpPr/>
          <p:nvPr/>
        </p:nvSpPr>
        <p:spPr>
          <a:xfrm>
            <a:off x="152400" y="153988"/>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Click to edit Master text styles</a:t>
            </a:r>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pl-PL" smtClean="0"/>
              <a:t>Click to edit Master title style</a:t>
            </a:r>
            <a:endParaRPr lang="en-US" dirty="0"/>
          </a:p>
        </p:txBody>
      </p:sp>
      <p:sp>
        <p:nvSpPr>
          <p:cNvPr id="6" name="Date Placeholder 8"/>
          <p:cNvSpPr>
            <a:spLocks noGrp="1"/>
          </p:cNvSpPr>
          <p:nvPr>
            <p:ph type="dt" sz="half" idx="10"/>
          </p:nvPr>
        </p:nvSpPr>
        <p:spPr/>
        <p:txBody>
          <a:bodyPr/>
          <a:lstStyle>
            <a:lvl1pPr>
              <a:defRPr>
                <a:solidFill>
                  <a:srgbClr val="FFFFFF"/>
                </a:solidFill>
              </a:defRPr>
            </a:lvl1pPr>
          </a:lstStyle>
          <a:p>
            <a:fld id="{B507A367-6614-4A2C-B10B-57B5BB3465B2}" type="datetimeFigureOut">
              <a:rPr lang="en-US" altLang="en-US"/>
              <a:pPr/>
              <a:t>9/29/16</a:t>
            </a:fld>
            <a:endParaRPr lang="en-US" altLang="en-US"/>
          </a:p>
        </p:txBody>
      </p:sp>
      <p:sp>
        <p:nvSpPr>
          <p:cNvPr id="7" name="Slide Number Placeholder 9"/>
          <p:cNvSpPr>
            <a:spLocks noGrp="1"/>
          </p:cNvSpPr>
          <p:nvPr>
            <p:ph type="sldNum" sz="quarter" idx="11"/>
          </p:nvPr>
        </p:nvSpPr>
        <p:spPr/>
        <p:txBody>
          <a:bodyPr/>
          <a:lstStyle>
            <a:lvl1pPr>
              <a:defRPr>
                <a:solidFill>
                  <a:schemeClr val="bg2"/>
                </a:solidFill>
              </a:defRPr>
            </a:lvl1pPr>
          </a:lstStyle>
          <a:p>
            <a:fld id="{E15505C8-4F8E-4DD9-BCE9-1126EC7C3F5E}" type="slidenum">
              <a:rPr lang="en-US" altLang="en-US">
                <a:solidFill>
                  <a:srgbClr val="CCD1B9"/>
                </a:solidFill>
              </a:rPr>
              <a:pPr/>
              <a:t>‹#›</a:t>
            </a:fld>
            <a:endParaRPr lang="en-US" altLang="en-US">
              <a:solidFill>
                <a:srgbClr val="CCD1B9"/>
              </a:solidFill>
            </a:endParaRPr>
          </a:p>
        </p:txBody>
      </p:sp>
      <p:sp>
        <p:nvSpPr>
          <p:cNvPr id="8" name="Footer Placeholder 10"/>
          <p:cNvSpPr>
            <a:spLocks noGrp="1"/>
          </p:cNvSpPr>
          <p:nvPr>
            <p:ph type="ftr" sz="quarter" idx="12"/>
          </p:nvPr>
        </p:nvSpPr>
        <p:spPr/>
        <p:txBody>
          <a:bodyPr/>
          <a:lstStyle>
            <a:lvl1pPr>
              <a:defRPr>
                <a:solidFill>
                  <a:srgbClr val="FFFFFF"/>
                </a:solidFill>
              </a:defRPr>
            </a:lvl1pPr>
          </a:lstStyle>
          <a:p>
            <a:pPr>
              <a:defRPr/>
            </a:pPr>
            <a:endParaRPr lang="en-US"/>
          </a:p>
        </p:txBody>
      </p:sp>
    </p:spTree>
    <p:extLst>
      <p:ext uri="{BB962C8B-B14F-4D97-AF65-F5344CB8AC3E}">
        <p14:creationId xmlns:p14="http://schemas.microsoft.com/office/powerpoint/2010/main" val="313362389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8" name="Title 7"/>
          <p:cNvSpPr>
            <a:spLocks noGrp="1"/>
          </p:cNvSpPr>
          <p:nvPr>
            <p:ph type="title"/>
          </p:nvPr>
        </p:nvSpPr>
        <p:spPr/>
        <p:txBody>
          <a:bodyPr/>
          <a:lstStyle/>
          <a:p>
            <a:r>
              <a:rPr lang="pl-PL"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fld id="{CA92FEE2-99E2-4B47-B6B4-CFB1BBF7B3E5}" type="datetimeFigureOut">
              <a:rPr lang="en-US" altLang="en-US">
                <a:solidFill>
                  <a:srgbClr val="534949"/>
                </a:solidFill>
              </a:rPr>
              <a:pPr/>
              <a:t>9/29/16</a:t>
            </a:fld>
            <a:endParaRPr lang="en-US" altLang="en-US">
              <a:solidFill>
                <a:srgbClr val="534949"/>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7" name="Slide Number Placeholder 5"/>
          <p:cNvSpPr>
            <a:spLocks noGrp="1"/>
          </p:cNvSpPr>
          <p:nvPr>
            <p:ph type="sldNum" sz="quarter" idx="12"/>
          </p:nvPr>
        </p:nvSpPr>
        <p:spPr>
          <a:ln/>
        </p:spPr>
        <p:txBody>
          <a:bodyPr/>
          <a:lstStyle>
            <a:lvl1pPr>
              <a:defRPr/>
            </a:lvl1pPr>
          </a:lstStyle>
          <a:p>
            <a:fld id="{3D32BDEA-092E-45DF-9433-31C75BE0D9BC}"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173808733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10" name="Title 9"/>
          <p:cNvSpPr>
            <a:spLocks noGrp="1"/>
          </p:cNvSpPr>
          <p:nvPr>
            <p:ph type="title"/>
          </p:nvPr>
        </p:nvSpPr>
        <p:spPr/>
        <p:txBody>
          <a:bodyPr/>
          <a:lstStyle/>
          <a:p>
            <a:r>
              <a:rPr lang="pl-PL" smtClean="0"/>
              <a:t>Click to edit Master title style</a:t>
            </a:r>
            <a:endParaRPr lang="en-US"/>
          </a:p>
        </p:txBody>
      </p:sp>
      <p:sp>
        <p:nvSpPr>
          <p:cNvPr id="7" name="Date Placeholder 3"/>
          <p:cNvSpPr>
            <a:spLocks noGrp="1"/>
          </p:cNvSpPr>
          <p:nvPr>
            <p:ph type="dt" sz="half" idx="10"/>
          </p:nvPr>
        </p:nvSpPr>
        <p:spPr/>
        <p:txBody>
          <a:bodyPr/>
          <a:lstStyle>
            <a:lvl1pPr>
              <a:defRPr/>
            </a:lvl1pPr>
          </a:lstStyle>
          <a:p>
            <a:fld id="{3FFF8F8C-4A8E-4B38-9542-5A00B91B1A60}" type="datetimeFigureOut">
              <a:rPr lang="en-US" altLang="en-US">
                <a:solidFill>
                  <a:srgbClr val="534949"/>
                </a:solidFill>
              </a:rPr>
              <a:pPr/>
              <a:t>9/29/16</a:t>
            </a:fld>
            <a:endParaRPr lang="en-US" altLang="en-US">
              <a:solidFill>
                <a:srgbClr val="534949"/>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9" name="Slide Number Placeholder 5"/>
          <p:cNvSpPr>
            <a:spLocks noGrp="1"/>
          </p:cNvSpPr>
          <p:nvPr>
            <p:ph type="sldNum" sz="quarter" idx="12"/>
          </p:nvPr>
        </p:nvSpPr>
        <p:spPr>
          <a:ln/>
        </p:spPr>
        <p:txBody>
          <a:bodyPr/>
          <a:lstStyle>
            <a:lvl1pPr>
              <a:defRPr/>
            </a:lvl1pPr>
          </a:lstStyle>
          <a:p>
            <a:fld id="{0A949DC5-8973-41C6-80A9-80988BD20F05}"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126140789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405CED70-E5DC-4518-A0D7-35E941D38CB1}" type="datetimeFigureOut">
              <a:rPr lang="en-US" altLang="en-US">
                <a:solidFill>
                  <a:srgbClr val="534949"/>
                </a:solidFill>
              </a:rPr>
              <a:pPr/>
              <a:t>9/29/16</a:t>
            </a:fld>
            <a:endParaRPr lang="en-US" altLang="en-US">
              <a:solidFill>
                <a:srgbClr val="534949"/>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5" name="Slide Number Placeholder 5"/>
          <p:cNvSpPr>
            <a:spLocks noGrp="1"/>
          </p:cNvSpPr>
          <p:nvPr>
            <p:ph type="sldNum" sz="quarter" idx="12"/>
          </p:nvPr>
        </p:nvSpPr>
        <p:spPr>
          <a:ln/>
        </p:spPr>
        <p:txBody>
          <a:bodyPr/>
          <a:lstStyle>
            <a:lvl1pPr>
              <a:defRPr/>
            </a:lvl1pPr>
          </a:lstStyle>
          <a:p>
            <a:fld id="{270F4885-6BB0-4194-B23F-03E0C4F59A9E}"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153001895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2400" y="150813"/>
            <a:ext cx="8831263"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3" name="Date Placeholder 1"/>
          <p:cNvSpPr>
            <a:spLocks noGrp="1"/>
          </p:cNvSpPr>
          <p:nvPr>
            <p:ph type="dt" sz="half" idx="10"/>
          </p:nvPr>
        </p:nvSpPr>
        <p:spPr/>
        <p:txBody>
          <a:bodyPr/>
          <a:lstStyle>
            <a:lvl1pPr>
              <a:defRPr/>
            </a:lvl1pPr>
          </a:lstStyle>
          <a:p>
            <a:fld id="{346B83B8-7BF8-42D9-9914-2EA52919964E}" type="datetimeFigureOut">
              <a:rPr lang="en-US" altLang="en-US">
                <a:solidFill>
                  <a:srgbClr val="534949"/>
                </a:solidFill>
              </a:rPr>
              <a:pPr/>
              <a:t>9/29/16</a:t>
            </a:fld>
            <a:endParaRPr lang="en-US" altLang="en-US">
              <a:solidFill>
                <a:srgbClr val="534949"/>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5" name="Slide Number Placeholder 3"/>
          <p:cNvSpPr>
            <a:spLocks noGrp="1"/>
          </p:cNvSpPr>
          <p:nvPr>
            <p:ph type="sldNum" sz="quarter" idx="12"/>
          </p:nvPr>
        </p:nvSpPr>
        <p:spPr/>
        <p:txBody>
          <a:bodyPr/>
          <a:lstStyle>
            <a:lvl1pPr>
              <a:defRPr/>
            </a:lvl1pPr>
          </a:lstStyle>
          <a:p>
            <a:fld id="{A93B1E67-66F6-4016-A490-9996D223000A}"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82852944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6" name="Rectangle 5"/>
          <p:cNvSpPr/>
          <p:nvPr/>
        </p:nvSpPr>
        <p:spPr>
          <a:xfrm>
            <a:off x="7010400" y="150813"/>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useBgFill="1">
        <p:nvSpPr>
          <p:cNvPr id="7" name="Rectangle 6"/>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pl-PL"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fld id="{C38C9AFE-F48A-4951-A94D-81E0F2DB5D36}" type="datetimeFigureOut">
              <a:rPr lang="en-US" altLang="en-US">
                <a:solidFill>
                  <a:srgbClr val="534949"/>
                </a:solidFill>
              </a:rPr>
              <a:pPr/>
              <a:t>9/29/16</a:t>
            </a:fld>
            <a:endParaRPr lang="en-US" altLang="en-US">
              <a:solidFill>
                <a:srgbClr val="534949"/>
              </a:solidFill>
            </a:endParaRPr>
          </a:p>
        </p:txBody>
      </p:sp>
      <p:sp>
        <p:nvSpPr>
          <p:cNvPr id="9" name="Footer Placeholder 5"/>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10" name="Slide Number Placeholder 6"/>
          <p:cNvSpPr>
            <a:spLocks noGrp="1"/>
          </p:cNvSpPr>
          <p:nvPr>
            <p:ph type="sldNum" sz="quarter" idx="12"/>
          </p:nvPr>
        </p:nvSpPr>
        <p:spPr/>
        <p:txBody>
          <a:bodyPr/>
          <a:lstStyle>
            <a:lvl1pPr>
              <a:defRPr>
                <a:solidFill>
                  <a:srgbClr val="FFFFFF"/>
                </a:solidFill>
              </a:defRPr>
            </a:lvl1pPr>
          </a:lstStyle>
          <a:p>
            <a:fld id="{10457B37-5F3B-46A0-ADBF-934E34DB166C}" type="slidenum">
              <a:rPr lang="en-US" altLang="en-US"/>
              <a:pPr/>
              <a:t>‹#›</a:t>
            </a:fld>
            <a:endParaRPr lang="en-US" altLang="en-US"/>
          </a:p>
        </p:txBody>
      </p:sp>
    </p:spTree>
    <p:extLst>
      <p:ext uri="{BB962C8B-B14F-4D97-AF65-F5344CB8AC3E}">
        <p14:creationId xmlns:p14="http://schemas.microsoft.com/office/powerpoint/2010/main" val="1292001183"/>
      </p:ext>
    </p:extLst>
  </p:cSld>
  <p:clrMapOvr>
    <a:overrideClrMapping bg1="lt1" tx1="dk1" bg2="lt2" tx2="dk2" accent1="accent1" accent2="accent2" accent3="accent3" accent4="accent4" accent5="accent5" accent6="accent6" hlink="hlink" folHlink="folHlink"/>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useBgFill="1">
        <p:nvSpPr>
          <p:cNvPr id="6" name="Rectangle 5"/>
          <p:cNvSpPr/>
          <p:nvPr/>
        </p:nvSpPr>
        <p:spPr>
          <a:xfrm>
            <a:off x="7010400" y="150813"/>
            <a:ext cx="19812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pl-PL"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fld id="{A5D0D90A-B39F-421A-8920-A6C294148D82}" type="datetimeFigureOut">
              <a:rPr lang="en-US" altLang="en-US">
                <a:solidFill>
                  <a:srgbClr val="CCD1B9"/>
                </a:solidFill>
              </a:rPr>
              <a:pPr/>
              <a:t>9/29/16</a:t>
            </a:fld>
            <a:endParaRPr lang="en-US" altLang="en-US">
              <a:solidFill>
                <a:srgbClr val="CCD1B9"/>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srgbClr val="CCD1B9"/>
              </a:solidFill>
            </a:endParaRPr>
          </a:p>
        </p:txBody>
      </p:sp>
      <p:sp>
        <p:nvSpPr>
          <p:cNvPr id="9" name="Slide Number Placeholder 6"/>
          <p:cNvSpPr>
            <a:spLocks noGrp="1"/>
          </p:cNvSpPr>
          <p:nvPr>
            <p:ph type="sldNum" sz="quarter" idx="12"/>
          </p:nvPr>
        </p:nvSpPr>
        <p:spPr/>
        <p:txBody>
          <a:bodyPr/>
          <a:lstStyle>
            <a:lvl1pPr>
              <a:defRPr/>
            </a:lvl1pPr>
          </a:lstStyle>
          <a:p>
            <a:fld id="{677C3078-4FAC-482B-8573-CA1FF1C18E6C}" type="slidenum">
              <a:rPr lang="en-US" altLang="en-US">
                <a:solidFill>
                  <a:srgbClr val="CCD1B9"/>
                </a:solidFill>
              </a:rPr>
              <a:pPr/>
              <a:t>‹#›</a:t>
            </a:fld>
            <a:endParaRPr lang="en-US" altLang="en-US">
              <a:solidFill>
                <a:srgbClr val="CCD1B9"/>
              </a:solidFill>
            </a:endParaRPr>
          </a:p>
        </p:txBody>
      </p:sp>
    </p:spTree>
    <p:extLst>
      <p:ext uri="{BB962C8B-B14F-4D97-AF65-F5344CB8AC3E}">
        <p14:creationId xmlns:p14="http://schemas.microsoft.com/office/powerpoint/2010/main" val="4106307207"/>
      </p:ext>
    </p:extLst>
  </p:cSld>
  <p:clrMapOvr>
    <a:overrideClrMapping bg1="dk1" tx1="lt1" bg2="dk2" tx2="lt2" accent1="accent1" accent2="accent2" accent3="accent3" accent4="accent4" accent5="accent5" accent6="accent6" hlink="hlink" folHlink="folHlink"/>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lvl1pPr>
              <a:defRPr/>
            </a:lvl1pPr>
          </a:lstStyle>
          <a:p>
            <a:fld id="{471F76A2-6C30-41AD-B713-A33D5DC01080}" type="datetimeFigureOut">
              <a:rPr lang="en-US" altLang="en-US">
                <a:solidFill>
                  <a:srgbClr val="534949"/>
                </a:solidFill>
              </a:rPr>
              <a:pPr/>
              <a:t>9/29/16</a:t>
            </a:fld>
            <a:endParaRPr lang="en-US" altLang="en-US">
              <a:solidFill>
                <a:srgbClr val="534949"/>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6" name="Slide Number Placeholder 5"/>
          <p:cNvSpPr>
            <a:spLocks noGrp="1"/>
          </p:cNvSpPr>
          <p:nvPr>
            <p:ph type="sldNum" sz="quarter" idx="12"/>
          </p:nvPr>
        </p:nvSpPr>
        <p:spPr>
          <a:ln/>
        </p:spPr>
        <p:txBody>
          <a:bodyPr/>
          <a:lstStyle>
            <a:lvl1pPr>
              <a:defRPr/>
            </a:lvl1pPr>
          </a:lstStyle>
          <a:p>
            <a:fld id="{55DD8CEA-9902-49C0-BC0E-685813A8D85C}" type="slidenum">
              <a:rPr lang="en-US" altLang="en-US">
                <a:solidFill>
                  <a:srgbClr val="534949"/>
                </a:solidFill>
              </a:rPr>
              <a:pPr/>
              <a:t>‹#›</a:t>
            </a:fld>
            <a:endParaRPr lang="en-US" altLang="en-US">
              <a:solidFill>
                <a:srgbClr val="534949"/>
              </a:solidFill>
            </a:endParaRPr>
          </a:p>
        </p:txBody>
      </p:sp>
    </p:spTree>
    <p:extLst>
      <p:ext uri="{BB962C8B-B14F-4D97-AF65-F5344CB8AC3E}">
        <p14:creationId xmlns:p14="http://schemas.microsoft.com/office/powerpoint/2010/main" val="316027063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2400" y="147638"/>
            <a:ext cx="67056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5" name="Rectangle 4"/>
          <p:cNvSpPr/>
          <p:nvPr/>
        </p:nvSpPr>
        <p:spPr>
          <a:xfrm>
            <a:off x="7010400" y="147638"/>
            <a:ext cx="19558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2" name="Vertical Title 1"/>
          <p:cNvSpPr>
            <a:spLocks noGrp="1"/>
          </p:cNvSpPr>
          <p:nvPr>
            <p:ph type="title" orient="vert"/>
          </p:nvPr>
        </p:nvSpPr>
        <p:spPr>
          <a:xfrm>
            <a:off x="7162800" y="274638"/>
            <a:ext cx="1676400" cy="5851525"/>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6" name="Date Placeholder 3"/>
          <p:cNvSpPr>
            <a:spLocks noGrp="1"/>
          </p:cNvSpPr>
          <p:nvPr>
            <p:ph type="dt" sz="half" idx="10"/>
          </p:nvPr>
        </p:nvSpPr>
        <p:spPr/>
        <p:txBody>
          <a:bodyPr/>
          <a:lstStyle>
            <a:lvl1pPr>
              <a:defRPr/>
            </a:lvl1pPr>
          </a:lstStyle>
          <a:p>
            <a:fld id="{2378CD78-E7E9-4549-B673-E5A1C99814D9}" type="datetimeFigureOut">
              <a:rPr lang="en-US" altLang="en-US">
                <a:solidFill>
                  <a:srgbClr val="534949"/>
                </a:solidFill>
              </a:rPr>
              <a:pPr/>
              <a:t>9/29/16</a:t>
            </a:fld>
            <a:endParaRPr lang="en-US" altLang="en-US">
              <a:solidFill>
                <a:srgbClr val="534949"/>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srgbClr val="534949"/>
              </a:solidFill>
            </a:endParaRPr>
          </a:p>
        </p:txBody>
      </p:sp>
      <p:sp>
        <p:nvSpPr>
          <p:cNvPr id="8" name="Slide Number Placeholder 5"/>
          <p:cNvSpPr>
            <a:spLocks noGrp="1"/>
          </p:cNvSpPr>
          <p:nvPr>
            <p:ph type="sldNum" sz="quarter" idx="12"/>
          </p:nvPr>
        </p:nvSpPr>
        <p:spPr/>
        <p:txBody>
          <a:bodyPr/>
          <a:lstStyle>
            <a:lvl1pPr>
              <a:defRPr>
                <a:solidFill>
                  <a:schemeClr val="bg2"/>
                </a:solidFill>
              </a:defRPr>
            </a:lvl1pPr>
          </a:lstStyle>
          <a:p>
            <a:fld id="{BC21B307-4B53-4E0D-BD5C-4F54AFA4AF66}" type="slidenum">
              <a:rPr lang="en-US" altLang="en-US">
                <a:solidFill>
                  <a:srgbClr val="CCD1B9"/>
                </a:solidFill>
              </a:rPr>
              <a:pPr/>
              <a:t>‹#›</a:t>
            </a:fld>
            <a:endParaRPr lang="en-US" altLang="en-US">
              <a:solidFill>
                <a:srgbClr val="CCD1B9"/>
              </a:solidFill>
            </a:endParaRPr>
          </a:p>
        </p:txBody>
      </p:sp>
    </p:spTree>
    <p:extLst>
      <p:ext uri="{BB962C8B-B14F-4D97-AF65-F5344CB8AC3E}">
        <p14:creationId xmlns:p14="http://schemas.microsoft.com/office/powerpoint/2010/main" val="178863246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5" name="Picture 8" descr="bm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9" descr="BUSE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Rectangle 10"/>
          <p:cNvSpPr>
            <a:spLocks noChangeArrowheads="1"/>
          </p:cNvSpPr>
          <p:nvPr/>
        </p:nvSpPr>
        <p:spPr bwMode="auto">
          <a:xfrm>
            <a:off x="1676400" y="6477000"/>
            <a:ext cx="62484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8" name="Rectangle 11"/>
          <p:cNvSpPr>
            <a:spLocks noChangeArrowheads="1"/>
          </p:cNvSpPr>
          <p:nvPr userDrawn="1"/>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9" name="Picture 12" descr="bmc"/>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 name="Picture 13" descr="BUSEAL"/>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 name="Rectangle 14"/>
          <p:cNvSpPr>
            <a:spLocks noChangeArrowheads="1"/>
          </p:cNvSpPr>
          <p:nvPr userDrawn="1"/>
        </p:nvSpPr>
        <p:spPr bwMode="auto">
          <a:xfrm>
            <a:off x="1676400" y="6477000"/>
            <a:ext cx="62484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9218" name="Rectangle 2"/>
          <p:cNvSpPr>
            <a:spLocks noGrp="1" noChangeArrowheads="1"/>
          </p:cNvSpPr>
          <p:nvPr>
            <p:ph type="ctrTitle"/>
          </p:nvPr>
        </p:nvSpPr>
        <p:spPr>
          <a:xfrm>
            <a:off x="685800" y="2130425"/>
            <a:ext cx="7772400" cy="1470025"/>
          </a:xfrm>
        </p:spPr>
        <p:txBody>
          <a:bodyPr/>
          <a:lstStyle>
            <a:lvl1pPr>
              <a:defRPr/>
            </a:lvl1pPr>
          </a:lstStyle>
          <a:p>
            <a:r>
              <a:rPr lang="pl-PL" smtClean="0"/>
              <a:t>Click to edit Master title style</a:t>
            </a:r>
            <a:endParaRPr lang="en-US"/>
          </a:p>
        </p:txBody>
      </p:sp>
      <p:sp>
        <p:nvSpPr>
          <p:cNvPr id="921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pl-PL" smtClean="0"/>
              <a:t>Click to edit Master subtitle style</a:t>
            </a:r>
            <a:endParaRPr lang="en-US"/>
          </a:p>
        </p:txBody>
      </p:sp>
      <p:sp>
        <p:nvSpPr>
          <p:cNvPr id="12" name="Rectangle 4"/>
          <p:cNvSpPr>
            <a:spLocks noGrp="1" noChangeArrowheads="1"/>
          </p:cNvSpPr>
          <p:nvPr>
            <p:ph type="dt" sz="half" idx="10"/>
          </p:nvPr>
        </p:nvSpPr>
        <p:spPr/>
        <p:txBody>
          <a:bodyPr/>
          <a:lstStyle>
            <a:lvl1pPr>
              <a:defRPr/>
            </a:lvl1pPr>
          </a:lstStyle>
          <a:p>
            <a:pPr>
              <a:defRPr/>
            </a:pPr>
            <a:endParaRPr lang="en-US" dirty="0">
              <a:solidFill>
                <a:srgbClr val="000000"/>
              </a:solidFill>
            </a:endParaRPr>
          </a:p>
        </p:txBody>
      </p:sp>
      <p:sp>
        <p:nvSpPr>
          <p:cNvPr id="13" name="Rectangle 5"/>
          <p:cNvSpPr>
            <a:spLocks noGrp="1" noChangeArrowheads="1"/>
          </p:cNvSpPr>
          <p:nvPr>
            <p:ph type="ftr" sz="quarter" idx="11"/>
          </p:nvPr>
        </p:nvSpPr>
        <p:spPr/>
        <p:txBody>
          <a:bodyPr/>
          <a:lstStyle>
            <a:lvl1pPr>
              <a:defRPr/>
            </a:lvl1pPr>
          </a:lstStyle>
          <a:p>
            <a:pPr>
              <a:defRPr/>
            </a:pPr>
            <a:endParaRPr lang="en-US" dirty="0">
              <a:solidFill>
                <a:srgbClr val="000000"/>
              </a:solidFill>
            </a:endParaRPr>
          </a:p>
        </p:txBody>
      </p:sp>
      <p:sp>
        <p:nvSpPr>
          <p:cNvPr id="14" name="Rectangle 6"/>
          <p:cNvSpPr>
            <a:spLocks noGrp="1" noChangeArrowheads="1"/>
          </p:cNvSpPr>
          <p:nvPr>
            <p:ph type="sldNum" sz="quarter" idx="12"/>
          </p:nvPr>
        </p:nvSpPr>
        <p:spPr/>
        <p:txBody>
          <a:bodyPr/>
          <a:lstStyle>
            <a:lvl1pPr>
              <a:defRPr/>
            </a:lvl1pPr>
          </a:lstStyle>
          <a:p>
            <a:pPr>
              <a:defRPr/>
            </a:pPr>
            <a:fld id="{48329C1A-CFD1-4437-8A6A-7D3AAD97508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3195363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3868732-D6B8-49B7-AD30-0E96DA7F493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0806274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478462-BB4C-43C2-9FCF-6CE8D346362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19528953"/>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6FE1CA-C13B-461F-8406-8C47E8F8464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0279856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B6986FE-5673-4940-ACDA-5E8B1C98C28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3072002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B44D2BC-5C1E-413A-BEC1-5D38FD5390B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8381692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C2899CE-8530-45DA-9663-D8B54CF0AB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3095149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23AD6F5-7692-4D00-B84D-C63D3CDC5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2963759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445362-B439-42AA-96BF-44136E45447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4175261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13A86A-5DCF-4ACF-8232-D47D92F1540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8923107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75176A-06FE-4676-A9A4-6777746D588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4906221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pl-PL"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3DA476-AB2B-4841-B6FC-399E7A410B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3499849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pl-PL"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r>
              <a:rPr lang="pl-PL" noProof="0" smtClean="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CFCFC0-E9BA-43C1-9B30-E7DBB7885F9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4890769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pl-PL"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Click to edit Master subtitle style</a:t>
            </a:r>
            <a:endParaRPr lang="en-US" dirty="0"/>
          </a:p>
        </p:txBody>
      </p:sp>
      <p:sp>
        <p:nvSpPr>
          <p:cNvPr id="4" name="Date Placeholder 3"/>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FB4BAA88-5F03-4CED-96D1-E162BF419AF5}" type="slidenum">
              <a:rPr lang="en-US" smtClean="0"/>
              <a:pPr/>
              <a:t>‹#›</a:t>
            </a:fld>
            <a:endParaRPr lang="en-US"/>
          </a:p>
        </p:txBody>
      </p:sp>
      <p:pic>
        <p:nvPicPr>
          <p:cNvPr id="7" name="Picture 6" descr="boston_univ_cmyk"/>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3573" y="6172200"/>
            <a:ext cx="1143000" cy="548590"/>
          </a:xfrm>
          <a:prstGeom prst="rect">
            <a:avLst/>
          </a:prstGeom>
          <a:noFill/>
          <a:ln>
            <a:noFill/>
          </a:ln>
        </p:spPr>
      </p:pic>
    </p:spTree>
    <p:extLst>
      <p:ext uri="{BB962C8B-B14F-4D97-AF65-F5344CB8AC3E}">
        <p14:creationId xmlns:p14="http://schemas.microsoft.com/office/powerpoint/2010/main" val="212366306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343985810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pl-PL"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142305620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6" name="Footer Placeholder 5"/>
          <p:cNvSpPr>
            <a:spLocks noGrp="1"/>
          </p:cNvSpPr>
          <p:nvPr>
            <p:ph type="ftr" sz="quarter" idx="11"/>
          </p:nvPr>
        </p:nvSpPr>
        <p:spPr/>
        <p:txBody>
          <a:bodyPr/>
          <a:lstStyle/>
          <a:p>
            <a:endParaRPr lang="en-US">
              <a:solidFill>
                <a:srgbClr val="C8C8B1"/>
              </a:solidFill>
            </a:endParaRPr>
          </a:p>
        </p:txBody>
      </p:sp>
      <p:sp>
        <p:nvSpPr>
          <p:cNvPr id="7" name="Slide Number Placeholder 6"/>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5652617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Date Placeholder 6"/>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8" name="Footer Placeholder 7"/>
          <p:cNvSpPr>
            <a:spLocks noGrp="1"/>
          </p:cNvSpPr>
          <p:nvPr>
            <p:ph type="ftr" sz="quarter" idx="11"/>
          </p:nvPr>
        </p:nvSpPr>
        <p:spPr/>
        <p:txBody>
          <a:bodyPr/>
          <a:lstStyle/>
          <a:p>
            <a:endParaRPr lang="en-US">
              <a:solidFill>
                <a:srgbClr val="C8C8B1"/>
              </a:solidFill>
            </a:endParaRPr>
          </a:p>
        </p:txBody>
      </p:sp>
      <p:sp>
        <p:nvSpPr>
          <p:cNvPr id="9" name="Slide Number Placeholder 8"/>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284413148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Date Placeholder 2"/>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4" name="Footer Placeholder 3"/>
          <p:cNvSpPr>
            <a:spLocks noGrp="1"/>
          </p:cNvSpPr>
          <p:nvPr>
            <p:ph type="ftr" sz="quarter" idx="11"/>
          </p:nvPr>
        </p:nvSpPr>
        <p:spPr/>
        <p:txBody>
          <a:bodyPr/>
          <a:lstStyle/>
          <a:p>
            <a:endParaRPr lang="en-US">
              <a:solidFill>
                <a:srgbClr val="C8C8B1"/>
              </a:solidFill>
            </a:endParaRPr>
          </a:p>
        </p:txBody>
      </p:sp>
      <p:sp>
        <p:nvSpPr>
          <p:cNvPr id="5" name="Slide Number Placeholder 4"/>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251325841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3" name="Footer Placeholder 2"/>
          <p:cNvSpPr>
            <a:spLocks noGrp="1"/>
          </p:cNvSpPr>
          <p:nvPr>
            <p:ph type="ftr" sz="quarter" idx="11"/>
          </p:nvPr>
        </p:nvSpPr>
        <p:spPr/>
        <p:txBody>
          <a:bodyPr/>
          <a:lstStyle/>
          <a:p>
            <a:endParaRPr lang="en-US">
              <a:solidFill>
                <a:srgbClr val="C8C8B1"/>
              </a:solidFill>
            </a:endParaRPr>
          </a:p>
        </p:txBody>
      </p:sp>
      <p:sp>
        <p:nvSpPr>
          <p:cNvPr id="4" name="Slide Number Placeholder 3"/>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310681685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pl-PL"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6" name="Footer Placeholder 5"/>
          <p:cNvSpPr>
            <a:spLocks noGrp="1"/>
          </p:cNvSpPr>
          <p:nvPr>
            <p:ph type="ftr" sz="quarter" idx="11"/>
          </p:nvPr>
        </p:nvSpPr>
        <p:spPr/>
        <p:txBody>
          <a:bodyPr/>
          <a:lstStyle/>
          <a:p>
            <a:endParaRPr lang="en-US">
              <a:solidFill>
                <a:srgbClr val="C8C8B1"/>
              </a:solidFill>
            </a:endParaRPr>
          </a:p>
        </p:txBody>
      </p:sp>
      <p:sp>
        <p:nvSpPr>
          <p:cNvPr id="7" name="Slide Number Placeholder 6"/>
          <p:cNvSpPr>
            <a:spLocks noGrp="1"/>
          </p:cNvSpPr>
          <p:nvPr>
            <p:ph type="sldNum" sz="quarter" idx="12"/>
          </p:nvPr>
        </p:nvSpPr>
        <p:spPr/>
        <p:txBody>
          <a:bodyPr/>
          <a:lstStyle/>
          <a:p>
            <a:fld id="{FB4BAA88-5F03-4CED-96D1-E162BF419AF5}"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Tree>
    <p:extLst>
      <p:ext uri="{BB962C8B-B14F-4D97-AF65-F5344CB8AC3E}">
        <p14:creationId xmlns:p14="http://schemas.microsoft.com/office/powerpoint/2010/main" val="265318561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pl-PL"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8" name="Date Placeholder 7"/>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9" name="Slide Number Placeholder 8"/>
          <p:cNvSpPr>
            <a:spLocks noGrp="1"/>
          </p:cNvSpPr>
          <p:nvPr>
            <p:ph type="sldNum" sz="quarter" idx="11"/>
          </p:nvPr>
        </p:nvSpPr>
        <p:spPr/>
        <p:txBody>
          <a:bodyPr/>
          <a:lstStyle/>
          <a:p>
            <a:fld id="{FB4BAA88-5F03-4CED-96D1-E162BF419AF5}" type="slidenum">
              <a:rPr lang="en-US" smtClean="0"/>
              <a:pPr/>
              <a:t>‹#›</a:t>
            </a:fld>
            <a:endParaRPr lang="en-US"/>
          </a:p>
        </p:txBody>
      </p:sp>
      <p:sp>
        <p:nvSpPr>
          <p:cNvPr id="10" name="Footer Placeholder 9"/>
          <p:cNvSpPr>
            <a:spLocks noGrp="1"/>
          </p:cNvSpPr>
          <p:nvPr>
            <p:ph type="ftr" sz="quarter" idx="12"/>
          </p:nvPr>
        </p:nvSpPr>
        <p:spPr/>
        <p:txBody>
          <a:bodyPr/>
          <a:lstStyle/>
          <a:p>
            <a:endParaRPr lang="en-US">
              <a:solidFill>
                <a:srgbClr val="C8C8B1"/>
              </a:solidFill>
            </a:endParaRPr>
          </a:p>
        </p:txBody>
      </p:sp>
    </p:spTree>
    <p:extLst>
      <p:ext uri="{BB962C8B-B14F-4D97-AF65-F5344CB8AC3E}">
        <p14:creationId xmlns:p14="http://schemas.microsoft.com/office/powerpoint/2010/main" val="244631455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133046260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3251A34E-F02E-4FE2-9D88-F2AF202B92A3}" type="datetimeFigureOut">
              <a:rPr lang="en-US" smtClean="0">
                <a:solidFill>
                  <a:srgbClr val="C8C8B1"/>
                </a:solidFill>
              </a:rPr>
              <a:pPr/>
              <a:t>9/29/16</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FB4BAA88-5F03-4CED-96D1-E162BF419AF5}" type="slidenum">
              <a:rPr lang="en-US" smtClean="0"/>
              <a:pPr/>
              <a:t>‹#›</a:t>
            </a:fld>
            <a:endParaRPr lang="en-US"/>
          </a:p>
        </p:txBody>
      </p:sp>
    </p:spTree>
    <p:extLst>
      <p:ext uri="{BB962C8B-B14F-4D97-AF65-F5344CB8AC3E}">
        <p14:creationId xmlns:p14="http://schemas.microsoft.com/office/powerpoint/2010/main" val="190617265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pl-PL" smtClean="0"/>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3C633830-2244-49AE-BC4A-47F415C177C6}" type="datetimeFigureOut">
              <a:rPr lang="en-US" smtClean="0">
                <a:solidFill>
                  <a:srgbClr val="F5F5F5"/>
                </a:solidFill>
              </a:rPr>
              <a:pPr/>
              <a:t>9/29/16</a:t>
            </a:fld>
            <a:endParaRPr lang="en-US" dirty="0">
              <a:solidFill>
                <a:srgbClr val="F5F5F5"/>
              </a:solidFill>
            </a:endParaRPr>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2AC27A5A-7290-4DE1-BA94-4BE8A8E57DCF}"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391857"/>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xmlns="">
        <p15:guide id="1" orient="horz" pos="792">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14240017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pl-PL" smtClean="0"/>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2AC27A5A-7290-4DE1-BA94-4BE8A8E57DCF}"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1208687"/>
      </p:ext>
    </p:extLst>
  </p:cSld>
  <p:clrMapOvr>
    <a:masterClrMapping/>
  </p:clrMapOvr>
  <p:extLst mod="1">
    <p:ext uri="{DCECCB84-F9BA-43D5-87BE-67443E8EF086}">
      <p15:sldGuideLst xmlns:p15="http://schemas.microsoft.com/office/powerpoint/2012/main" xmlns="">
        <p15:guide id="1" pos="6456">
          <p15:clr>
            <a:srgbClr val="FBAE40"/>
          </p15:clr>
        </p15:guide>
        <p15:guide id="2" pos="4842">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36965797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pl-PL" smtClean="0"/>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82804604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Date Placeholder 2"/>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34643534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1898216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pl-PL" smtClean="0"/>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34309854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pl-PL" smtClean="0"/>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67012152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2AC27A5A-7290-4DE1-BA94-4BE8A8E57DCF}"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7727731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3C633830-2244-49AE-BC4A-47F415C177C6}" type="datetimeFigureOut">
              <a:rPr lang="en-US" smtClean="0">
                <a:solidFill>
                  <a:prstClr val="black">
                    <a:lumMod val="85000"/>
                    <a:lumOff val="15000"/>
                  </a:prstClr>
                </a:solidFill>
              </a:rPr>
              <a:pPr/>
              <a:t>9/29/16</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0"/>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2" y="5607593"/>
            <a:ext cx="407987" cy="365125"/>
          </a:xfrm>
        </p:spPr>
        <p:txBody>
          <a:bodyPr/>
          <a:lstStyle/>
          <a:p>
            <a:fld id="{2AC27A5A-7290-4DE1-BA94-4BE8A8E57DCF}"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854498"/>
      </p:ext>
    </p:extLst>
  </p:cSld>
  <p:clrMapOvr>
    <a:masterClrMapping/>
  </p:clrMapOvr>
  <p:extLst mod="1">
    <p:ext uri="{DCECCB84-F9BA-43D5-87BE-67443E8EF086}">
      <p15:sldGuideLst xmlns:p15="http://schemas.microsoft.com/office/powerpoint/2012/main" xmlns="">
        <p15:guide id="1" pos="6456">
          <p15:clr>
            <a:srgbClr val="FBAE40"/>
          </p15:clr>
        </p15:guide>
        <p15:guide id="2" pos="4842">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pl-PL"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a:p>
        </p:txBody>
      </p:sp>
      <p:sp>
        <p:nvSpPr>
          <p:cNvPr id="4" name="Date Placeholder 3"/>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265941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282849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pl-PL"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708840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Date Placeholder 4"/>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413756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l-PL"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Date Placeholder 6"/>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9290554"/>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Date Placeholder 2"/>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94257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7223327"/>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208417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211836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306506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5522464"/>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pl-PL"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a:p>
        </p:txBody>
      </p:sp>
      <p:sp>
        <p:nvSpPr>
          <p:cNvPr id="4" name="Date Placeholder 3"/>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164616"/>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5498366"/>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pl-PL"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537743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Date Placeholder 4"/>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242795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l-PL"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Date Placeholder 6"/>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4935913"/>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Date Placeholder 2"/>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620243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3340823"/>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419008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402567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333710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174867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200150" y="2386744"/>
            <a:ext cx="6743700" cy="1645920"/>
          </a:xfrm>
          <a:solidFill>
            <a:srgbClr val="FFFFFF"/>
          </a:solidFill>
          <a:ln w="38100">
            <a:solidFill>
              <a:srgbClr val="404040"/>
            </a:solidFill>
          </a:ln>
        </p:spPr>
        <p:txBody>
          <a:bodyPr lIns="274320" rIns="274320" anchor="ctr" anchorCtr="1">
            <a:normAutofit/>
          </a:bodyPr>
          <a:lstStyle>
            <a:lvl1pPr algn="ctr">
              <a:defRPr sz="2850">
                <a:solidFill>
                  <a:srgbClr val="262626"/>
                </a:solidFill>
              </a:defRPr>
            </a:lvl1pPr>
          </a:lstStyle>
          <a:p>
            <a:r>
              <a:rPr lang="pl-PL" smtClean="0"/>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500">
                <a:solidFill>
                  <a:schemeClr val="tx1">
                    <a:lumMod val="75000"/>
                    <a:lumOff val="2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solidFill>
                  <a:srgbClr val="FFFFFF">
                    <a:alpha val="70000"/>
                  </a:srgbClr>
                </a:solidFill>
              </a:rPr>
              <a:pPr/>
              <a:t>9/29/16</a:t>
            </a:fld>
            <a:endParaRPr lang="en-US" dirty="0">
              <a:solidFill>
                <a:srgbClr val="FFFFFF">
                  <a:alpha val="70000"/>
                </a:srgbClr>
              </a:solidFill>
            </a:endParaRPr>
          </a:p>
        </p:txBody>
      </p:sp>
      <p:sp>
        <p:nvSpPr>
          <p:cNvPr id="8" name="Footer Placeholder 7"/>
          <p:cNvSpPr>
            <a:spLocks noGrp="1"/>
          </p:cNvSpPr>
          <p:nvPr>
            <p:ph type="ftr" sz="quarter" idx="11"/>
          </p:nvPr>
        </p:nvSpPr>
        <p:spPr/>
        <p:txBody>
          <a:bodyPr/>
          <a:lstStyle/>
          <a:p>
            <a:endParaRPr lang="en-US" dirty="0">
              <a:solidFill>
                <a:srgbClr val="FFFFFF">
                  <a:alpha val="70000"/>
                </a:srgbClr>
              </a:solidFill>
            </a:endParaRPr>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882299071"/>
      </p:ext>
    </p:extLst>
  </p:cSld>
  <p:clrMapOvr>
    <a:overrideClrMapping bg1="dk1" tx1="lt1" bg2="dk2" tx2="lt2" accent1="accent1" accent2="accent2" accent3="accent3" accent4="accent4" accent5="accent5" accent6="accent6" hlink="hlink" folHlink="folHlink"/>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solidFill>
                  <a:srgbClr val="000000">
                    <a:alpha val="70000"/>
                  </a:srgbClr>
                </a:solidFill>
              </a:rPr>
              <a:pPr/>
              <a:t>9/29/16</a:t>
            </a:fld>
            <a:endParaRPr lang="en-US" dirty="0">
              <a:solidFill>
                <a:srgbClr val="000000">
                  <a:alpha val="70000"/>
                </a:srgbClr>
              </a:solidFill>
            </a:endParaRPr>
          </a:p>
        </p:txBody>
      </p:sp>
      <p:sp>
        <p:nvSpPr>
          <p:cNvPr id="8" name="Footer Placeholder 7"/>
          <p:cNvSpPr>
            <a:spLocks noGrp="1"/>
          </p:cNvSpPr>
          <p:nvPr>
            <p:ph type="ftr" sz="quarter" idx="11"/>
          </p:nvPr>
        </p:nvSpPr>
        <p:spPr/>
        <p:txBody>
          <a:bodyPr/>
          <a:lstStyle/>
          <a:p>
            <a:endParaRPr lang="en-US" dirty="0">
              <a:solidFill>
                <a:srgbClr val="000000">
                  <a:alpha val="70000"/>
                </a:srgbClr>
              </a:solidFill>
            </a:endParaRPr>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282921427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200150" y="2386744"/>
            <a:ext cx="6743700" cy="1645920"/>
          </a:xfrm>
          <a:solidFill>
            <a:srgbClr val="FFFFFF"/>
          </a:solidFill>
          <a:ln w="38100">
            <a:solidFill>
              <a:srgbClr val="404040"/>
            </a:solidFill>
          </a:ln>
        </p:spPr>
        <p:txBody>
          <a:bodyPr lIns="274320" rIns="274320" anchor="ctr" anchorCtr="1">
            <a:normAutofit/>
          </a:bodyPr>
          <a:lstStyle>
            <a:lvl1pPr>
              <a:defRPr sz="2850">
                <a:solidFill>
                  <a:srgbClr val="262626"/>
                </a:solidFill>
              </a:defRPr>
            </a:lvl1pPr>
          </a:lstStyle>
          <a:p>
            <a:r>
              <a:rPr lang="pl-PL" smtClean="0"/>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solidFill>
                  <a:srgbClr val="FFFFFF">
                    <a:alpha val="70000"/>
                  </a:srgbClr>
                </a:solidFill>
              </a:rPr>
              <a:pPr/>
              <a:t>9/29/16</a:t>
            </a:fld>
            <a:endParaRPr lang="en-US" dirty="0">
              <a:solidFill>
                <a:srgbClr val="FFFFFF">
                  <a:alpha val="70000"/>
                </a:srgbClr>
              </a:solidFill>
            </a:endParaRPr>
          </a:p>
        </p:txBody>
      </p:sp>
      <p:sp>
        <p:nvSpPr>
          <p:cNvPr id="8" name="Footer Placeholder 7"/>
          <p:cNvSpPr>
            <a:spLocks noGrp="1"/>
          </p:cNvSpPr>
          <p:nvPr>
            <p:ph type="ftr" sz="quarter" idx="11"/>
          </p:nvPr>
        </p:nvSpPr>
        <p:spPr/>
        <p:txBody>
          <a:bodyPr/>
          <a:lstStyle/>
          <a:p>
            <a:endParaRPr lang="en-US" dirty="0">
              <a:solidFill>
                <a:srgbClr val="FFFFFF">
                  <a:alpha val="70000"/>
                </a:srgbClr>
              </a:solidFill>
            </a:endParaRPr>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514251852"/>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sz="half" idx="1"/>
          </p:nvPr>
        </p:nvSpPr>
        <p:spPr>
          <a:xfrm>
            <a:off x="1186434" y="2638044"/>
            <a:ext cx="3203828" cy="3101982"/>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753737" y="2638044"/>
            <a:ext cx="3202685" cy="3101982"/>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solidFill>
                  <a:srgbClr val="000000">
                    <a:alpha val="70000"/>
                  </a:srgbClr>
                </a:solidFill>
              </a:rPr>
              <a:pPr/>
              <a:t>9/29/16</a:t>
            </a:fld>
            <a:endParaRPr lang="en-US" dirty="0">
              <a:solidFill>
                <a:srgbClr val="000000">
                  <a:alpha val="70000"/>
                </a:srgbClr>
              </a:solidFill>
            </a:endParaRPr>
          </a:p>
        </p:txBody>
      </p:sp>
      <p:sp>
        <p:nvSpPr>
          <p:cNvPr id="9" name="Footer Placeholder 8"/>
          <p:cNvSpPr>
            <a:spLocks noGrp="1"/>
          </p:cNvSpPr>
          <p:nvPr>
            <p:ph type="ftr" sz="quarter" idx="11"/>
          </p:nvPr>
        </p:nvSpPr>
        <p:spPr/>
        <p:txBody>
          <a:bodyPr/>
          <a:lstStyle/>
          <a:p>
            <a:endParaRPr lang="en-US" dirty="0">
              <a:solidFill>
                <a:srgbClr val="000000">
                  <a:alpha val="70000"/>
                </a:srgbClr>
              </a:solidFill>
            </a:endParaRPr>
          </a:p>
        </p:txBody>
      </p:sp>
      <p:sp>
        <p:nvSpPr>
          <p:cNvPr id="10" name="Slide Number Placeholder 9"/>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56562256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87577" y="2313434"/>
            <a:ext cx="3202686" cy="704087"/>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1187577" y="3143250"/>
            <a:ext cx="3202686" cy="2596776"/>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6" name="Content Placeholder 5"/>
          <p:cNvSpPr>
            <a:spLocks noGrp="1"/>
          </p:cNvSpPr>
          <p:nvPr>
            <p:ph sz="quarter" idx="4"/>
          </p:nvPr>
        </p:nvSpPr>
        <p:spPr>
          <a:xfrm>
            <a:off x="4753737" y="3143250"/>
            <a:ext cx="3190113" cy="2596776"/>
          </a:xfrm>
        </p:spPr>
        <p:txBody>
          <a:bodyPr/>
          <a:lstStyle>
            <a:lvl5pPr>
              <a:defRPr/>
            </a:lvl5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11" name="Text Placeholder 4"/>
          <p:cNvSpPr>
            <a:spLocks noGrp="1"/>
          </p:cNvSpPr>
          <p:nvPr>
            <p:ph type="body" sz="quarter" idx="13"/>
          </p:nvPr>
        </p:nvSpPr>
        <p:spPr>
          <a:xfrm>
            <a:off x="4753737" y="2313434"/>
            <a:ext cx="3202686" cy="704087"/>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solidFill>
                  <a:srgbClr val="000000">
                    <a:alpha val="70000"/>
                  </a:srgbClr>
                </a:solidFill>
              </a:rPr>
              <a:pPr/>
              <a:t>9/29/16</a:t>
            </a:fld>
            <a:endParaRPr lang="en-US" dirty="0">
              <a:solidFill>
                <a:srgbClr val="000000">
                  <a:alpha val="70000"/>
                </a:srgbClr>
              </a:solidFill>
            </a:endParaRPr>
          </a:p>
        </p:txBody>
      </p:sp>
      <p:sp>
        <p:nvSpPr>
          <p:cNvPr id="8" name="Footer Placeholder 7"/>
          <p:cNvSpPr>
            <a:spLocks noGrp="1"/>
          </p:cNvSpPr>
          <p:nvPr>
            <p:ph type="ftr" sz="quarter" idx="11"/>
          </p:nvPr>
        </p:nvSpPr>
        <p:spPr/>
        <p:txBody>
          <a:bodyPr/>
          <a:lstStyle/>
          <a:p>
            <a:endParaRPr lang="en-US" dirty="0">
              <a:solidFill>
                <a:srgbClr val="000000">
                  <a:alpha val="70000"/>
                </a:srgbClr>
              </a:solidFill>
            </a:endParaRPr>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
        <p:nvSpPr>
          <p:cNvPr id="10" name="Title 9"/>
          <p:cNvSpPr>
            <a:spLocks noGrp="1"/>
          </p:cNvSpPr>
          <p:nvPr>
            <p:ph type="title"/>
          </p:nvPr>
        </p:nvSpPr>
        <p:spPr/>
        <p:txBody>
          <a:bodyPr/>
          <a:lstStyle/>
          <a:p>
            <a:r>
              <a:rPr lang="pl-PL" smtClean="0"/>
              <a:t>Click to edit Master title style</a:t>
            </a:r>
            <a:endParaRPr lang="en-US" dirty="0"/>
          </a:p>
        </p:txBody>
      </p:sp>
    </p:spTree>
    <p:extLst>
      <p:ext uri="{BB962C8B-B14F-4D97-AF65-F5344CB8AC3E}">
        <p14:creationId xmlns:p14="http://schemas.microsoft.com/office/powerpoint/2010/main" val="402135300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solidFill>
                  <a:srgbClr val="000000">
                    <a:alpha val="70000"/>
                  </a:srgbClr>
                </a:solidFill>
              </a:rPr>
              <a:pPr/>
              <a:t>9/29/16</a:t>
            </a:fld>
            <a:endParaRPr lang="en-US" dirty="0">
              <a:solidFill>
                <a:srgbClr val="000000">
                  <a:alpha val="70000"/>
                </a:srgbClr>
              </a:solidFill>
            </a:endParaRPr>
          </a:p>
        </p:txBody>
      </p:sp>
      <p:sp>
        <p:nvSpPr>
          <p:cNvPr id="4" name="Footer Placeholder 3"/>
          <p:cNvSpPr>
            <a:spLocks noGrp="1"/>
          </p:cNvSpPr>
          <p:nvPr>
            <p:ph type="ftr" sz="quarter" idx="11"/>
          </p:nvPr>
        </p:nvSpPr>
        <p:spPr/>
        <p:txBody>
          <a:bodyPr/>
          <a:lstStyle/>
          <a:p>
            <a:endParaRPr lang="en-US" dirty="0">
              <a:solidFill>
                <a:srgbClr val="000000">
                  <a:alpha val="70000"/>
                </a:srgbClr>
              </a:solidFill>
            </a:endParaRPr>
          </a:p>
        </p:txBody>
      </p:sp>
      <p:sp>
        <p:nvSpPr>
          <p:cNvPr id="5" name="Slide Number Placeholder 4"/>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93230126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solidFill>
                  <a:srgbClr val="000000">
                    <a:alpha val="70000"/>
                  </a:srgbClr>
                </a:solidFill>
              </a:rPr>
              <a:pPr/>
              <a:t>9/29/16</a:t>
            </a:fld>
            <a:endParaRPr lang="en-US" dirty="0">
              <a:solidFill>
                <a:srgbClr val="000000">
                  <a:alpha val="70000"/>
                </a:srgbClr>
              </a:solidFill>
            </a:endParaRPr>
          </a:p>
        </p:txBody>
      </p:sp>
      <p:sp>
        <p:nvSpPr>
          <p:cNvPr id="3" name="Footer Placeholder 2"/>
          <p:cNvSpPr>
            <a:spLocks noGrp="1"/>
          </p:cNvSpPr>
          <p:nvPr>
            <p:ph type="ftr" sz="quarter" idx="11"/>
          </p:nvPr>
        </p:nvSpPr>
        <p:spPr/>
        <p:txBody>
          <a:bodyPr/>
          <a:lstStyle/>
          <a:p>
            <a:endParaRPr lang="en-US" dirty="0">
              <a:solidFill>
                <a:srgbClr val="000000">
                  <a:alpha val="70000"/>
                </a:srgbClr>
              </a:solidFill>
            </a:endParaRPr>
          </a:p>
        </p:txBody>
      </p:sp>
      <p:sp>
        <p:nvSpPr>
          <p:cNvPr id="4" name="Slide Number Placeholder 3"/>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958594817"/>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3504" y="2243829"/>
            <a:ext cx="3364992" cy="1141497"/>
          </a:xfrm>
          <a:solidFill>
            <a:srgbClr val="FFFFFF"/>
          </a:solidFill>
          <a:ln>
            <a:solidFill>
              <a:srgbClr val="404040"/>
            </a:solidFill>
          </a:ln>
        </p:spPr>
        <p:txBody>
          <a:bodyPr anchor="ctr" anchorCtr="1">
            <a:normAutofit/>
          </a:bodyPr>
          <a:lstStyle>
            <a:lvl1pPr>
              <a:defRPr sz="1650">
                <a:solidFill>
                  <a:srgbClr val="262626"/>
                </a:solidFill>
              </a:defRPr>
            </a:lvl1pPr>
          </a:lstStyle>
          <a:p>
            <a:r>
              <a:rPr lang="pl-PL" smtClean="0"/>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425">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Text Placeholder 3"/>
          <p:cNvSpPr>
            <a:spLocks noGrp="1"/>
          </p:cNvSpPr>
          <p:nvPr>
            <p:ph type="body" sz="half" idx="2"/>
          </p:nvPr>
        </p:nvSpPr>
        <p:spPr>
          <a:xfrm>
            <a:off x="836676" y="3549918"/>
            <a:ext cx="2846070" cy="2194036"/>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solidFill>
                  <a:srgbClr val="000000">
                    <a:alpha val="70000"/>
                  </a:srgbClr>
                </a:solidFill>
              </a:rPr>
              <a:pPr/>
              <a:t>9/29/16</a:t>
            </a:fld>
            <a:endParaRPr lang="en-US" dirty="0">
              <a:solidFill>
                <a:srgbClr val="000000">
                  <a:alpha val="70000"/>
                </a:srgbClr>
              </a:solidFill>
            </a:endParaRPr>
          </a:p>
        </p:txBody>
      </p:sp>
      <p:sp>
        <p:nvSpPr>
          <p:cNvPr id="10" name="Footer Placeholder 9"/>
          <p:cNvSpPr>
            <a:spLocks noGrp="1"/>
          </p:cNvSpPr>
          <p:nvPr>
            <p:ph type="ftr" sz="quarter" idx="11"/>
          </p:nvPr>
        </p:nvSpPr>
        <p:spPr>
          <a:xfrm>
            <a:off x="603504" y="6236208"/>
            <a:ext cx="3843598"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289355552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6392" y="2243828"/>
            <a:ext cx="3371249" cy="1134640"/>
          </a:xfrm>
          <a:solidFill>
            <a:srgbClr val="FFFFFF"/>
          </a:solidFill>
          <a:ln>
            <a:solidFill>
              <a:srgbClr val="404040"/>
            </a:solidFill>
          </a:ln>
        </p:spPr>
        <p:txBody>
          <a:bodyPr anchor="ctr" anchorCtr="1">
            <a:noAutofit/>
          </a:bodyPr>
          <a:lstStyle>
            <a:lvl1pPr>
              <a:defRPr sz="1650">
                <a:solidFill>
                  <a:srgbClr val="262626"/>
                </a:solidFill>
              </a:defRPr>
            </a:lvl1pPr>
          </a:lstStyle>
          <a:p>
            <a:r>
              <a:rPr lang="pl-PL" smtClean="0"/>
              <a:t>Click to edit Master title style</a:t>
            </a:r>
            <a:endParaRPr lang="en-US" dirty="0"/>
          </a:p>
        </p:txBody>
      </p:sp>
      <p:sp>
        <p:nvSpPr>
          <p:cNvPr id="3" name="Picture Placeholder 2"/>
          <p:cNvSpPr>
            <a:spLocks noGrp="1" noChangeAspect="1"/>
          </p:cNvSpPr>
          <p:nvPr>
            <p:ph type="pic" idx="1"/>
          </p:nvPr>
        </p:nvSpPr>
        <p:spPr>
          <a:xfrm>
            <a:off x="4572000" y="0"/>
            <a:ext cx="4576573" cy="6858000"/>
          </a:xfrm>
          <a:solidFill>
            <a:schemeClr val="bg1">
              <a:lumMod val="75000"/>
            </a:schemeClr>
          </a:solidFill>
        </p:spPr>
        <p:txBody>
          <a:bodyPr anchor="t"/>
          <a:lstStyle>
            <a:lvl1pPr marL="0" indent="0">
              <a:buNone/>
              <a:defRPr sz="2400">
                <a:solidFill>
                  <a:schemeClr val="bg1">
                    <a:lumMod val="85000"/>
                    <a:lumOff val="1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836676" y="3549919"/>
            <a:ext cx="2846070" cy="2194037"/>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pPr/>
              <a:t>9/29/16</a:t>
            </a:fld>
            <a:endParaRPr lang="en-US" dirty="0"/>
          </a:p>
        </p:txBody>
      </p:sp>
      <p:sp>
        <p:nvSpPr>
          <p:cNvPr id="9" name="Footer Placeholder 8"/>
          <p:cNvSpPr>
            <a:spLocks noGrp="1"/>
          </p:cNvSpPr>
          <p:nvPr>
            <p:ph type="ftr" sz="quarter" idx="11"/>
          </p:nvPr>
        </p:nvSpPr>
        <p:spPr>
          <a:xfrm>
            <a:off x="603504" y="6236208"/>
            <a:ext cx="3843598"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18636065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solidFill>
                  <a:srgbClr val="000000">
                    <a:alpha val="70000"/>
                  </a:srgbClr>
                </a:solidFill>
              </a:rPr>
              <a:pPr/>
              <a:t>9/29/16</a:t>
            </a:fld>
            <a:endParaRPr lang="en-US" dirty="0">
              <a:solidFill>
                <a:srgbClr val="000000">
                  <a:alpha val="70000"/>
                </a:srgbClr>
              </a:solidFill>
            </a:endParaRPr>
          </a:p>
        </p:txBody>
      </p:sp>
      <p:sp>
        <p:nvSpPr>
          <p:cNvPr id="5" name="Footer Placeholder 4"/>
          <p:cNvSpPr>
            <a:spLocks noGrp="1"/>
          </p:cNvSpPr>
          <p:nvPr>
            <p:ph type="ftr" sz="quarter" idx="11"/>
          </p:nvPr>
        </p:nvSpPr>
        <p:spPr/>
        <p:txBody>
          <a:bodyPr/>
          <a:lstStyle/>
          <a:p>
            <a:endParaRPr lang="en-US" dirty="0">
              <a:solidFill>
                <a:srgbClr val="000000">
                  <a:alpha val="70000"/>
                </a:srgbClr>
              </a:solidFill>
            </a:endParaRPr>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0462227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973956" cy="4983480"/>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1673352" y="937260"/>
            <a:ext cx="4648867" cy="498348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solidFill>
                  <a:srgbClr val="000000">
                    <a:alpha val="70000"/>
                  </a:srgbClr>
                </a:solidFill>
              </a:rPr>
              <a:pPr/>
              <a:t>9/29/16</a:t>
            </a:fld>
            <a:endParaRPr lang="en-US" dirty="0">
              <a:solidFill>
                <a:srgbClr val="000000">
                  <a:alpha val="70000"/>
                </a:srgbClr>
              </a:solidFill>
            </a:endParaRPr>
          </a:p>
        </p:txBody>
      </p:sp>
      <p:sp>
        <p:nvSpPr>
          <p:cNvPr id="5" name="Footer Placeholder 4"/>
          <p:cNvSpPr>
            <a:spLocks noGrp="1"/>
          </p:cNvSpPr>
          <p:nvPr>
            <p:ph type="ftr" sz="quarter" idx="11"/>
          </p:nvPr>
        </p:nvSpPr>
        <p:spPr/>
        <p:txBody>
          <a:bodyPr/>
          <a:lstStyle/>
          <a:p>
            <a:endParaRPr lang="en-US" dirty="0">
              <a:solidFill>
                <a:srgbClr val="000000">
                  <a:alpha val="70000"/>
                </a:srgbClr>
              </a:solidFill>
            </a:endParaRPr>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87495915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pl-PL"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0F2C019-681E-42C9-A157-BF87927B34F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46562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3A3C9A-9EB4-439A-B06B-12A16F3A34A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4271840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pl-PL"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l-PL"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9AEE53-0E89-4C7B-8BCF-498B4E1138E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3355446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F188748-494F-46F6-9948-59821F74E8C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6157927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pl-PL"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8EED06-17BA-48AD-9B38-A4F8B49A2F8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10622731"/>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997AE12-5A7E-4A23-8605-C6E7A47BAEB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26769513"/>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925895E-8016-4DFB-9A30-A18C633C8EA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90966030"/>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pl-PL"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33AF1D9-AFD0-49FE-B428-7BD4C356DA4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4302729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pl-PL"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6923E3A-7969-4652-9AC8-FFD6705A698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2342930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131B2E-C8F4-499D-A156-C302338E25C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4562153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060A8DB-35F3-4DC7-9DF8-19616F3767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75201434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209359415"/>
      </p:ext>
    </p:extLst>
  </p:cSld>
  <p:clrMapOvr>
    <a:masterClrMapping/>
  </p:clrMapOvr>
  <p:timing>
    <p:tnLst>
      <p:par>
        <p:cTn xmlns:p14="http://schemas.microsoft.com/office/powerpoint/2010/main" id="1" dur="indefinite" restart="never" nodeType="tmRoot"/>
      </p:par>
    </p:tnLst>
  </p:timing>
</p:sldLayout>
</file>

<file path=ppt/slideLayouts/slideLayout2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735079296"/>
      </p:ext>
    </p:extLst>
  </p:cSld>
  <p:clrMapOvr>
    <a:masterClrMapping/>
  </p:clrMapOvr>
  <p:timing>
    <p:tnLst>
      <p:par>
        <p:cTn xmlns:p14="http://schemas.microsoft.com/office/powerpoint/2010/main" id="1" dur="indefinite" restart="never" nodeType="tmRoot"/>
      </p:par>
    </p:tnLst>
  </p:timing>
</p:sldLayout>
</file>

<file path=ppt/slideLayouts/slideLayout2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831768825"/>
      </p:ext>
    </p:extLst>
  </p:cSld>
  <p:clrMapOvr>
    <a:masterClrMapping/>
  </p:clrMapOvr>
  <p:timing>
    <p:tnLst>
      <p:par>
        <p:cTn xmlns:p14="http://schemas.microsoft.com/office/powerpoint/2010/main" id="1" dur="indefinite" restart="never" nodeType="tmRoot"/>
      </p:par>
    </p:tnLst>
  </p:timing>
</p:sldLayout>
</file>

<file path=ppt/slideLayouts/slideLayout2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604765404"/>
      </p:ext>
    </p:extLst>
  </p:cSld>
  <p:clrMapOvr>
    <a:masterClrMapping/>
  </p:clrMapOvr>
  <p:timing>
    <p:tnLst>
      <p:par>
        <p:cTn xmlns:p14="http://schemas.microsoft.com/office/powerpoint/2010/main" id="1" dur="indefinite" restart="never" nodeType="tmRoot"/>
      </p:par>
    </p:tnLst>
  </p:timing>
</p:sldLayout>
</file>

<file path=ppt/slideLayouts/slideLayout2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006138722"/>
      </p:ext>
    </p:extLst>
  </p:cSld>
  <p:clrMapOvr>
    <a:masterClrMapping/>
  </p:clrMapOvr>
  <p:timing>
    <p:tnLst>
      <p:par>
        <p:cTn xmlns:p14="http://schemas.microsoft.com/office/powerpoint/2010/mai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823796892"/>
      </p:ext>
    </p:extLst>
  </p:cSld>
  <p:clrMapOvr>
    <a:masterClrMapping/>
  </p:clrMapOvr>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785550551"/>
      </p:ext>
    </p:extLst>
  </p:cSld>
  <p:clrMapOvr>
    <a:masterClrMapping/>
  </p:clrMapOvr>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534230297"/>
      </p:ext>
    </p:extLst>
  </p:cSld>
  <p:clrMapOvr>
    <a:masterClrMapping/>
  </p:clrMapOvr>
  <p:timing>
    <p:tnLst>
      <p:par>
        <p:cTn xmlns:p14="http://schemas.microsoft.com/office/powerpoint/2010/mai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64090032"/>
      </p:ext>
    </p:extLst>
  </p:cSld>
  <p:clrMapOvr>
    <a:masterClrMapping/>
  </p:clrMapOvr>
  <p:timing>
    <p:tnLst>
      <p:par>
        <p:cTn xmlns:p14="http://schemas.microsoft.com/office/powerpoint/2010/mai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108399134"/>
      </p:ext>
    </p:extLst>
  </p:cSld>
  <p:clrMapOvr>
    <a:masterClrMapping/>
  </p:clrMapOvr>
  <p:timing>
    <p:tnLst>
      <p:par>
        <p:cTn xmlns:p14="http://schemas.microsoft.com/office/powerpoint/2010/main" id="1" dur="indefinite" restart="never" nodeType="tmRoot"/>
      </p:par>
    </p:tnLst>
  </p:timing>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41443181"/>
      </p:ext>
    </p:extLst>
  </p:cSld>
  <p:clrMapOvr>
    <a:masterClrMapping/>
  </p:clrMapOvr>
  <p:timing>
    <p:tnLst>
      <p:par>
        <p:cTn xmlns:p14="http://schemas.microsoft.com/office/powerpoint/2010/main" id="1" dur="indefinite" restart="never" nodeType="tmRoot"/>
      </p:par>
    </p:tnLst>
  </p:timing>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575017643"/>
      </p:ext>
    </p:extLst>
  </p:cSld>
  <p:clrMapOvr>
    <a:masterClrMapping/>
  </p:clrMapOvr>
  <p:timing>
    <p:tnLst>
      <p:par>
        <p:cTn xmlns:p14="http://schemas.microsoft.com/office/powerpoint/2010/main" id="1" dur="indefinite" restart="never" nodeType="tmRoot"/>
      </p:par>
    </p:tnLst>
  </p:timing>
</p:sldLayout>
</file>

<file path=ppt/slideLayouts/slideLayout2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255207588"/>
      </p:ext>
    </p:extLst>
  </p:cSld>
  <p:clrMapOvr>
    <a:masterClrMapping/>
  </p:clrMapOvr>
  <p:timing>
    <p:tnLst>
      <p:par>
        <p:cTn xmlns:p14="http://schemas.microsoft.com/office/powerpoint/2010/main" id="1" dur="indefinite" restart="never" nodeType="tmRoot"/>
      </p:par>
    </p:tnLst>
  </p:timing>
</p:sldLayout>
</file>

<file path=ppt/slideLayouts/slideLayout2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458368418"/>
      </p:ext>
    </p:extLst>
  </p:cSld>
  <p:clrMapOvr>
    <a:masterClrMapping/>
  </p:clrMapOvr>
  <p:timing>
    <p:tnLst>
      <p:par>
        <p:cTn xmlns:p14="http://schemas.microsoft.com/office/powerpoint/2010/main" id="1" dur="indefinite" restart="never" nodeType="tmRoot"/>
      </p:par>
    </p:tnLst>
  </p:timing>
</p:sldLayout>
</file>

<file path=ppt/slideLayouts/slideLayout2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981611674"/>
      </p:ext>
    </p:extLst>
  </p:cSld>
  <p:clrMapOvr>
    <a:masterClrMapping/>
  </p:clrMapOvr>
  <p:timing>
    <p:tnLst>
      <p:par>
        <p:cTn xmlns:p14="http://schemas.microsoft.com/office/powerpoint/2010/main" id="1" dur="indefinite" restart="never" nodeType="tmRoot"/>
      </p:par>
    </p:tnLst>
  </p:timing>
</p:sldLayout>
</file>

<file path=ppt/slideLayouts/slideLayout2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2486694200"/>
      </p:ext>
    </p:extLst>
  </p:cSld>
  <p:clrMapOvr>
    <a:masterClrMapping/>
  </p:clrMapOvr>
  <p:timing>
    <p:tnLst>
      <p:par>
        <p:cTn xmlns:p14="http://schemas.microsoft.com/office/powerpoint/2010/mai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500996359"/>
      </p:ext>
    </p:extLst>
  </p:cSld>
  <p:clrMapOvr>
    <a:masterClrMapping/>
  </p:clrMapOvr>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60459253"/>
      </p:ext>
    </p:extLst>
  </p:cSld>
  <p:clrMapOvr>
    <a:masterClrMapping/>
  </p:clrMapOvr>
  <p:timing>
    <p:tnLst>
      <p:par>
        <p:cTn xmlns:p14="http://schemas.microsoft.com/office/powerpoint/2010/mai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985706785"/>
      </p:ext>
    </p:extLst>
  </p:cSld>
  <p:clrMapOvr>
    <a:masterClrMapping/>
  </p:clrMapOvr>
  <p:timing>
    <p:tnLst>
      <p:par>
        <p:cTn xmlns:p14="http://schemas.microsoft.com/office/powerpoint/2010/mai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3866481012"/>
      </p:ext>
    </p:extLst>
  </p:cSld>
  <p:clrMapOvr>
    <a:masterClrMapping/>
  </p:clrMapOvr>
  <p:timing>
    <p:tnLst>
      <p:par>
        <p:cTn xmlns:p14="http://schemas.microsoft.com/office/powerpoint/2010/mai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1318748912"/>
      </p:ext>
    </p:extLst>
  </p:cSld>
  <p:clrMapOvr>
    <a:masterClrMapping/>
  </p:clrMapOvr>
  <p:timing>
    <p:tnLst>
      <p:par>
        <p:cTn xmlns:p14="http://schemas.microsoft.com/office/powerpoint/2010/main" id="1" dur="indefinite" restart="never" nodeType="tmRoot"/>
      </p:par>
    </p:tnLst>
  </p:timing>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Tree>
    <p:extLst>
      <p:ext uri="{BB962C8B-B14F-4D97-AF65-F5344CB8AC3E}">
        <p14:creationId xmlns:p14="http://schemas.microsoft.com/office/powerpoint/2010/main" val="3297815071"/>
      </p:ext>
    </p:extLst>
  </p:cSld>
  <p:clrMapOvr>
    <a:masterClrMapping/>
  </p:clrMapOvr>
  <p:timing>
    <p:tnLst>
      <p:par>
        <p:cTn xmlns:p14="http://schemas.microsoft.com/office/powerpoint/2010/main" id="1" dur="indefinite" restart="never" nodeType="tmRoot"/>
      </p:par>
    </p:tnLst>
  </p:timing>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09359415"/>
      </p:ext>
    </p:extLst>
  </p:cSld>
  <p:clrMapOvr>
    <a:masterClrMapping/>
  </p:clrMapOvr>
  <p:timing>
    <p:tnLst>
      <p:par>
        <p:cTn xmlns:p14="http://schemas.microsoft.com/office/powerpoint/2010/main" id="1" dur="indefinite" restart="never" nodeType="tmRoot"/>
      </p:par>
    </p:tnLst>
  </p:timing>
</p:sldLayout>
</file>

<file path=ppt/slideLayouts/slideLayout2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735079296"/>
      </p:ext>
    </p:extLst>
  </p:cSld>
  <p:clrMapOvr>
    <a:masterClrMapping/>
  </p:clrMapOvr>
  <p:timing>
    <p:tnLst>
      <p:par>
        <p:cTn xmlns:p14="http://schemas.microsoft.com/office/powerpoint/2010/main" id="1" dur="indefinite" restart="never" nodeType="tmRoot"/>
      </p:par>
    </p:tnLst>
  </p:timing>
</p:sldLayout>
</file>

<file path=ppt/slideLayouts/slideLayout2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831768825"/>
      </p:ext>
    </p:extLst>
  </p:cSld>
  <p:clrMapOvr>
    <a:masterClrMapping/>
  </p:clrMapOvr>
  <p:timing>
    <p:tnLst>
      <p:par>
        <p:cTn xmlns:p14="http://schemas.microsoft.com/office/powerpoint/2010/main" id="1" dur="indefinite" restart="never" nodeType="tmRoot"/>
      </p:par>
    </p:tnLst>
  </p:timing>
</p:sldLayout>
</file>

<file path=ppt/slideLayouts/slideLayout2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04765404"/>
      </p:ext>
    </p:extLst>
  </p:cSld>
  <p:clrMapOvr>
    <a:masterClrMapping/>
  </p:clrMapOvr>
  <p:timing>
    <p:tnLst>
      <p:par>
        <p:cTn xmlns:p14="http://schemas.microsoft.com/office/powerpoint/2010/main" id="1" dur="indefinite" restart="never" nodeType="tmRoot"/>
      </p:par>
    </p:tn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2006138722"/>
      </p:ext>
    </p:extLst>
  </p:cSld>
  <p:clrMapOvr>
    <a:masterClrMapping/>
  </p:clrMapOvr>
  <p:timing>
    <p:tnLst>
      <p:par>
        <p:cTn xmlns:p14="http://schemas.microsoft.com/office/powerpoint/2010/mai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23796892"/>
      </p:ext>
    </p:extLst>
  </p:cSld>
  <p:clrMapOvr>
    <a:masterClrMapping/>
  </p:clrMapOvr>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785550551"/>
      </p:ext>
    </p:extLst>
  </p:cSld>
  <p:clrMapOvr>
    <a:masterClrMapping/>
  </p:clrMapOvr>
  <p:timing>
    <p:tnLst>
      <p:par>
        <p:cTn xmlns:p14="http://schemas.microsoft.com/office/powerpoint/2010/mai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534230297"/>
      </p:ext>
    </p:extLst>
  </p:cSld>
  <p:clrMapOvr>
    <a:masterClrMapping/>
  </p:clrMapOvr>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64090032"/>
      </p:ext>
    </p:extLst>
  </p:cSld>
  <p:clrMapOvr>
    <a:masterClrMapping/>
  </p:clrMapOvr>
  <p:timing>
    <p:tnLst>
      <p:par>
        <p:cTn xmlns:p14="http://schemas.microsoft.com/office/powerpoint/2010/mai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108399134"/>
      </p:ext>
    </p:extLst>
  </p:cSld>
  <p:clrMapOvr>
    <a:masterClrMapping/>
  </p:clrMapOvr>
  <p:timing>
    <p:tnLst>
      <p:par>
        <p:cTn xmlns:p14="http://schemas.microsoft.com/office/powerpoint/2010/main" id="1" dur="indefinite" restart="never" nodeType="tmRoot"/>
      </p:par>
    </p:tnLst>
  </p:timing>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41443181"/>
      </p:ext>
    </p:extLst>
  </p:cSld>
  <p:clrMapOvr>
    <a:masterClrMapping/>
  </p:clrMapOvr>
  <p:timing>
    <p:tnLst>
      <p:par>
        <p:cTn xmlns:p14="http://schemas.microsoft.com/office/powerpoint/2010/main" id="1" dur="indefinite" restart="never" nodeType="tmRoot"/>
      </p:par>
    </p:tnLst>
  </p:timing>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033669086"/>
      </p:ext>
    </p:extLst>
  </p:cSld>
  <p:clrMapOvr>
    <a:masterClrMapping/>
  </p:clrMapOvr>
  <p:timing>
    <p:tnLst>
      <p:par>
        <p:cTn xmlns:p14="http://schemas.microsoft.com/office/powerpoint/2010/main" id="1" dur="indefinite" restart="never" nodeType="tmRoot"/>
      </p:par>
    </p:tnLst>
  </p:timing>
</p:sldLayout>
</file>

<file path=ppt/slideLayouts/slideLayout2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476564285"/>
      </p:ext>
    </p:extLst>
  </p:cSld>
  <p:clrMapOvr>
    <a:masterClrMapping/>
  </p:clrMapOvr>
  <p:timing>
    <p:tnLst>
      <p:par>
        <p:cTn xmlns:p14="http://schemas.microsoft.com/office/powerpoint/2010/main" id="1" dur="indefinite" restart="never" nodeType="tmRoot"/>
      </p:par>
    </p:tnLst>
  </p:timing>
</p:sldLayout>
</file>

<file path=ppt/slideLayouts/slideLayout2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088590930"/>
      </p:ext>
    </p:extLst>
  </p:cSld>
  <p:clrMapOvr>
    <a:masterClrMapping/>
  </p:clrMapOvr>
  <p:timing>
    <p:tnLst>
      <p:par>
        <p:cTn xmlns:p14="http://schemas.microsoft.com/office/powerpoint/2010/main" id="1" dur="indefinite" restart="never" nodeType="tmRoot"/>
      </p:par>
    </p:tnLst>
  </p:timing>
</p:sldLayout>
</file>

<file path=ppt/slideLayouts/slideLayout3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71735990"/>
      </p:ext>
    </p:extLst>
  </p:cSld>
  <p:clrMapOvr>
    <a:masterClrMapping/>
  </p:clrMapOvr>
  <p:timing>
    <p:tnLst>
      <p:par>
        <p:cTn xmlns:p14="http://schemas.microsoft.com/office/powerpoint/2010/main" id="1" dur="indefinite" restart="never" nodeType="tmRoot"/>
      </p:par>
    </p:tnLst>
  </p:timing>
</p:sldLayout>
</file>

<file path=ppt/slideLayouts/slideLayout3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2010794583"/>
      </p:ext>
    </p:extLst>
  </p:cSld>
  <p:clrMapOvr>
    <a:masterClrMapping/>
  </p:clrMapOvr>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05197314"/>
      </p:ext>
    </p:extLst>
  </p:cSld>
  <p:clrMapOvr>
    <a:masterClrMapping/>
  </p:clrMapOvr>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632651476"/>
      </p:ext>
    </p:extLst>
  </p:cSld>
  <p:clrMapOvr>
    <a:masterClrMapping/>
  </p:clrMapOvr>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204754116"/>
      </p:ext>
    </p:extLst>
  </p:cSld>
  <p:clrMapOvr>
    <a:masterClrMapping/>
  </p:clrMapOvr>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84095820"/>
      </p:ext>
    </p:extLst>
  </p:cSld>
  <p:clrMapOvr>
    <a:masterClrMapping/>
  </p:clrMapOvr>
  <p:timing>
    <p:tnLst>
      <p:par>
        <p:cTn xmlns:p14="http://schemas.microsoft.com/office/powerpoint/2010/mai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75641892"/>
      </p:ext>
    </p:extLst>
  </p:cSld>
  <p:clrMapOvr>
    <a:masterClrMapping/>
  </p:clrMapOvr>
  <p:timing>
    <p:tnLst>
      <p:par>
        <p:cTn xmlns:p14="http://schemas.microsoft.com/office/powerpoint/2010/mai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500037525"/>
      </p:ext>
    </p:extLst>
  </p:cSld>
  <p:clrMapOvr>
    <a:masterClrMapping/>
  </p:clrMapOvr>
  <p:timing>
    <p:tnLst>
      <p:par>
        <p:cTn xmlns:p14="http://schemas.microsoft.com/office/powerpoint/2010/main" id="1" dur="indefinite" restart="never" nodeType="tmRoot"/>
      </p:par>
    </p:tnLst>
  </p:timing>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640170337"/>
      </p:ext>
    </p:extLst>
  </p:cSld>
  <p:clrMapOvr>
    <a:masterClrMapping/>
  </p:clrMapOvr>
  <p:timing>
    <p:tnLst>
      <p:par>
        <p:cTn xmlns:p14="http://schemas.microsoft.com/office/powerpoint/2010/main" id="1" dur="indefinite" restart="never" nodeType="tmRoot"/>
      </p:par>
    </p:tnLst>
  </p:timing>
</p:sldLayout>
</file>

<file path=ppt/slideLayouts/slideLayout3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63080928"/>
      </p:ext>
    </p:extLst>
  </p:cSld>
  <p:clrMapOvr>
    <a:masterClrMapping/>
  </p:clrMapOvr>
  <p:timing>
    <p:tnLst>
      <p:par>
        <p:cTn xmlns:p14="http://schemas.microsoft.com/office/powerpoint/2010/main" id="1" dur="indefinite" restart="never" nodeType="tmRoot"/>
      </p:par>
    </p:tn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610506582"/>
      </p:ext>
    </p:extLst>
  </p:cSld>
  <p:clrMapOvr>
    <a:masterClrMapping/>
  </p:clrMapOvr>
  <p:timing>
    <p:tnLst>
      <p:par>
        <p:cTn xmlns:p14="http://schemas.microsoft.com/office/powerpoint/2010/main" id="1" dur="indefinite" restart="never" nodeType="tmRoot"/>
      </p:par>
    </p:tnLst>
  </p:timing>
</p:sldLayout>
</file>

<file path=ppt/slideLayouts/slideLayout3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64826621"/>
      </p:ext>
    </p:extLst>
  </p:cSld>
  <p:clrMapOvr>
    <a:masterClrMapping/>
  </p:clrMapOvr>
  <p:timing>
    <p:tnLst>
      <p:par>
        <p:cTn xmlns:p14="http://schemas.microsoft.com/office/powerpoint/2010/main" id="1" dur="indefinite" restart="never" nodeType="tmRoot"/>
      </p:par>
    </p:tnLst>
  </p:timing>
</p:sldLayout>
</file>

<file path=ppt/slideLayouts/slideLayout3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889804310"/>
      </p:ext>
    </p:extLst>
  </p:cSld>
  <p:clrMapOvr>
    <a:masterClrMapping/>
  </p:clrMapOvr>
  <p:timing>
    <p:tnLst>
      <p:par>
        <p:cTn xmlns:p14="http://schemas.microsoft.com/office/powerpoint/2010/mai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70917955"/>
      </p:ext>
    </p:extLst>
  </p:cSld>
  <p:clrMapOvr>
    <a:masterClrMapping/>
  </p:clrMapOvr>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384370888"/>
      </p:ext>
    </p:extLst>
  </p:cSld>
  <p:clrMapOvr>
    <a:masterClrMapping/>
  </p:clrMapOvr>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772634225"/>
      </p:ext>
    </p:extLst>
  </p:cSld>
  <p:clrMapOvr>
    <a:masterClrMapping/>
  </p:clrMapOvr>
  <p:timing>
    <p:tnLst>
      <p:par>
        <p:cTn xmlns:p14="http://schemas.microsoft.com/office/powerpoint/2010/mai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951426815"/>
      </p:ext>
    </p:extLst>
  </p:cSld>
  <p:clrMapOvr>
    <a:masterClrMapping/>
  </p:clrMapOvr>
  <p:timing>
    <p:tnLst>
      <p:par>
        <p:cTn xmlns:p14="http://schemas.microsoft.com/office/powerpoint/2010/main" id="1" dur="indefinite" restart="never" nodeType="tmRoot"/>
      </p:par>
    </p:tnLst>
  </p:timing>
</p:sldLayout>
</file>

<file path=ppt/slideLayouts/slideLayout3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813274570"/>
      </p:ext>
    </p:extLst>
  </p:cSld>
  <p:clrMapOvr>
    <a:masterClrMapping/>
  </p:clrMapOvr>
  <p:timing>
    <p:tnLst>
      <p:par>
        <p:cTn xmlns:p14="http://schemas.microsoft.com/office/powerpoint/2010/main" id="1" dur="indefinite" restart="never" nodeType="tmRoot"/>
      </p:par>
    </p:tnLst>
  </p:timing>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Tree>
    <p:extLst>
      <p:ext uri="{BB962C8B-B14F-4D97-AF65-F5344CB8AC3E}">
        <p14:creationId xmlns:p14="http://schemas.microsoft.com/office/powerpoint/2010/main" val="1390543437"/>
      </p:ext>
    </p:extLst>
  </p:cSld>
  <p:clrMapOvr>
    <a:masterClrMapping/>
  </p:clrMapOvr>
  <p:timing>
    <p:tnLst>
      <p:par>
        <p:cTn xmlns:p14="http://schemas.microsoft.com/office/powerpoint/2010/main" id="1" dur="indefinite" restart="never" nodeType="tmRoot"/>
      </p:par>
    </p:tnLst>
  </p:timing>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pl-PL"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smtClean="0"/>
              <a:t>Click to edit Master subtitle style</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
        <p:nvSpPr>
          <p:cNvPr id="7"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pic>
        <p:nvPicPr>
          <p:cNvPr id="8"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849552528"/>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445080308"/>
      </p:ext>
    </p:extLst>
  </p:cSld>
  <p:clrMapOvr>
    <a:masterClrMapping/>
  </p:clrMapOvr>
  <p:hf sldNum="0" hdr="0" dt="0"/>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35019593"/>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4500"/>
            </a:lvl1pPr>
          </a:lstStyle>
          <a:p>
            <a:r>
              <a:rPr lang="pl-PL" smtClean="0"/>
              <a:t>Click to edit Master title style</a:t>
            </a:r>
            <a:endParaRPr lang="en-US" dirty="0"/>
          </a:p>
        </p:txBody>
      </p:sp>
      <p:sp>
        <p:nvSpPr>
          <p:cNvPr id="3" name="Text Placeholder 2"/>
          <p:cNvSpPr>
            <a:spLocks noGrp="1"/>
          </p:cNvSpPr>
          <p:nvPr>
            <p:ph type="body" idx="1"/>
          </p:nvPr>
        </p:nvSpPr>
        <p:spPr>
          <a:xfrm>
            <a:off x="623888" y="4589470"/>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5129727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4322197"/>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pl-PL"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8" name="Footer Placeholder 7"/>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9" name="Slide Number Placeholder 8"/>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372555"/>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Date Placeholder 2"/>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4" name="Footer Placeholder 3"/>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5" name="Slide Number Placeholder 4"/>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9289672"/>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3" name="Footer Placeholder 2"/>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4" name="Slide Number Placeholder 3"/>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16250774"/>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8806445"/>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l-PL" smtClean="0"/>
              <a:t>Click to edit Master title style</a:t>
            </a:r>
            <a:endParaRPr lang="en-US" dirty="0"/>
          </a:p>
        </p:txBody>
      </p:sp>
      <p:sp>
        <p:nvSpPr>
          <p:cNvPr id="3" name="Picture Placeholder 2"/>
          <p:cNvSpPr>
            <a:spLocks noGrp="1" noChangeAspect="1"/>
          </p:cNvSpPr>
          <p:nvPr>
            <p:ph type="pic" idx="1"/>
          </p:nvPr>
        </p:nvSpPr>
        <p:spPr>
          <a:xfrm>
            <a:off x="3887391" y="987432"/>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Click to edit Master text styles</a:t>
            </a:r>
          </a:p>
        </p:txBody>
      </p:sp>
      <p:sp>
        <p:nvSpPr>
          <p:cNvPr id="5" name="Date Placeholder 4"/>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6" name="Footer Placeholder 5"/>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7" name="Slide Number Placeholder 6"/>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030500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5522325"/>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a:xfrm>
            <a:off x="628650" y="6356357"/>
            <a:ext cx="2057400" cy="365125"/>
          </a:xfrm>
          <a:prstGeom prst="rect">
            <a:avLst/>
          </a:prstGeom>
        </p:spPr>
        <p:txBody>
          <a:bodyPr/>
          <a:lstStyle/>
          <a:p>
            <a:fld id="{FB3CB363-EE86-40E9-8C4C-F6D02D71F004}" type="datetimeFigureOut">
              <a:rPr lang="en-US" smtClean="0">
                <a:solidFill>
                  <a:prstClr val="black">
                    <a:tint val="75000"/>
                  </a:prstClr>
                </a:solidFill>
              </a:rPr>
              <a:pPr/>
              <a:t>9/29/16</a:t>
            </a:fld>
            <a:endParaRPr lang="en-US" dirty="0">
              <a:solidFill>
                <a:prstClr val="black">
                  <a:tint val="75000"/>
                </a:prstClr>
              </a:solidFill>
            </a:endParaRPr>
          </a:p>
        </p:txBody>
      </p:sp>
      <p:sp>
        <p:nvSpPr>
          <p:cNvPr id="5" name="Footer Placeholder 4"/>
          <p:cNvSpPr>
            <a:spLocks noGrp="1"/>
          </p:cNvSpPr>
          <p:nvPr>
            <p:ph type="ftr" sz="quarter" idx="11"/>
          </p:nvPr>
        </p:nvSpPr>
        <p:spPr>
          <a:xfrm>
            <a:off x="3028950" y="6356357"/>
            <a:ext cx="3086100" cy="365125"/>
          </a:xfrm>
          <a:prstGeom prst="rect">
            <a:avLst/>
          </a:prstGeom>
        </p:spPr>
        <p:txBody>
          <a:bodyPr/>
          <a:lstStyle/>
          <a:p>
            <a:pPr>
              <a:defRPr/>
            </a:pPr>
            <a:r>
              <a:rPr lang="en-US" smtClean="0"/>
              <a:t>Event, Date</a:t>
            </a:r>
            <a:endParaRPr lang="en-US" dirty="0"/>
          </a:p>
        </p:txBody>
      </p:sp>
      <p:sp>
        <p:nvSpPr>
          <p:cNvPr id="6" name="Slide Number Placeholder 5"/>
          <p:cNvSpPr>
            <a:spLocks noGrp="1"/>
          </p:cNvSpPr>
          <p:nvPr>
            <p:ph type="sldNum" sz="quarter" idx="12"/>
          </p:nvPr>
        </p:nvSpPr>
        <p:spPr>
          <a:xfrm>
            <a:off x="6457950" y="6356357"/>
            <a:ext cx="2057400" cy="365125"/>
          </a:xfrm>
          <a:prstGeom prst="rect">
            <a:avLst/>
          </a:prstGeom>
        </p:spPr>
        <p:txBody>
          <a:bodyPr/>
          <a:lstStyle/>
          <a:p>
            <a:fld id="{A522EED8-90E7-472C-81AF-84D7A5E831E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99560997"/>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pl-PL"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pl-PL" smtClean="0"/>
              <a:t>Click to edit Master subtitle style</a:t>
            </a:r>
            <a:endParaRPr lang="en-US"/>
          </a:p>
        </p:txBody>
      </p:sp>
      <p:sp>
        <p:nvSpPr>
          <p:cNvPr id="4" name="Date Placeholder 3"/>
          <p:cNvSpPr>
            <a:spLocks noGrp="1"/>
          </p:cNvSpPr>
          <p:nvPr>
            <p:ph type="dt" sz="half" idx="10"/>
          </p:nvPr>
        </p:nvSpPr>
        <p:spPr/>
        <p:txBody>
          <a:bodyPr/>
          <a:lstStyle/>
          <a:p>
            <a:fld id="{4BDF68E2-58F2-4D09-BE8B-E3BD06533059}"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4664841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528FC5F6-F338-4AE4-BB23-26385BCFC423}"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695466127"/>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l-PL"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45598382"/>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Date Placeholder 4"/>
          <p:cNvSpPr>
            <a:spLocks noGrp="1"/>
          </p:cNvSpPr>
          <p:nvPr>
            <p:ph type="dt" sz="half" idx="10"/>
          </p:nvPr>
        </p:nvSpPr>
        <p:spPr/>
        <p:txBody>
          <a:bodyPr/>
          <a:lstStyle/>
          <a:p>
            <a:fld id="{19AB4D41-86C1-4908-B66A-0B50CEB3BF29}"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43565421"/>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Date Placeholder 6"/>
          <p:cNvSpPr>
            <a:spLocks noGrp="1"/>
          </p:cNvSpPr>
          <p:nvPr>
            <p:ph type="dt" sz="half" idx="10"/>
          </p:nvPr>
        </p:nvSpPr>
        <p:spPr/>
        <p:txBody>
          <a:bodyPr/>
          <a:lstStyle/>
          <a:p>
            <a:fld id="{E6426E2C-56C1-4E0D-A793-0088A7FDD37E}" type="datetimeFigureOut">
              <a:rPr lang="en-US" smtClean="0"/>
              <a:t>9/29/16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81914693"/>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Date Placeholder 2"/>
          <p:cNvSpPr>
            <a:spLocks noGrp="1"/>
          </p:cNvSpPr>
          <p:nvPr>
            <p:ph type="dt" sz="half" idx="10"/>
          </p:nvPr>
        </p:nvSpPr>
        <p:spPr/>
        <p:txBody>
          <a:bodyPr/>
          <a:lstStyle/>
          <a:p>
            <a:fld id="{C8C39B41-D8B5-4052-B551-9B5525EAA8B6}" type="datetimeFigureOut">
              <a:rPr lang="en-US" smtClean="0"/>
              <a:t>9/29/16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75179334"/>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9/29/16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39942439"/>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32ABBEA6-7C60-4B02-AE87-00D78D8422AF}"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87987334"/>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9/29/16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62088421"/>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2E2D6473-DF6D-4702-B328-E0DD40540A4E}"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548159"/>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E26F7E3A-B166-407D-9866-32884E7D5B37}" type="datetimeFigureOut">
              <a:rPr lang="en-US" smtClean="0"/>
              <a:t>9/29/16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76994985"/>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89001354"/>
      </p:ext>
    </p:extLst>
  </p:cSld>
  <p:clrMapOvr>
    <a:masterClrMapping/>
  </p:clrMapOvr>
  <p:timing>
    <p:tnLst>
      <p:par>
        <p:cTn xmlns:p14="http://schemas.microsoft.com/office/powerpoint/2010/main" id="1" dur="indefinite" restart="never" nodeType="tmRoot"/>
      </p:par>
    </p:tnLst>
  </p:timing>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53691761"/>
      </p:ext>
    </p:extLst>
  </p:cSld>
  <p:clrMapOvr>
    <a:masterClrMapping/>
  </p:clrMapOvr>
  <p:timing>
    <p:tnLst>
      <p:par>
        <p:cTn xmlns:p14="http://schemas.microsoft.com/office/powerpoint/2010/main" id="1" dur="indefinite" restart="never" nodeType="tmRoot"/>
      </p:par>
    </p:tnLst>
  </p:timing>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507578762"/>
      </p:ext>
    </p:extLst>
  </p:cSld>
  <p:clrMapOvr>
    <a:masterClrMapping/>
  </p:clrMapOvr>
  <p:timing>
    <p:tnLst>
      <p:par>
        <p:cTn xmlns:p14="http://schemas.microsoft.com/office/powerpoint/2010/main" id="1" dur="indefinite" restart="never" nodeType="tmRoot"/>
      </p:par>
    </p:tnLst>
  </p:timing>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02492972"/>
      </p:ext>
    </p:extLst>
  </p:cSld>
  <p:clrMapOvr>
    <a:masterClrMapping/>
  </p:clrMapOvr>
  <p:timing>
    <p:tnLst>
      <p:par>
        <p:cTn xmlns:p14="http://schemas.microsoft.com/office/powerpoint/2010/mai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70631541"/>
      </p:ext>
    </p:extLst>
  </p:cSld>
  <p:clrMapOvr>
    <a:masterClrMapping/>
  </p:clrMapOvr>
  <p:timing>
    <p:tnLst>
      <p:par>
        <p:cTn xmlns:p14="http://schemas.microsoft.com/office/powerpoint/2010/mai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50167716"/>
      </p:ext>
    </p:extLst>
  </p:cSld>
  <p:clrMapOvr>
    <a:masterClrMapping/>
  </p:clrMapOvr>
  <p:timing>
    <p:tnLst>
      <p:par>
        <p:cTn xmlns:p14="http://schemas.microsoft.com/office/powerpoint/2010/mai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04561852"/>
      </p:ext>
    </p:extLst>
  </p:cSld>
  <p:clrMapOvr>
    <a:masterClrMapping/>
  </p:clrMapOvr>
  <p:timing>
    <p:tnLst>
      <p:par>
        <p:cTn xmlns:p14="http://schemas.microsoft.com/office/powerpoint/2010/mai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15711850"/>
      </p:ext>
    </p:extLst>
  </p:cSld>
  <p:clrMapOvr>
    <a:masterClrMapping/>
  </p:clrMapOvr>
  <p:timing>
    <p:tnLst>
      <p:par>
        <p:cTn xmlns:p14="http://schemas.microsoft.com/office/powerpoint/2010/mai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37703662"/>
      </p:ext>
    </p:extLst>
  </p:cSld>
  <p:clrMapOvr>
    <a:masterClrMapping/>
  </p:clrMapOvr>
  <p:timing>
    <p:tnLst>
      <p:par>
        <p:cTn xmlns:p14="http://schemas.microsoft.com/office/powerpoint/2010/main" id="1" dur="indefinite" restart="never" nodeType="tmRoot"/>
      </p:par>
    </p:tnLst>
  </p:timing>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08375482"/>
      </p:ext>
    </p:extLst>
  </p:cSld>
  <p:clrMapOvr>
    <a:masterClrMapping/>
  </p:clrMapOvr>
  <p:timing>
    <p:tnLst>
      <p:par>
        <p:cTn xmlns:p14="http://schemas.microsoft.com/office/powerpoint/2010/main" id="1" dur="indefinite" restart="never" nodeType="tmRoot"/>
      </p:par>
    </p:tnLst>
  </p:timing>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2550399"/>
      </p:ext>
    </p:extLst>
  </p:cSld>
  <p:clrMapOvr>
    <a:masterClrMapping/>
  </p:clrMapOvr>
  <p:timing>
    <p:tnLst>
      <p:par>
        <p:cTn xmlns:p14="http://schemas.microsoft.com/office/powerpoint/2010/main" id="1" dur="indefinite" restart="never" nodeType="tmRoot"/>
      </p:par>
    </p:tnLst>
  </p:timing>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1738076217"/>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118801173"/>
      </p:ext>
    </p:extLst>
  </p:cSld>
  <p:clrMapOvr>
    <a:masterClrMapping/>
  </p:clrMapOvr>
  <p:timing>
    <p:tnLst>
      <p:par>
        <p:cTn xmlns:p14="http://schemas.microsoft.com/office/powerpoint/2010/main" id="1" dur="indefinite" restart="never" nodeType="tmRoot"/>
      </p:par>
    </p:tnLst>
  </p:timing>
</p:sldLayout>
</file>

<file path=ppt/slideLayouts/slideLayout3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19399015"/>
      </p:ext>
    </p:extLst>
  </p:cSld>
  <p:clrMapOvr>
    <a:masterClrMapping/>
  </p:clrMapOvr>
  <p:timing>
    <p:tnLst>
      <p:par>
        <p:cTn xmlns:p14="http://schemas.microsoft.com/office/powerpoint/2010/main" id="1" dur="indefinite" restart="never" nodeType="tmRoot"/>
      </p:par>
    </p:tnLst>
  </p:timing>
</p:sldLayout>
</file>

<file path=ppt/slideLayouts/slideLayout3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610486506"/>
      </p:ext>
    </p:extLst>
  </p:cSld>
  <p:clrMapOvr>
    <a:masterClrMapping/>
  </p:clrMapOvr>
  <p:timing>
    <p:tnLst>
      <p:par>
        <p:cTn xmlns:p14="http://schemas.microsoft.com/office/powerpoint/2010/mai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86839851"/>
      </p:ext>
    </p:extLst>
  </p:cSld>
  <p:clrMapOvr>
    <a:masterClrMapping/>
  </p:clrMapOvr>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771476364"/>
      </p:ext>
    </p:extLst>
  </p:cSld>
  <p:clrMapOvr>
    <a:masterClrMapping/>
  </p:clrMapOvr>
  <p:timing>
    <p:tnLst>
      <p:par>
        <p:cTn xmlns:p14="http://schemas.microsoft.com/office/powerpoint/2010/mai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42724790"/>
      </p:ext>
    </p:extLst>
  </p:cSld>
  <p:clrMapOvr>
    <a:masterClrMapping/>
  </p:clrMapOvr>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33488263"/>
      </p:ext>
    </p:extLst>
  </p:cSld>
  <p:clrMapOvr>
    <a:masterClrMapping/>
  </p:clrMapOvr>
  <p:timing>
    <p:tnLst>
      <p:par>
        <p:cTn xmlns:p14="http://schemas.microsoft.com/office/powerpoint/2010/mai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66942491"/>
      </p:ext>
    </p:extLst>
  </p:cSld>
  <p:clrMapOvr>
    <a:masterClrMapping/>
  </p:clrMapOvr>
  <p:timing>
    <p:tnLst>
      <p:par>
        <p:cTn xmlns:p14="http://schemas.microsoft.com/office/powerpoint/2010/main" id="1" dur="indefinite" restart="never" nodeType="tmRoot"/>
      </p:par>
    </p:tnLst>
  </p:timing>
</p:sldLayout>
</file>

<file path=ppt/slideLayouts/slideLayout3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688323172"/>
      </p:ext>
    </p:extLst>
  </p:cSld>
  <p:clrMapOvr>
    <a:masterClrMapping/>
  </p:clrMapOvr>
  <p:timing>
    <p:tnLst>
      <p:par>
        <p:cTn xmlns:p14="http://schemas.microsoft.com/office/powerpoint/2010/main" id="1" dur="indefinite" restart="never" nodeType="tmRoot"/>
      </p:par>
    </p:tnLst>
  </p:timing>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29570037"/>
      </p:ext>
    </p:extLst>
  </p:cSld>
  <p:clrMapOvr>
    <a:masterClrMapping/>
  </p:clrMapOvr>
  <p:timing>
    <p:tnLst>
      <p:par>
        <p:cTn xmlns:p14="http://schemas.microsoft.com/office/powerpoint/2010/main" id="1" dur="indefinite" restart="never" nodeType="tmRoot"/>
      </p:par>
    </p:tnLst>
  </p:timing>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01373537"/>
      </p:ext>
    </p:extLst>
  </p:cSld>
  <p:clrMapOvr>
    <a:masterClrMapping/>
  </p:clrMapOvr>
  <p:timing>
    <p:tnLst>
      <p:par>
        <p:cTn xmlns:p14="http://schemas.microsoft.com/office/powerpoint/2010/main" id="1" dur="indefinite" restart="never" nodeType="tmRoot"/>
      </p:par>
    </p:tnLst>
  </p:timing>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916018859"/>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89360871"/>
      </p:ext>
    </p:extLst>
  </p:cSld>
  <p:clrMapOvr>
    <a:masterClrMapping/>
  </p:clrMapOvr>
  <p:timing>
    <p:tnLst>
      <p:par>
        <p:cTn xmlns:p14="http://schemas.microsoft.com/office/powerpoint/2010/main" id="1" dur="indefinite" restart="never" nodeType="tmRoot"/>
      </p:par>
    </p:tnLst>
  </p:timing>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78107280"/>
      </p:ext>
    </p:extLst>
  </p:cSld>
  <p:clrMapOvr>
    <a:masterClrMapping/>
  </p:clrMapOvr>
  <p:timing>
    <p:tnLst>
      <p:par>
        <p:cTn xmlns:p14="http://schemas.microsoft.com/office/powerpoint/2010/mai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34576987"/>
      </p:ext>
    </p:extLst>
  </p:cSld>
  <p:clrMapOvr>
    <a:masterClrMapping/>
  </p:clrMapOvr>
  <p:timing>
    <p:tnLst>
      <p:par>
        <p:cTn xmlns:p14="http://schemas.microsoft.com/office/powerpoint/2010/mai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66355856"/>
      </p:ext>
    </p:extLst>
  </p:cSld>
  <p:clrMapOvr>
    <a:masterClrMapping/>
  </p:clrMapOvr>
  <p:timing>
    <p:tnLst>
      <p:par>
        <p:cTn xmlns:p14="http://schemas.microsoft.com/office/powerpoint/2010/mai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42146590"/>
      </p:ext>
    </p:extLst>
  </p:cSld>
  <p:clrMapOvr>
    <a:masterClrMapping/>
  </p:clrMapOvr>
  <p:timing>
    <p:tnLst>
      <p:par>
        <p:cTn xmlns:p14="http://schemas.microsoft.com/office/powerpoint/2010/mai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23578341"/>
      </p:ext>
    </p:extLst>
  </p:cSld>
  <p:clrMapOvr>
    <a:masterClrMapping/>
  </p:clrMapOvr>
  <p:timing>
    <p:tnLst>
      <p:par>
        <p:cTn xmlns:p14="http://schemas.microsoft.com/office/powerpoint/2010/mai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672563970"/>
      </p:ext>
    </p:extLst>
  </p:cSld>
  <p:clrMapOvr>
    <a:masterClrMapping/>
  </p:clrMapOvr>
  <p:timing>
    <p:tnLst>
      <p:par>
        <p:cTn xmlns:p14="http://schemas.microsoft.com/office/powerpoint/2010/main" id="1" dur="indefinite" restart="never" nodeType="tmRoot"/>
      </p:par>
    </p:tnLst>
  </p:timing>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49725352"/>
      </p:ext>
    </p:extLst>
  </p:cSld>
  <p:clrMapOvr>
    <a:masterClrMapping/>
  </p:clrMapOvr>
  <p:timing>
    <p:tnLst>
      <p:par>
        <p:cTn xmlns:p14="http://schemas.microsoft.com/office/powerpoint/2010/main" id="1" dur="indefinite" restart="never" nodeType="tmRoot"/>
      </p:par>
    </p:tnLst>
  </p:timing>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78587665"/>
      </p:ext>
    </p:extLst>
  </p:cSld>
  <p:clrMapOvr>
    <a:masterClrMapping/>
  </p:clrMapOvr>
  <p:timing>
    <p:tnLst>
      <p:par>
        <p:cTn xmlns:p14="http://schemas.microsoft.com/office/powerpoint/2010/main" id="1" dur="indefinite" restart="never" nodeType="tmRoot"/>
      </p:par>
    </p:tnLst>
  </p:timing>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43195511"/>
      </p:ext>
    </p:extLst>
  </p:cSld>
  <p:clrMapOvr>
    <a:masterClrMapping/>
  </p:clrMapOvr>
  <p:timing>
    <p:tnLst>
      <p:par>
        <p:cTn xmlns:p14="http://schemas.microsoft.com/office/powerpoint/2010/main" id="1" dur="indefinite" restart="never" nodeType="tmRoot"/>
      </p:par>
    </p:tnLst>
  </p:timing>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599893069"/>
      </p:ext>
    </p:extLst>
  </p:cSld>
  <p:clrMapOvr>
    <a:masterClrMapping/>
  </p:clrMapOvr>
  <p:timing>
    <p:tnLst>
      <p:par>
        <p:cTn xmlns:p14="http://schemas.microsoft.com/office/powerpoint/2010/main" id="1" dur="indefinite" restart="never" nodeType="tmRoot"/>
      </p:par>
    </p:tnLst>
  </p:timing>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2083149517"/>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0113083"/>
      </p:ext>
    </p:extLst>
  </p:cSld>
  <p:clrMapOvr>
    <a:masterClrMapping/>
  </p:clrMapOvr>
  <p:timing>
    <p:tnLst>
      <p:par>
        <p:cTn xmlns:p14="http://schemas.microsoft.com/office/powerpoint/2010/mai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4041351"/>
      </p:ext>
    </p:extLst>
  </p:cSld>
  <p:clrMapOvr>
    <a:masterClrMapping/>
  </p:clrMapOvr>
  <p:timing>
    <p:tnLst>
      <p:par>
        <p:cTn xmlns:p14="http://schemas.microsoft.com/office/powerpoint/2010/mai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13974112"/>
      </p:ext>
    </p:extLst>
  </p:cSld>
  <p:clrMapOvr>
    <a:masterClrMapping/>
  </p:clrMapOvr>
  <p:timing>
    <p:tnLst>
      <p:par>
        <p:cTn xmlns:p14="http://schemas.microsoft.com/office/powerpoint/2010/mai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28189300"/>
      </p:ext>
    </p:extLst>
  </p:cSld>
  <p:clrMapOvr>
    <a:masterClrMapping/>
  </p:clrMapOvr>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31706506"/>
      </p:ext>
    </p:extLst>
  </p:cSld>
  <p:clrMapOvr>
    <a:masterClrMapping/>
  </p:clrMapOvr>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5291638"/>
      </p:ext>
    </p:extLst>
  </p:cSld>
  <p:clrMapOvr>
    <a:masterClrMapping/>
  </p:clrMapOvr>
  <p:timing>
    <p:tnLst>
      <p:par>
        <p:cTn xmlns:p14="http://schemas.microsoft.com/office/powerpoint/2010/mai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00104667"/>
      </p:ext>
    </p:extLst>
  </p:cSld>
  <p:clrMapOvr>
    <a:masterClrMapping/>
  </p:clrMapOvr>
  <p:timing>
    <p:tnLst>
      <p:par>
        <p:cTn xmlns:p14="http://schemas.microsoft.com/office/powerpoint/2010/mai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394709364"/>
      </p:ext>
    </p:extLst>
  </p:cSld>
  <p:clrMapOvr>
    <a:masterClrMapping/>
  </p:clrMapOvr>
  <p:timing>
    <p:tnLst>
      <p:par>
        <p:cTn xmlns:p14="http://schemas.microsoft.com/office/powerpoint/2010/main" id="1" dur="indefinite" restart="never" nodeType="tmRoot"/>
      </p:par>
    </p:tnLst>
  </p:timing>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72131489"/>
      </p:ext>
    </p:extLst>
  </p:cSld>
  <p:clrMapOvr>
    <a:masterClrMapping/>
  </p:clrMapOvr>
  <p:timing>
    <p:tnLst>
      <p:par>
        <p:cTn xmlns:p14="http://schemas.microsoft.com/office/powerpoint/2010/main" id="1" dur="indefinite" restart="never" nodeType="tmRoot"/>
      </p:par>
    </p:tnLst>
  </p:timing>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671581032"/>
      </p:ext>
    </p:extLst>
  </p:cSld>
  <p:clrMapOvr>
    <a:masterClrMapping/>
  </p:clrMapOvr>
  <p:timing>
    <p:tnLst>
      <p:par>
        <p:cTn xmlns:p14="http://schemas.microsoft.com/office/powerpoint/2010/main" id="1" dur="indefinite" restart="never" nodeType="tmRoot"/>
      </p:par>
    </p:tnLst>
  </p:timing>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337434154"/>
      </p:ext>
    </p:extLst>
  </p:cSld>
  <p:clrMapOvr>
    <a:masterClrMapping/>
  </p:clrMapOvr>
  <p:timing>
    <p:tnLst>
      <p:par>
        <p:cTn xmlns:p14="http://schemas.microsoft.com/office/powerpoint/2010/main" id="1" dur="indefinite" restart="never" nodeType="tmRoot"/>
      </p:par>
    </p:tnLst>
  </p:timing>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158136104"/>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878273679"/>
      </p:ext>
    </p:extLst>
  </p:cSld>
  <p:clrMapOvr>
    <a:masterClrMapping/>
  </p:clrMapOvr>
  <p:timing>
    <p:tnLst>
      <p:par>
        <p:cTn xmlns:p14="http://schemas.microsoft.com/office/powerpoint/2010/mai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987706141"/>
      </p:ext>
    </p:extLst>
  </p:cSld>
  <p:clrMapOvr>
    <a:masterClrMapping/>
  </p:clrMapOvr>
  <p:timing>
    <p:tnLst>
      <p:par>
        <p:cTn xmlns:p14="http://schemas.microsoft.com/office/powerpoint/2010/main" id="1" dur="indefinite" restart="never" nodeType="tmRoot"/>
      </p:par>
    </p:tnLst>
  </p:timing>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92413412"/>
      </p:ext>
    </p:extLst>
  </p:cSld>
  <p:clrMapOvr>
    <a:masterClrMapping/>
  </p:clrMapOvr>
  <p:timing>
    <p:tnLst>
      <p:par>
        <p:cTn xmlns:p14="http://schemas.microsoft.com/office/powerpoint/2010/mai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94292538"/>
      </p:ext>
    </p:extLst>
  </p:cSld>
  <p:clrMapOvr>
    <a:masterClrMapping/>
  </p:clrMapOvr>
  <p:timing>
    <p:tnLst>
      <p:par>
        <p:cTn xmlns:p14="http://schemas.microsoft.com/office/powerpoint/2010/mai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209734969"/>
      </p:ext>
    </p:extLst>
  </p:cSld>
  <p:clrMapOvr>
    <a:masterClrMapping/>
  </p:clrMapOvr>
  <p:timing>
    <p:tnLst>
      <p:par>
        <p:cTn xmlns:p14="http://schemas.microsoft.com/office/powerpoint/2010/main" id="1" dur="indefinite" restart="never" nodeType="tmRoot"/>
      </p:par>
    </p:tnLst>
  </p:timing>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34290636"/>
      </p:ext>
    </p:extLst>
  </p:cSld>
  <p:clrMapOvr>
    <a:masterClrMapping/>
  </p:clrMapOvr>
  <p:timing>
    <p:tnLst>
      <p:par>
        <p:cTn xmlns:p14="http://schemas.microsoft.com/office/powerpoint/2010/main" id="1" dur="indefinite" restart="never" nodeType="tmRoot"/>
      </p:par>
    </p:tnLst>
  </p:timing>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24916170"/>
      </p:ext>
    </p:extLst>
  </p:cSld>
  <p:clrMapOvr>
    <a:masterClrMapping/>
  </p:clrMapOvr>
  <p:timing>
    <p:tnLst>
      <p:par>
        <p:cTn xmlns:p14="http://schemas.microsoft.com/office/powerpoint/2010/main" id="1" dur="indefinite" restart="never" nodeType="tmRoot"/>
      </p:par>
    </p:tnLst>
  </p:timing>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444311956"/>
      </p:ext>
    </p:extLst>
  </p:cSld>
  <p:clrMapOvr>
    <a:masterClrMapping/>
  </p:clrMapOvr>
  <p:timing>
    <p:tnLst>
      <p:par>
        <p:cTn xmlns:p14="http://schemas.microsoft.com/office/powerpoint/2010/main" id="1" dur="indefinite" restart="never" nodeType="tmRoot"/>
      </p:par>
    </p:tnLst>
  </p:timing>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53162844"/>
      </p:ext>
    </p:extLst>
  </p:cSld>
  <p:clrMapOvr>
    <a:masterClrMapping/>
  </p:clrMapOvr>
  <p:timing>
    <p:tnLst>
      <p:par>
        <p:cTn xmlns:p14="http://schemas.microsoft.com/office/powerpoint/2010/main" id="1" dur="indefinite" restart="never" nodeType="tmRoot"/>
      </p:par>
    </p:tnLst>
  </p:timing>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67062760"/>
      </p:ext>
    </p:extLst>
  </p:cSld>
  <p:clrMapOvr>
    <a:masterClrMapping/>
  </p:clrMapOvr>
  <p:timing>
    <p:tnLst>
      <p:par>
        <p:cTn xmlns:p14="http://schemas.microsoft.com/office/powerpoint/2010/main" id="1" dur="indefinite" restart="never" nodeType="tmRoot"/>
      </p:par>
    </p:tnLst>
  </p:timing>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020406649"/>
      </p:ext>
    </p:extLst>
  </p:cSld>
  <p:clrMapOvr>
    <a:masterClrMapping/>
  </p:clrMapOvr>
  <p:timing>
    <p:tnLst>
      <p:par>
        <p:cTn xmlns:p14="http://schemas.microsoft.com/office/powerpoint/2010/main" id="1" dur="indefinite" restart="never" nodeType="tmRoot"/>
      </p:par>
    </p:tnLst>
  </p:timing>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Tree>
    <p:extLst>
      <p:ext uri="{BB962C8B-B14F-4D97-AF65-F5344CB8AC3E}">
        <p14:creationId xmlns:p14="http://schemas.microsoft.com/office/powerpoint/2010/main" val="825726814"/>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6" y="60198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pl-PL" noProof="0" smtClean="0"/>
              <a:t>Click to edit Master title style</a:t>
            </a:r>
            <a:endParaRPr lang="en-US" noProof="0" smtClean="0"/>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pl-PL" noProof="0" smtClean="0"/>
              <a:t>Click to edit Master subtitle style</a:t>
            </a:r>
            <a:endParaRPr lang="en-US" noProof="0" dirty="0" smtClean="0"/>
          </a:p>
        </p:txBody>
      </p:sp>
      <p:sp>
        <p:nvSpPr>
          <p:cNvPr id="8" name="Text Box 20"/>
          <p:cNvSpPr txBox="1">
            <a:spLocks noChangeArrowheads="1"/>
          </p:cNvSpPr>
          <p:nvPr/>
        </p:nvSpPr>
        <p:spPr bwMode="auto">
          <a:xfrm>
            <a:off x="646009" y="6119006"/>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98994314"/>
      </p:ext>
    </p:extLst>
  </p:cSld>
  <p:clrMapOvr>
    <a:masterClrMapping/>
  </p:clrMapOvr>
  <p:timing>
    <p:tnLst>
      <p:par>
        <p:cTn xmlns:p14="http://schemas.microsoft.com/office/powerpoint/2010/main" id="1" dur="indefinite" restart="never" nodeType="tmRoot"/>
      </p:par>
    </p:tnLst>
  </p:timing>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68922326"/>
      </p:ext>
    </p:extLst>
  </p:cSld>
  <p:clrMapOvr>
    <a:masterClrMapping/>
  </p:clrMapOvr>
  <p:timing>
    <p:tnLst>
      <p:par>
        <p:cTn xmlns:p14="http://schemas.microsoft.com/office/powerpoint/2010/mai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pl-P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smtClean="0"/>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21713886"/>
      </p:ext>
    </p:extLst>
  </p:cSld>
  <p:clrMapOvr>
    <a:masterClrMapping/>
  </p:clrMapOvr>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34660183"/>
      </p:ext>
    </p:extLst>
  </p:cSld>
  <p:clrMapOvr>
    <a:masterClrMapping/>
  </p:clrMapOvr>
  <p:timing>
    <p:tnLst>
      <p:par>
        <p:cTn xmlns:p14="http://schemas.microsoft.com/office/powerpoint/2010/mai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880346039"/>
      </p:ext>
    </p:extLst>
  </p:cSld>
  <p:clrMapOvr>
    <a:masterClrMapping/>
  </p:clrMapOvr>
  <p:timing>
    <p:tnLst>
      <p:par>
        <p:cTn xmlns:p14="http://schemas.microsoft.com/office/powerpoint/2010/mai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411826969"/>
      </p:ext>
    </p:extLst>
  </p:cSld>
  <p:clrMapOvr>
    <a:masterClrMapping/>
  </p:clrMapOvr>
  <p:timing>
    <p:tnLst>
      <p:par>
        <p:cTn xmlns:p14="http://schemas.microsoft.com/office/powerpoint/2010/main" id="1" dur="indefinite" restart="never" nodeType="tmRoot"/>
      </p:par>
    </p:tnLst>
  </p:timing>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78701535"/>
      </p:ext>
    </p:extLst>
  </p:cSld>
  <p:clrMapOvr>
    <a:masterClrMapping/>
  </p:clrMapOvr>
  <p:timing>
    <p:tnLst>
      <p:par>
        <p:cTn xmlns:p14="http://schemas.microsoft.com/office/powerpoint/2010/main" id="1" dur="indefinite" restart="never" nodeType="tmRoot"/>
      </p:par>
    </p:tnLst>
  </p:timing>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pl-PL"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94320152"/>
      </p:ext>
    </p:extLst>
  </p:cSld>
  <p:clrMapOvr>
    <a:masterClrMapping/>
  </p:clrMapOvr>
  <p:timing>
    <p:tnLst>
      <p:par>
        <p:cTn xmlns:p14="http://schemas.microsoft.com/office/powerpoint/2010/main" id="1" dur="indefinite" restart="never" nodeType="tmRoot"/>
      </p:par>
    </p:tnLst>
  </p:timing>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pl-P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pl-PL"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smtClean="0"/>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2532621"/>
      </p:ext>
    </p:extLst>
  </p:cSld>
  <p:clrMapOvr>
    <a:masterClrMapping/>
  </p:clrMapOvr>
  <p:timing>
    <p:tnLst>
      <p:par>
        <p:cTn xmlns:p14="http://schemas.microsoft.com/office/powerpoint/2010/main" id="1" dur="indefinite" restart="never" nodeType="tmRoot"/>
      </p:par>
    </p:tnLst>
  </p:timing>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762924393"/>
      </p:ext>
    </p:extLst>
  </p:cSld>
  <p:clrMapOvr>
    <a:masterClrMapping/>
  </p:clrMapOvr>
  <p:timing>
    <p:tnLst>
      <p:par>
        <p:cTn xmlns:p14="http://schemas.microsoft.com/office/powerpoint/2010/main" id="1" dur="indefinite" restart="never" nodeType="tmRoot"/>
      </p:par>
    </p:tnLst>
  </p:timing>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pl-PL"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2079611790"/>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theme" Target="../theme/theme2.xml"/><Relationship Id="rId13" Type="http://schemas.openxmlformats.org/officeDocument/2006/relationships/image" Target="../media/image3.png"/><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theme" Target="../theme/theme3.xml"/><Relationship Id="rId13" Type="http://schemas.openxmlformats.org/officeDocument/2006/relationships/image" Target="../media/image3.png"/><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6.xml"/><Relationship Id="rId12" Type="http://schemas.openxmlformats.org/officeDocument/2006/relationships/theme" Target="../theme/theme4.xml"/><Relationship Id="rId13" Type="http://schemas.openxmlformats.org/officeDocument/2006/relationships/image" Target="../media/image3.png"/><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7.xml"/><Relationship Id="rId12" Type="http://schemas.openxmlformats.org/officeDocument/2006/relationships/theme" Target="../theme/theme5.xml"/><Relationship Id="rId13" Type="http://schemas.openxmlformats.org/officeDocument/2006/relationships/image" Target="../media/image3.png"/><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8.xml"/><Relationship Id="rId12" Type="http://schemas.openxmlformats.org/officeDocument/2006/relationships/theme" Target="../theme/theme6.xml"/><Relationship Id="rId13" Type="http://schemas.openxmlformats.org/officeDocument/2006/relationships/image" Target="../media/image3.png"/><Relationship Id="rId1" Type="http://schemas.openxmlformats.org/officeDocument/2006/relationships/slideLayout" Target="../slideLayouts/slideLayout58.xml"/><Relationship Id="rId2" Type="http://schemas.openxmlformats.org/officeDocument/2006/relationships/slideLayout" Target="../slideLayouts/slideLayout59.xml"/><Relationship Id="rId3" Type="http://schemas.openxmlformats.org/officeDocument/2006/relationships/slideLayout" Target="../slideLayouts/slideLayout60.xml"/><Relationship Id="rId4" Type="http://schemas.openxmlformats.org/officeDocument/2006/relationships/slideLayout" Target="../slideLayouts/slideLayout61.xml"/><Relationship Id="rId5" Type="http://schemas.openxmlformats.org/officeDocument/2006/relationships/slideLayout" Target="../slideLayouts/slideLayout62.xml"/><Relationship Id="rId6" Type="http://schemas.openxmlformats.org/officeDocument/2006/relationships/slideLayout" Target="../slideLayouts/slideLayout63.xml"/><Relationship Id="rId7" Type="http://schemas.openxmlformats.org/officeDocument/2006/relationships/slideLayout" Target="../slideLayouts/slideLayout64.xml"/><Relationship Id="rId8" Type="http://schemas.openxmlformats.org/officeDocument/2006/relationships/slideLayout" Target="../slideLayouts/slideLayout65.xml"/><Relationship Id="rId9" Type="http://schemas.openxmlformats.org/officeDocument/2006/relationships/slideLayout" Target="../slideLayouts/slideLayout66.xml"/><Relationship Id="rId10"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9.xml"/><Relationship Id="rId12" Type="http://schemas.openxmlformats.org/officeDocument/2006/relationships/slideLayout" Target="../slideLayouts/slideLayout80.xml"/><Relationship Id="rId13" Type="http://schemas.openxmlformats.org/officeDocument/2006/relationships/theme" Target="../theme/theme7.xml"/><Relationship Id="rId14" Type="http://schemas.openxmlformats.org/officeDocument/2006/relationships/image" Target="../media/image4.gif"/><Relationship Id="rId15" Type="http://schemas.openxmlformats.org/officeDocument/2006/relationships/image" Target="../media/image3.png"/><Relationship Id="rId1" Type="http://schemas.openxmlformats.org/officeDocument/2006/relationships/slideLayout" Target="../slideLayouts/slideLayout69.xml"/><Relationship Id="rId2" Type="http://schemas.openxmlformats.org/officeDocument/2006/relationships/slideLayout" Target="../slideLayouts/slideLayout70.xml"/><Relationship Id="rId3" Type="http://schemas.openxmlformats.org/officeDocument/2006/relationships/slideLayout" Target="../slideLayouts/slideLayout71.xml"/><Relationship Id="rId4" Type="http://schemas.openxmlformats.org/officeDocument/2006/relationships/slideLayout" Target="../slideLayouts/slideLayout72.xml"/><Relationship Id="rId5" Type="http://schemas.openxmlformats.org/officeDocument/2006/relationships/slideLayout" Target="../slideLayouts/slideLayout73.xml"/><Relationship Id="rId6" Type="http://schemas.openxmlformats.org/officeDocument/2006/relationships/slideLayout" Target="../slideLayouts/slideLayout74.xml"/><Relationship Id="rId7" Type="http://schemas.openxmlformats.org/officeDocument/2006/relationships/slideLayout" Target="../slideLayouts/slideLayout75.xml"/><Relationship Id="rId8" Type="http://schemas.openxmlformats.org/officeDocument/2006/relationships/slideLayout" Target="../slideLayouts/slideLayout76.xml"/><Relationship Id="rId9" Type="http://schemas.openxmlformats.org/officeDocument/2006/relationships/slideLayout" Target="../slideLayouts/slideLayout77.xml"/><Relationship Id="rId10"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1.xml"/><Relationship Id="rId12" Type="http://schemas.openxmlformats.org/officeDocument/2006/relationships/theme" Target="../theme/theme8.xml"/><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5" Type="http://schemas.openxmlformats.org/officeDocument/2006/relationships/slideLayout" Target="../slideLayouts/slideLayout85.xml"/><Relationship Id="rId6" Type="http://schemas.openxmlformats.org/officeDocument/2006/relationships/slideLayout" Target="../slideLayouts/slideLayout86.xml"/><Relationship Id="rId7" Type="http://schemas.openxmlformats.org/officeDocument/2006/relationships/slideLayout" Target="../slideLayouts/slideLayout87.xml"/><Relationship Id="rId8" Type="http://schemas.openxmlformats.org/officeDocument/2006/relationships/slideLayout" Target="../slideLayouts/slideLayout88.xml"/><Relationship Id="rId9" Type="http://schemas.openxmlformats.org/officeDocument/2006/relationships/slideLayout" Target="../slideLayouts/slideLayout89.xml"/><Relationship Id="rId10"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slideLayout" Target="../slideLayouts/slideLayout103.xml"/><Relationship Id="rId13" Type="http://schemas.openxmlformats.org/officeDocument/2006/relationships/theme" Target="../theme/theme9.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slideLayout" Target="../slideLayouts/slideLayout115.xml"/><Relationship Id="rId13" Type="http://schemas.openxmlformats.org/officeDocument/2006/relationships/theme" Target="../theme/theme10.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6.xml"/><Relationship Id="rId12" Type="http://schemas.openxmlformats.org/officeDocument/2006/relationships/slideLayout" Target="../slideLayouts/slideLayout127.xml"/><Relationship Id="rId13" Type="http://schemas.openxmlformats.org/officeDocument/2006/relationships/theme" Target="../theme/theme11.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116.xml"/><Relationship Id="rId2" Type="http://schemas.openxmlformats.org/officeDocument/2006/relationships/slideLayout" Target="../slideLayouts/slideLayout117.xml"/><Relationship Id="rId3" Type="http://schemas.openxmlformats.org/officeDocument/2006/relationships/slideLayout" Target="../slideLayouts/slideLayout118.xml"/><Relationship Id="rId4" Type="http://schemas.openxmlformats.org/officeDocument/2006/relationships/slideLayout" Target="../slideLayouts/slideLayout119.xml"/><Relationship Id="rId5" Type="http://schemas.openxmlformats.org/officeDocument/2006/relationships/slideLayout" Target="../slideLayouts/slideLayout120.xml"/><Relationship Id="rId6" Type="http://schemas.openxmlformats.org/officeDocument/2006/relationships/slideLayout" Target="../slideLayouts/slideLayout121.xml"/><Relationship Id="rId7" Type="http://schemas.openxmlformats.org/officeDocument/2006/relationships/slideLayout" Target="../slideLayouts/slideLayout122.xml"/><Relationship Id="rId8" Type="http://schemas.openxmlformats.org/officeDocument/2006/relationships/slideLayout" Target="../slideLayouts/slideLayout123.xml"/><Relationship Id="rId9" Type="http://schemas.openxmlformats.org/officeDocument/2006/relationships/slideLayout" Target="../slideLayouts/slideLayout124.xml"/><Relationship Id="rId10" Type="http://schemas.openxmlformats.org/officeDocument/2006/relationships/slideLayout" Target="../slideLayouts/slideLayout125.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8.xml"/><Relationship Id="rId12" Type="http://schemas.openxmlformats.org/officeDocument/2006/relationships/slideLayout" Target="../slideLayouts/slideLayout139.xml"/><Relationship Id="rId13" Type="http://schemas.openxmlformats.org/officeDocument/2006/relationships/theme" Target="../theme/theme12.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128.xml"/><Relationship Id="rId2" Type="http://schemas.openxmlformats.org/officeDocument/2006/relationships/slideLayout" Target="../slideLayouts/slideLayout129.xml"/><Relationship Id="rId3" Type="http://schemas.openxmlformats.org/officeDocument/2006/relationships/slideLayout" Target="../slideLayouts/slideLayout130.xml"/><Relationship Id="rId4" Type="http://schemas.openxmlformats.org/officeDocument/2006/relationships/slideLayout" Target="../slideLayouts/slideLayout131.xml"/><Relationship Id="rId5" Type="http://schemas.openxmlformats.org/officeDocument/2006/relationships/slideLayout" Target="../slideLayouts/slideLayout132.xml"/><Relationship Id="rId6" Type="http://schemas.openxmlformats.org/officeDocument/2006/relationships/slideLayout" Target="../slideLayouts/slideLayout133.xml"/><Relationship Id="rId7" Type="http://schemas.openxmlformats.org/officeDocument/2006/relationships/slideLayout" Target="../slideLayouts/slideLayout134.xml"/><Relationship Id="rId8" Type="http://schemas.openxmlformats.org/officeDocument/2006/relationships/slideLayout" Target="../slideLayouts/slideLayout135.xml"/><Relationship Id="rId9" Type="http://schemas.openxmlformats.org/officeDocument/2006/relationships/slideLayout" Target="../slideLayouts/slideLayout136.xml"/><Relationship Id="rId10" Type="http://schemas.openxmlformats.org/officeDocument/2006/relationships/slideLayout" Target="../slideLayouts/slideLayout137.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50.xml"/><Relationship Id="rId12" Type="http://schemas.openxmlformats.org/officeDocument/2006/relationships/slideLayout" Target="../slideLayouts/slideLayout151.xml"/><Relationship Id="rId13" Type="http://schemas.openxmlformats.org/officeDocument/2006/relationships/theme" Target="../theme/theme13.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140.xml"/><Relationship Id="rId2" Type="http://schemas.openxmlformats.org/officeDocument/2006/relationships/slideLayout" Target="../slideLayouts/slideLayout141.xml"/><Relationship Id="rId3" Type="http://schemas.openxmlformats.org/officeDocument/2006/relationships/slideLayout" Target="../slideLayouts/slideLayout142.xml"/><Relationship Id="rId4" Type="http://schemas.openxmlformats.org/officeDocument/2006/relationships/slideLayout" Target="../slideLayouts/slideLayout143.xml"/><Relationship Id="rId5" Type="http://schemas.openxmlformats.org/officeDocument/2006/relationships/slideLayout" Target="../slideLayouts/slideLayout144.xml"/><Relationship Id="rId6" Type="http://schemas.openxmlformats.org/officeDocument/2006/relationships/slideLayout" Target="../slideLayouts/slideLayout145.xml"/><Relationship Id="rId7" Type="http://schemas.openxmlformats.org/officeDocument/2006/relationships/slideLayout" Target="../slideLayouts/slideLayout146.xml"/><Relationship Id="rId8" Type="http://schemas.openxmlformats.org/officeDocument/2006/relationships/slideLayout" Target="../slideLayouts/slideLayout147.xml"/><Relationship Id="rId9" Type="http://schemas.openxmlformats.org/officeDocument/2006/relationships/slideLayout" Target="../slideLayouts/slideLayout148.xml"/><Relationship Id="rId10" Type="http://schemas.openxmlformats.org/officeDocument/2006/relationships/slideLayout" Target="../slideLayouts/slideLayout149.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62.xml"/><Relationship Id="rId12" Type="http://schemas.openxmlformats.org/officeDocument/2006/relationships/theme" Target="../theme/theme14.xml"/><Relationship Id="rId13" Type="http://schemas.openxmlformats.org/officeDocument/2006/relationships/image" Target="../media/image3.png"/><Relationship Id="rId14" Type="http://schemas.openxmlformats.org/officeDocument/2006/relationships/image" Target="../media/image4.gif"/><Relationship Id="rId1" Type="http://schemas.openxmlformats.org/officeDocument/2006/relationships/slideLayout" Target="../slideLayouts/slideLayout152.xml"/><Relationship Id="rId2" Type="http://schemas.openxmlformats.org/officeDocument/2006/relationships/slideLayout" Target="../slideLayouts/slideLayout153.xml"/><Relationship Id="rId3" Type="http://schemas.openxmlformats.org/officeDocument/2006/relationships/slideLayout" Target="../slideLayouts/slideLayout154.xml"/><Relationship Id="rId4" Type="http://schemas.openxmlformats.org/officeDocument/2006/relationships/slideLayout" Target="../slideLayouts/slideLayout155.xml"/><Relationship Id="rId5" Type="http://schemas.openxmlformats.org/officeDocument/2006/relationships/slideLayout" Target="../slideLayouts/slideLayout156.xml"/><Relationship Id="rId6" Type="http://schemas.openxmlformats.org/officeDocument/2006/relationships/slideLayout" Target="../slideLayouts/slideLayout157.xml"/><Relationship Id="rId7" Type="http://schemas.openxmlformats.org/officeDocument/2006/relationships/slideLayout" Target="../slideLayouts/slideLayout158.xml"/><Relationship Id="rId8" Type="http://schemas.openxmlformats.org/officeDocument/2006/relationships/slideLayout" Target="../slideLayouts/slideLayout159.xml"/><Relationship Id="rId9" Type="http://schemas.openxmlformats.org/officeDocument/2006/relationships/slideLayout" Target="../slideLayouts/slideLayout160.xml"/><Relationship Id="rId10" Type="http://schemas.openxmlformats.org/officeDocument/2006/relationships/slideLayout" Target="../slideLayouts/slideLayout161.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73.xml"/><Relationship Id="rId12" Type="http://schemas.openxmlformats.org/officeDocument/2006/relationships/theme" Target="../theme/theme15.xml"/><Relationship Id="rId13" Type="http://schemas.openxmlformats.org/officeDocument/2006/relationships/image" Target="../media/image3.png"/><Relationship Id="rId1" Type="http://schemas.openxmlformats.org/officeDocument/2006/relationships/slideLayout" Target="../slideLayouts/slideLayout163.xml"/><Relationship Id="rId2" Type="http://schemas.openxmlformats.org/officeDocument/2006/relationships/slideLayout" Target="../slideLayouts/slideLayout164.xml"/><Relationship Id="rId3" Type="http://schemas.openxmlformats.org/officeDocument/2006/relationships/slideLayout" Target="../slideLayouts/slideLayout165.xml"/><Relationship Id="rId4" Type="http://schemas.openxmlformats.org/officeDocument/2006/relationships/slideLayout" Target="../slideLayouts/slideLayout166.xml"/><Relationship Id="rId5" Type="http://schemas.openxmlformats.org/officeDocument/2006/relationships/slideLayout" Target="../slideLayouts/slideLayout167.xml"/><Relationship Id="rId6" Type="http://schemas.openxmlformats.org/officeDocument/2006/relationships/slideLayout" Target="../slideLayouts/slideLayout168.xml"/><Relationship Id="rId7" Type="http://schemas.openxmlformats.org/officeDocument/2006/relationships/slideLayout" Target="../slideLayouts/slideLayout169.xml"/><Relationship Id="rId8" Type="http://schemas.openxmlformats.org/officeDocument/2006/relationships/slideLayout" Target="../slideLayouts/slideLayout170.xml"/><Relationship Id="rId9" Type="http://schemas.openxmlformats.org/officeDocument/2006/relationships/slideLayout" Target="../slideLayouts/slideLayout171.xml"/><Relationship Id="rId10" Type="http://schemas.openxmlformats.org/officeDocument/2006/relationships/slideLayout" Target="../slideLayouts/slideLayout172.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84.xml"/><Relationship Id="rId12" Type="http://schemas.openxmlformats.org/officeDocument/2006/relationships/theme" Target="../theme/theme16.xml"/><Relationship Id="rId1" Type="http://schemas.openxmlformats.org/officeDocument/2006/relationships/slideLayout" Target="../slideLayouts/slideLayout174.xml"/><Relationship Id="rId2" Type="http://schemas.openxmlformats.org/officeDocument/2006/relationships/slideLayout" Target="../slideLayouts/slideLayout175.xml"/><Relationship Id="rId3" Type="http://schemas.openxmlformats.org/officeDocument/2006/relationships/slideLayout" Target="../slideLayouts/slideLayout176.xml"/><Relationship Id="rId4" Type="http://schemas.openxmlformats.org/officeDocument/2006/relationships/slideLayout" Target="../slideLayouts/slideLayout177.xml"/><Relationship Id="rId5" Type="http://schemas.openxmlformats.org/officeDocument/2006/relationships/slideLayout" Target="../slideLayouts/slideLayout178.xml"/><Relationship Id="rId6" Type="http://schemas.openxmlformats.org/officeDocument/2006/relationships/slideLayout" Target="../slideLayouts/slideLayout179.xml"/><Relationship Id="rId7" Type="http://schemas.openxmlformats.org/officeDocument/2006/relationships/slideLayout" Target="../slideLayouts/slideLayout180.xml"/><Relationship Id="rId8" Type="http://schemas.openxmlformats.org/officeDocument/2006/relationships/slideLayout" Target="../slideLayouts/slideLayout181.xml"/><Relationship Id="rId9" Type="http://schemas.openxmlformats.org/officeDocument/2006/relationships/slideLayout" Target="../slideLayouts/slideLayout182.xml"/><Relationship Id="rId10" Type="http://schemas.openxmlformats.org/officeDocument/2006/relationships/slideLayout" Target="../slideLayouts/slideLayout183.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95.xml"/><Relationship Id="rId12" Type="http://schemas.openxmlformats.org/officeDocument/2006/relationships/slideLayout" Target="../slideLayouts/slideLayout196.xml"/><Relationship Id="rId13" Type="http://schemas.openxmlformats.org/officeDocument/2006/relationships/slideLayout" Target="../slideLayouts/slideLayout197.xml"/><Relationship Id="rId14" Type="http://schemas.openxmlformats.org/officeDocument/2006/relationships/theme" Target="../theme/theme17.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85.xml"/><Relationship Id="rId2" Type="http://schemas.openxmlformats.org/officeDocument/2006/relationships/slideLayout" Target="../slideLayouts/slideLayout186.xml"/><Relationship Id="rId3" Type="http://schemas.openxmlformats.org/officeDocument/2006/relationships/slideLayout" Target="../slideLayouts/slideLayout187.xml"/><Relationship Id="rId4" Type="http://schemas.openxmlformats.org/officeDocument/2006/relationships/slideLayout" Target="../slideLayouts/slideLayout188.xml"/><Relationship Id="rId5" Type="http://schemas.openxmlformats.org/officeDocument/2006/relationships/slideLayout" Target="../slideLayouts/slideLayout189.xml"/><Relationship Id="rId6" Type="http://schemas.openxmlformats.org/officeDocument/2006/relationships/slideLayout" Target="../slideLayouts/slideLayout190.xml"/><Relationship Id="rId7" Type="http://schemas.openxmlformats.org/officeDocument/2006/relationships/slideLayout" Target="../slideLayouts/slideLayout191.xml"/><Relationship Id="rId8" Type="http://schemas.openxmlformats.org/officeDocument/2006/relationships/slideLayout" Target="../slideLayouts/slideLayout192.xml"/><Relationship Id="rId9" Type="http://schemas.openxmlformats.org/officeDocument/2006/relationships/slideLayout" Target="../slideLayouts/slideLayout193.xml"/><Relationship Id="rId10" Type="http://schemas.openxmlformats.org/officeDocument/2006/relationships/slideLayout" Target="../slideLayouts/slideLayout194.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208.xml"/><Relationship Id="rId12" Type="http://schemas.openxmlformats.org/officeDocument/2006/relationships/theme" Target="../theme/theme18.xml"/><Relationship Id="rId1" Type="http://schemas.openxmlformats.org/officeDocument/2006/relationships/slideLayout" Target="../slideLayouts/slideLayout198.xml"/><Relationship Id="rId2" Type="http://schemas.openxmlformats.org/officeDocument/2006/relationships/slideLayout" Target="../slideLayouts/slideLayout199.xml"/><Relationship Id="rId3" Type="http://schemas.openxmlformats.org/officeDocument/2006/relationships/slideLayout" Target="../slideLayouts/slideLayout200.xml"/><Relationship Id="rId4" Type="http://schemas.openxmlformats.org/officeDocument/2006/relationships/slideLayout" Target="../slideLayouts/slideLayout201.xml"/><Relationship Id="rId5" Type="http://schemas.openxmlformats.org/officeDocument/2006/relationships/slideLayout" Target="../slideLayouts/slideLayout202.xml"/><Relationship Id="rId6" Type="http://schemas.openxmlformats.org/officeDocument/2006/relationships/slideLayout" Target="../slideLayouts/slideLayout203.xml"/><Relationship Id="rId7" Type="http://schemas.openxmlformats.org/officeDocument/2006/relationships/slideLayout" Target="../slideLayouts/slideLayout204.xml"/><Relationship Id="rId8" Type="http://schemas.openxmlformats.org/officeDocument/2006/relationships/slideLayout" Target="../slideLayouts/slideLayout205.xml"/><Relationship Id="rId9" Type="http://schemas.openxmlformats.org/officeDocument/2006/relationships/slideLayout" Target="../slideLayouts/slideLayout206.xml"/><Relationship Id="rId10" Type="http://schemas.openxmlformats.org/officeDocument/2006/relationships/slideLayout" Target="../slideLayouts/slideLayout20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19.xml"/><Relationship Id="rId12" Type="http://schemas.openxmlformats.org/officeDocument/2006/relationships/theme" Target="../theme/theme19.xml"/><Relationship Id="rId1" Type="http://schemas.openxmlformats.org/officeDocument/2006/relationships/slideLayout" Target="../slideLayouts/slideLayout209.xml"/><Relationship Id="rId2" Type="http://schemas.openxmlformats.org/officeDocument/2006/relationships/slideLayout" Target="../slideLayouts/slideLayout210.xml"/><Relationship Id="rId3" Type="http://schemas.openxmlformats.org/officeDocument/2006/relationships/slideLayout" Target="../slideLayouts/slideLayout211.xml"/><Relationship Id="rId4" Type="http://schemas.openxmlformats.org/officeDocument/2006/relationships/slideLayout" Target="../slideLayouts/slideLayout212.xml"/><Relationship Id="rId5" Type="http://schemas.openxmlformats.org/officeDocument/2006/relationships/slideLayout" Target="../slideLayouts/slideLayout213.xml"/><Relationship Id="rId6" Type="http://schemas.openxmlformats.org/officeDocument/2006/relationships/slideLayout" Target="../slideLayouts/slideLayout214.xml"/><Relationship Id="rId7" Type="http://schemas.openxmlformats.org/officeDocument/2006/relationships/slideLayout" Target="../slideLayouts/slideLayout215.xml"/><Relationship Id="rId8" Type="http://schemas.openxmlformats.org/officeDocument/2006/relationships/slideLayout" Target="../slideLayouts/slideLayout216.xml"/><Relationship Id="rId9" Type="http://schemas.openxmlformats.org/officeDocument/2006/relationships/slideLayout" Target="../slideLayouts/slideLayout217.xml"/><Relationship Id="rId10" Type="http://schemas.openxmlformats.org/officeDocument/2006/relationships/slideLayout" Target="../slideLayouts/slideLayout21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30.xml"/><Relationship Id="rId12" Type="http://schemas.openxmlformats.org/officeDocument/2006/relationships/theme" Target="../theme/theme20.xml"/><Relationship Id="rId1" Type="http://schemas.openxmlformats.org/officeDocument/2006/relationships/slideLayout" Target="../slideLayouts/slideLayout220.xml"/><Relationship Id="rId2" Type="http://schemas.openxmlformats.org/officeDocument/2006/relationships/slideLayout" Target="../slideLayouts/slideLayout221.xml"/><Relationship Id="rId3" Type="http://schemas.openxmlformats.org/officeDocument/2006/relationships/slideLayout" Target="../slideLayouts/slideLayout222.xml"/><Relationship Id="rId4" Type="http://schemas.openxmlformats.org/officeDocument/2006/relationships/slideLayout" Target="../slideLayouts/slideLayout223.xml"/><Relationship Id="rId5" Type="http://schemas.openxmlformats.org/officeDocument/2006/relationships/slideLayout" Target="../slideLayouts/slideLayout224.xml"/><Relationship Id="rId6" Type="http://schemas.openxmlformats.org/officeDocument/2006/relationships/slideLayout" Target="../slideLayouts/slideLayout225.xml"/><Relationship Id="rId7" Type="http://schemas.openxmlformats.org/officeDocument/2006/relationships/slideLayout" Target="../slideLayouts/slideLayout226.xml"/><Relationship Id="rId8" Type="http://schemas.openxmlformats.org/officeDocument/2006/relationships/slideLayout" Target="../slideLayouts/slideLayout227.xml"/><Relationship Id="rId9" Type="http://schemas.openxmlformats.org/officeDocument/2006/relationships/slideLayout" Target="../slideLayouts/slideLayout228.xml"/><Relationship Id="rId10" Type="http://schemas.openxmlformats.org/officeDocument/2006/relationships/slideLayout" Target="../slideLayouts/slideLayout22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41.xml"/><Relationship Id="rId12" Type="http://schemas.openxmlformats.org/officeDocument/2006/relationships/theme" Target="../theme/theme21.xml"/><Relationship Id="rId1" Type="http://schemas.openxmlformats.org/officeDocument/2006/relationships/slideLayout" Target="../slideLayouts/slideLayout231.xml"/><Relationship Id="rId2" Type="http://schemas.openxmlformats.org/officeDocument/2006/relationships/slideLayout" Target="../slideLayouts/slideLayout232.xml"/><Relationship Id="rId3" Type="http://schemas.openxmlformats.org/officeDocument/2006/relationships/slideLayout" Target="../slideLayouts/slideLayout233.xml"/><Relationship Id="rId4" Type="http://schemas.openxmlformats.org/officeDocument/2006/relationships/slideLayout" Target="../slideLayouts/slideLayout234.xml"/><Relationship Id="rId5" Type="http://schemas.openxmlformats.org/officeDocument/2006/relationships/slideLayout" Target="../slideLayouts/slideLayout235.xml"/><Relationship Id="rId6" Type="http://schemas.openxmlformats.org/officeDocument/2006/relationships/slideLayout" Target="../slideLayouts/slideLayout236.xml"/><Relationship Id="rId7" Type="http://schemas.openxmlformats.org/officeDocument/2006/relationships/slideLayout" Target="../slideLayouts/slideLayout237.xml"/><Relationship Id="rId8" Type="http://schemas.openxmlformats.org/officeDocument/2006/relationships/slideLayout" Target="../slideLayouts/slideLayout238.xml"/><Relationship Id="rId9" Type="http://schemas.openxmlformats.org/officeDocument/2006/relationships/slideLayout" Target="../slideLayouts/slideLayout239.xml"/><Relationship Id="rId10" Type="http://schemas.openxmlformats.org/officeDocument/2006/relationships/slideLayout" Target="../slideLayouts/slideLayout24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52.xml"/><Relationship Id="rId12" Type="http://schemas.openxmlformats.org/officeDocument/2006/relationships/theme" Target="../theme/theme22.xml"/><Relationship Id="rId1" Type="http://schemas.openxmlformats.org/officeDocument/2006/relationships/slideLayout" Target="../slideLayouts/slideLayout242.xml"/><Relationship Id="rId2" Type="http://schemas.openxmlformats.org/officeDocument/2006/relationships/slideLayout" Target="../slideLayouts/slideLayout243.xml"/><Relationship Id="rId3" Type="http://schemas.openxmlformats.org/officeDocument/2006/relationships/slideLayout" Target="../slideLayouts/slideLayout244.xml"/><Relationship Id="rId4" Type="http://schemas.openxmlformats.org/officeDocument/2006/relationships/slideLayout" Target="../slideLayouts/slideLayout245.xml"/><Relationship Id="rId5" Type="http://schemas.openxmlformats.org/officeDocument/2006/relationships/slideLayout" Target="../slideLayouts/slideLayout246.xml"/><Relationship Id="rId6" Type="http://schemas.openxmlformats.org/officeDocument/2006/relationships/slideLayout" Target="../slideLayouts/slideLayout247.xml"/><Relationship Id="rId7" Type="http://schemas.openxmlformats.org/officeDocument/2006/relationships/slideLayout" Target="../slideLayouts/slideLayout248.xml"/><Relationship Id="rId8" Type="http://schemas.openxmlformats.org/officeDocument/2006/relationships/slideLayout" Target="../slideLayouts/slideLayout249.xml"/><Relationship Id="rId9" Type="http://schemas.openxmlformats.org/officeDocument/2006/relationships/slideLayout" Target="../slideLayouts/slideLayout250.xml"/><Relationship Id="rId10" Type="http://schemas.openxmlformats.org/officeDocument/2006/relationships/slideLayout" Target="../slideLayouts/slideLayout25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63.xml"/><Relationship Id="rId12" Type="http://schemas.openxmlformats.org/officeDocument/2006/relationships/theme" Target="../theme/theme23.xml"/><Relationship Id="rId1" Type="http://schemas.openxmlformats.org/officeDocument/2006/relationships/slideLayout" Target="../slideLayouts/slideLayout253.xml"/><Relationship Id="rId2" Type="http://schemas.openxmlformats.org/officeDocument/2006/relationships/slideLayout" Target="../slideLayouts/slideLayout254.xml"/><Relationship Id="rId3" Type="http://schemas.openxmlformats.org/officeDocument/2006/relationships/slideLayout" Target="../slideLayouts/slideLayout255.xml"/><Relationship Id="rId4" Type="http://schemas.openxmlformats.org/officeDocument/2006/relationships/slideLayout" Target="../slideLayouts/slideLayout256.xml"/><Relationship Id="rId5" Type="http://schemas.openxmlformats.org/officeDocument/2006/relationships/slideLayout" Target="../slideLayouts/slideLayout257.xml"/><Relationship Id="rId6" Type="http://schemas.openxmlformats.org/officeDocument/2006/relationships/slideLayout" Target="../slideLayouts/slideLayout258.xml"/><Relationship Id="rId7" Type="http://schemas.openxmlformats.org/officeDocument/2006/relationships/slideLayout" Target="../slideLayouts/slideLayout259.xml"/><Relationship Id="rId8" Type="http://schemas.openxmlformats.org/officeDocument/2006/relationships/slideLayout" Target="../slideLayouts/slideLayout260.xml"/><Relationship Id="rId9" Type="http://schemas.openxmlformats.org/officeDocument/2006/relationships/slideLayout" Target="../slideLayouts/slideLayout261.xml"/><Relationship Id="rId10" Type="http://schemas.openxmlformats.org/officeDocument/2006/relationships/slideLayout" Target="../slideLayouts/slideLayout26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74.xml"/><Relationship Id="rId12" Type="http://schemas.openxmlformats.org/officeDocument/2006/relationships/theme" Target="../theme/theme24.xml"/><Relationship Id="rId13" Type="http://schemas.openxmlformats.org/officeDocument/2006/relationships/image" Target="../media/image3.png"/><Relationship Id="rId1" Type="http://schemas.openxmlformats.org/officeDocument/2006/relationships/slideLayout" Target="../slideLayouts/slideLayout264.xml"/><Relationship Id="rId2" Type="http://schemas.openxmlformats.org/officeDocument/2006/relationships/slideLayout" Target="../slideLayouts/slideLayout265.xml"/><Relationship Id="rId3" Type="http://schemas.openxmlformats.org/officeDocument/2006/relationships/slideLayout" Target="../slideLayouts/slideLayout266.xml"/><Relationship Id="rId4" Type="http://schemas.openxmlformats.org/officeDocument/2006/relationships/slideLayout" Target="../slideLayouts/slideLayout267.xml"/><Relationship Id="rId5" Type="http://schemas.openxmlformats.org/officeDocument/2006/relationships/slideLayout" Target="../slideLayouts/slideLayout268.xml"/><Relationship Id="rId6" Type="http://schemas.openxmlformats.org/officeDocument/2006/relationships/slideLayout" Target="../slideLayouts/slideLayout269.xml"/><Relationship Id="rId7" Type="http://schemas.openxmlformats.org/officeDocument/2006/relationships/slideLayout" Target="../slideLayouts/slideLayout270.xml"/><Relationship Id="rId8" Type="http://schemas.openxmlformats.org/officeDocument/2006/relationships/slideLayout" Target="../slideLayouts/slideLayout271.xml"/><Relationship Id="rId9" Type="http://schemas.openxmlformats.org/officeDocument/2006/relationships/slideLayout" Target="../slideLayouts/slideLayout272.xml"/><Relationship Id="rId10" Type="http://schemas.openxmlformats.org/officeDocument/2006/relationships/slideLayout" Target="../slideLayouts/slideLayout27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85.xml"/><Relationship Id="rId12" Type="http://schemas.openxmlformats.org/officeDocument/2006/relationships/theme" Target="../theme/theme25.xml"/><Relationship Id="rId13" Type="http://schemas.openxmlformats.org/officeDocument/2006/relationships/image" Target="../media/image3.png"/><Relationship Id="rId1" Type="http://schemas.openxmlformats.org/officeDocument/2006/relationships/slideLayout" Target="../slideLayouts/slideLayout275.xml"/><Relationship Id="rId2" Type="http://schemas.openxmlformats.org/officeDocument/2006/relationships/slideLayout" Target="../slideLayouts/slideLayout276.xml"/><Relationship Id="rId3" Type="http://schemas.openxmlformats.org/officeDocument/2006/relationships/slideLayout" Target="../slideLayouts/slideLayout277.xml"/><Relationship Id="rId4" Type="http://schemas.openxmlformats.org/officeDocument/2006/relationships/slideLayout" Target="../slideLayouts/slideLayout278.xml"/><Relationship Id="rId5" Type="http://schemas.openxmlformats.org/officeDocument/2006/relationships/slideLayout" Target="../slideLayouts/slideLayout279.xml"/><Relationship Id="rId6" Type="http://schemas.openxmlformats.org/officeDocument/2006/relationships/slideLayout" Target="../slideLayouts/slideLayout280.xml"/><Relationship Id="rId7" Type="http://schemas.openxmlformats.org/officeDocument/2006/relationships/slideLayout" Target="../slideLayouts/slideLayout281.xml"/><Relationship Id="rId8" Type="http://schemas.openxmlformats.org/officeDocument/2006/relationships/slideLayout" Target="../slideLayouts/slideLayout282.xml"/><Relationship Id="rId9" Type="http://schemas.openxmlformats.org/officeDocument/2006/relationships/slideLayout" Target="../slideLayouts/slideLayout283.xml"/><Relationship Id="rId10" Type="http://schemas.openxmlformats.org/officeDocument/2006/relationships/slideLayout" Target="../slideLayouts/slideLayout28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96.xml"/><Relationship Id="rId12" Type="http://schemas.openxmlformats.org/officeDocument/2006/relationships/theme" Target="../theme/theme26.xml"/><Relationship Id="rId13" Type="http://schemas.openxmlformats.org/officeDocument/2006/relationships/image" Target="../media/image3.png"/><Relationship Id="rId1" Type="http://schemas.openxmlformats.org/officeDocument/2006/relationships/slideLayout" Target="../slideLayouts/slideLayout286.xml"/><Relationship Id="rId2" Type="http://schemas.openxmlformats.org/officeDocument/2006/relationships/slideLayout" Target="../slideLayouts/slideLayout287.xml"/><Relationship Id="rId3" Type="http://schemas.openxmlformats.org/officeDocument/2006/relationships/slideLayout" Target="../slideLayouts/slideLayout288.xml"/><Relationship Id="rId4" Type="http://schemas.openxmlformats.org/officeDocument/2006/relationships/slideLayout" Target="../slideLayouts/slideLayout289.xml"/><Relationship Id="rId5" Type="http://schemas.openxmlformats.org/officeDocument/2006/relationships/slideLayout" Target="../slideLayouts/slideLayout290.xml"/><Relationship Id="rId6" Type="http://schemas.openxmlformats.org/officeDocument/2006/relationships/slideLayout" Target="../slideLayouts/slideLayout291.xml"/><Relationship Id="rId7" Type="http://schemas.openxmlformats.org/officeDocument/2006/relationships/slideLayout" Target="../slideLayouts/slideLayout292.xml"/><Relationship Id="rId8" Type="http://schemas.openxmlformats.org/officeDocument/2006/relationships/slideLayout" Target="../slideLayouts/slideLayout293.xml"/><Relationship Id="rId9" Type="http://schemas.openxmlformats.org/officeDocument/2006/relationships/slideLayout" Target="../slideLayouts/slideLayout294.xml"/><Relationship Id="rId10" Type="http://schemas.openxmlformats.org/officeDocument/2006/relationships/slideLayout" Target="../slideLayouts/slideLayout29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307.xml"/><Relationship Id="rId12" Type="http://schemas.openxmlformats.org/officeDocument/2006/relationships/theme" Target="../theme/theme27.xml"/><Relationship Id="rId13" Type="http://schemas.openxmlformats.org/officeDocument/2006/relationships/image" Target="../media/image3.png"/><Relationship Id="rId1" Type="http://schemas.openxmlformats.org/officeDocument/2006/relationships/slideLayout" Target="../slideLayouts/slideLayout297.xml"/><Relationship Id="rId2" Type="http://schemas.openxmlformats.org/officeDocument/2006/relationships/slideLayout" Target="../slideLayouts/slideLayout298.xml"/><Relationship Id="rId3" Type="http://schemas.openxmlformats.org/officeDocument/2006/relationships/slideLayout" Target="../slideLayouts/slideLayout299.xml"/><Relationship Id="rId4" Type="http://schemas.openxmlformats.org/officeDocument/2006/relationships/slideLayout" Target="../slideLayouts/slideLayout300.xml"/><Relationship Id="rId5" Type="http://schemas.openxmlformats.org/officeDocument/2006/relationships/slideLayout" Target="../slideLayouts/slideLayout301.xml"/><Relationship Id="rId6" Type="http://schemas.openxmlformats.org/officeDocument/2006/relationships/slideLayout" Target="../slideLayouts/slideLayout302.xml"/><Relationship Id="rId7" Type="http://schemas.openxmlformats.org/officeDocument/2006/relationships/slideLayout" Target="../slideLayouts/slideLayout303.xml"/><Relationship Id="rId8" Type="http://schemas.openxmlformats.org/officeDocument/2006/relationships/slideLayout" Target="../slideLayouts/slideLayout304.xml"/><Relationship Id="rId9" Type="http://schemas.openxmlformats.org/officeDocument/2006/relationships/slideLayout" Target="../slideLayouts/slideLayout305.xml"/><Relationship Id="rId10" Type="http://schemas.openxmlformats.org/officeDocument/2006/relationships/slideLayout" Target="../slideLayouts/slideLayout30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18.xml"/><Relationship Id="rId12" Type="http://schemas.openxmlformats.org/officeDocument/2006/relationships/theme" Target="../theme/theme28.xml"/><Relationship Id="rId13" Type="http://schemas.openxmlformats.org/officeDocument/2006/relationships/image" Target="../media/image3.png"/><Relationship Id="rId1" Type="http://schemas.openxmlformats.org/officeDocument/2006/relationships/slideLayout" Target="../slideLayouts/slideLayout308.xml"/><Relationship Id="rId2" Type="http://schemas.openxmlformats.org/officeDocument/2006/relationships/slideLayout" Target="../slideLayouts/slideLayout309.xml"/><Relationship Id="rId3" Type="http://schemas.openxmlformats.org/officeDocument/2006/relationships/slideLayout" Target="../slideLayouts/slideLayout310.xml"/><Relationship Id="rId4" Type="http://schemas.openxmlformats.org/officeDocument/2006/relationships/slideLayout" Target="../slideLayouts/slideLayout311.xml"/><Relationship Id="rId5" Type="http://schemas.openxmlformats.org/officeDocument/2006/relationships/slideLayout" Target="../slideLayouts/slideLayout312.xml"/><Relationship Id="rId6" Type="http://schemas.openxmlformats.org/officeDocument/2006/relationships/slideLayout" Target="../slideLayouts/slideLayout313.xml"/><Relationship Id="rId7" Type="http://schemas.openxmlformats.org/officeDocument/2006/relationships/slideLayout" Target="../slideLayouts/slideLayout314.xml"/><Relationship Id="rId8" Type="http://schemas.openxmlformats.org/officeDocument/2006/relationships/slideLayout" Target="../slideLayouts/slideLayout315.xml"/><Relationship Id="rId9" Type="http://schemas.openxmlformats.org/officeDocument/2006/relationships/slideLayout" Target="../slideLayouts/slideLayout316.xml"/><Relationship Id="rId10" Type="http://schemas.openxmlformats.org/officeDocument/2006/relationships/slideLayout" Target="../slideLayouts/slideLayout31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29.xml"/><Relationship Id="rId12" Type="http://schemas.openxmlformats.org/officeDocument/2006/relationships/slideLayout" Target="../slideLayouts/slideLayout330.xml"/><Relationship Id="rId13" Type="http://schemas.openxmlformats.org/officeDocument/2006/relationships/theme" Target="../theme/theme29.xml"/><Relationship Id="rId14" Type="http://schemas.openxmlformats.org/officeDocument/2006/relationships/image" Target="../media/image4.gif"/><Relationship Id="rId15" Type="http://schemas.openxmlformats.org/officeDocument/2006/relationships/image" Target="../media/image3.png"/><Relationship Id="rId1" Type="http://schemas.openxmlformats.org/officeDocument/2006/relationships/slideLayout" Target="../slideLayouts/slideLayout319.xml"/><Relationship Id="rId2" Type="http://schemas.openxmlformats.org/officeDocument/2006/relationships/slideLayout" Target="../slideLayouts/slideLayout320.xml"/><Relationship Id="rId3" Type="http://schemas.openxmlformats.org/officeDocument/2006/relationships/slideLayout" Target="../slideLayouts/slideLayout321.xml"/><Relationship Id="rId4" Type="http://schemas.openxmlformats.org/officeDocument/2006/relationships/slideLayout" Target="../slideLayouts/slideLayout322.xml"/><Relationship Id="rId5" Type="http://schemas.openxmlformats.org/officeDocument/2006/relationships/slideLayout" Target="../slideLayouts/slideLayout323.xml"/><Relationship Id="rId6" Type="http://schemas.openxmlformats.org/officeDocument/2006/relationships/slideLayout" Target="../slideLayouts/slideLayout324.xml"/><Relationship Id="rId7" Type="http://schemas.openxmlformats.org/officeDocument/2006/relationships/slideLayout" Target="../slideLayouts/slideLayout325.xml"/><Relationship Id="rId8" Type="http://schemas.openxmlformats.org/officeDocument/2006/relationships/slideLayout" Target="../slideLayouts/slideLayout326.xml"/><Relationship Id="rId9" Type="http://schemas.openxmlformats.org/officeDocument/2006/relationships/slideLayout" Target="../slideLayouts/slideLayout327.xml"/><Relationship Id="rId10" Type="http://schemas.openxmlformats.org/officeDocument/2006/relationships/slideLayout" Target="../slideLayouts/slideLayout32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0.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slideLayout" Target="../slideLayouts/slideLayout353.xml"/><Relationship Id="rId13" Type="http://schemas.openxmlformats.org/officeDocument/2006/relationships/theme" Target="../theme/theme31.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64.xml"/><Relationship Id="rId12" Type="http://schemas.openxmlformats.org/officeDocument/2006/relationships/slideLayout" Target="../slideLayouts/slideLayout365.xml"/><Relationship Id="rId13" Type="http://schemas.openxmlformats.org/officeDocument/2006/relationships/theme" Target="../theme/theme32.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354.xml"/><Relationship Id="rId2" Type="http://schemas.openxmlformats.org/officeDocument/2006/relationships/slideLayout" Target="../slideLayouts/slideLayout355.xml"/><Relationship Id="rId3" Type="http://schemas.openxmlformats.org/officeDocument/2006/relationships/slideLayout" Target="../slideLayouts/slideLayout356.xml"/><Relationship Id="rId4" Type="http://schemas.openxmlformats.org/officeDocument/2006/relationships/slideLayout" Target="../slideLayouts/slideLayout357.xml"/><Relationship Id="rId5" Type="http://schemas.openxmlformats.org/officeDocument/2006/relationships/slideLayout" Target="../slideLayouts/slideLayout358.xml"/><Relationship Id="rId6" Type="http://schemas.openxmlformats.org/officeDocument/2006/relationships/slideLayout" Target="../slideLayouts/slideLayout359.xml"/><Relationship Id="rId7" Type="http://schemas.openxmlformats.org/officeDocument/2006/relationships/slideLayout" Target="../slideLayouts/slideLayout360.xml"/><Relationship Id="rId8" Type="http://schemas.openxmlformats.org/officeDocument/2006/relationships/slideLayout" Target="../slideLayouts/slideLayout361.xml"/><Relationship Id="rId9" Type="http://schemas.openxmlformats.org/officeDocument/2006/relationships/slideLayout" Target="../slideLayouts/slideLayout362.xml"/><Relationship Id="rId10" Type="http://schemas.openxmlformats.org/officeDocument/2006/relationships/slideLayout" Target="../slideLayouts/slideLayout363.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76.xml"/><Relationship Id="rId12" Type="http://schemas.openxmlformats.org/officeDocument/2006/relationships/slideLayout" Target="../slideLayouts/slideLayout377.xml"/><Relationship Id="rId13" Type="http://schemas.openxmlformats.org/officeDocument/2006/relationships/theme" Target="../theme/theme33.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366.xml"/><Relationship Id="rId2" Type="http://schemas.openxmlformats.org/officeDocument/2006/relationships/slideLayout" Target="../slideLayouts/slideLayout367.xml"/><Relationship Id="rId3" Type="http://schemas.openxmlformats.org/officeDocument/2006/relationships/slideLayout" Target="../slideLayouts/slideLayout368.xml"/><Relationship Id="rId4" Type="http://schemas.openxmlformats.org/officeDocument/2006/relationships/slideLayout" Target="../slideLayouts/slideLayout369.xml"/><Relationship Id="rId5" Type="http://schemas.openxmlformats.org/officeDocument/2006/relationships/slideLayout" Target="../slideLayouts/slideLayout370.xml"/><Relationship Id="rId6" Type="http://schemas.openxmlformats.org/officeDocument/2006/relationships/slideLayout" Target="../slideLayouts/slideLayout371.xml"/><Relationship Id="rId7" Type="http://schemas.openxmlformats.org/officeDocument/2006/relationships/slideLayout" Target="../slideLayouts/slideLayout372.xml"/><Relationship Id="rId8" Type="http://schemas.openxmlformats.org/officeDocument/2006/relationships/slideLayout" Target="../slideLayouts/slideLayout373.xml"/><Relationship Id="rId9" Type="http://schemas.openxmlformats.org/officeDocument/2006/relationships/slideLayout" Target="../slideLayouts/slideLayout374.xml"/><Relationship Id="rId10" Type="http://schemas.openxmlformats.org/officeDocument/2006/relationships/slideLayout" Target="../slideLayouts/slideLayout375.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88.xml"/><Relationship Id="rId12" Type="http://schemas.openxmlformats.org/officeDocument/2006/relationships/slideLayout" Target="../slideLayouts/slideLayout389.xml"/><Relationship Id="rId13" Type="http://schemas.openxmlformats.org/officeDocument/2006/relationships/theme" Target="../theme/theme34.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9" Type="http://schemas.openxmlformats.org/officeDocument/2006/relationships/slideLayout" Target="../slideLayouts/slideLayout386.xml"/><Relationship Id="rId10" Type="http://schemas.openxmlformats.org/officeDocument/2006/relationships/slideLayout" Target="../slideLayouts/slideLayout387.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400.xml"/><Relationship Id="rId12" Type="http://schemas.openxmlformats.org/officeDocument/2006/relationships/slideLayout" Target="../slideLayouts/slideLayout401.xml"/><Relationship Id="rId13" Type="http://schemas.openxmlformats.org/officeDocument/2006/relationships/theme" Target="../theme/theme35.xml"/><Relationship Id="rId14" Type="http://schemas.openxmlformats.org/officeDocument/2006/relationships/image" Target="../media/image3.png"/><Relationship Id="rId15" Type="http://schemas.openxmlformats.org/officeDocument/2006/relationships/image" Target="../media/image4.gif"/><Relationship Id="rId1" Type="http://schemas.openxmlformats.org/officeDocument/2006/relationships/slideLayout" Target="../slideLayouts/slideLayout390.xml"/><Relationship Id="rId2" Type="http://schemas.openxmlformats.org/officeDocument/2006/relationships/slideLayout" Target="../slideLayouts/slideLayout391.xml"/><Relationship Id="rId3" Type="http://schemas.openxmlformats.org/officeDocument/2006/relationships/slideLayout" Target="../slideLayouts/slideLayout392.xml"/><Relationship Id="rId4" Type="http://schemas.openxmlformats.org/officeDocument/2006/relationships/slideLayout" Target="../slideLayouts/slideLayout393.xml"/><Relationship Id="rId5" Type="http://schemas.openxmlformats.org/officeDocument/2006/relationships/slideLayout" Target="../slideLayouts/slideLayout394.xml"/><Relationship Id="rId6" Type="http://schemas.openxmlformats.org/officeDocument/2006/relationships/slideLayout" Target="../slideLayouts/slideLayout395.xml"/><Relationship Id="rId7" Type="http://schemas.openxmlformats.org/officeDocument/2006/relationships/slideLayout" Target="../slideLayouts/slideLayout396.xml"/><Relationship Id="rId8" Type="http://schemas.openxmlformats.org/officeDocument/2006/relationships/slideLayout" Target="../slideLayouts/slideLayout397.xml"/><Relationship Id="rId9" Type="http://schemas.openxmlformats.org/officeDocument/2006/relationships/slideLayout" Target="../slideLayouts/slideLayout398.xml"/><Relationship Id="rId10" Type="http://schemas.openxmlformats.org/officeDocument/2006/relationships/slideLayout" Target="../slideLayouts/slideLayout399.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412.xml"/><Relationship Id="rId12" Type="http://schemas.openxmlformats.org/officeDocument/2006/relationships/theme" Target="../theme/theme36.xml"/><Relationship Id="rId13" Type="http://schemas.openxmlformats.org/officeDocument/2006/relationships/image" Target="../media/image3.png"/><Relationship Id="rId14" Type="http://schemas.openxmlformats.org/officeDocument/2006/relationships/image" Target="../media/image4.gif"/><Relationship Id="rId1" Type="http://schemas.openxmlformats.org/officeDocument/2006/relationships/slideLayout" Target="../slideLayouts/slideLayout402.xml"/><Relationship Id="rId2" Type="http://schemas.openxmlformats.org/officeDocument/2006/relationships/slideLayout" Target="../slideLayouts/slideLayout403.xml"/><Relationship Id="rId3" Type="http://schemas.openxmlformats.org/officeDocument/2006/relationships/slideLayout" Target="../slideLayouts/slideLayout404.xml"/><Relationship Id="rId4" Type="http://schemas.openxmlformats.org/officeDocument/2006/relationships/slideLayout" Target="../slideLayouts/slideLayout405.xml"/><Relationship Id="rId5" Type="http://schemas.openxmlformats.org/officeDocument/2006/relationships/slideLayout" Target="../slideLayouts/slideLayout406.xml"/><Relationship Id="rId6" Type="http://schemas.openxmlformats.org/officeDocument/2006/relationships/slideLayout" Target="../slideLayouts/slideLayout407.xml"/><Relationship Id="rId7" Type="http://schemas.openxmlformats.org/officeDocument/2006/relationships/slideLayout" Target="../slideLayouts/slideLayout408.xml"/><Relationship Id="rId8" Type="http://schemas.openxmlformats.org/officeDocument/2006/relationships/slideLayout" Target="../slideLayouts/slideLayout409.xml"/><Relationship Id="rId9" Type="http://schemas.openxmlformats.org/officeDocument/2006/relationships/slideLayout" Target="../slideLayouts/slideLayout410.xml"/><Relationship Id="rId10" Type="http://schemas.openxmlformats.org/officeDocument/2006/relationships/slideLayout" Target="../slideLayouts/slideLayout4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76"/>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7540A9E-B862-4F1C-A1BF-5C4B061FBCE5}"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031" name="Rectangle 7"/>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1032" name="Picture 8" descr="bmc"/>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3" name="Picture 9" descr="BUSEAL"/>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4" name="Rectangle 10"/>
          <p:cNvSpPr>
            <a:spLocks noChangeArrowheads="1"/>
          </p:cNvSpPr>
          <p:nvPr/>
        </p:nvSpPr>
        <p:spPr bwMode="auto">
          <a:xfrm>
            <a:off x="1676400" y="6477000"/>
            <a:ext cx="56388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FF3300"/>
                </a:solidFill>
              </a:rPr>
              <a:t>Hospital Medicine Unit / Section of General Internal Medicine</a:t>
            </a:r>
            <a:endParaRPr lang="en-US" sz="1400" dirty="0">
              <a:solidFill>
                <a:srgbClr val="000000"/>
              </a:solidFill>
            </a:endParaRPr>
          </a:p>
        </p:txBody>
      </p:sp>
      <p:sp>
        <p:nvSpPr>
          <p:cNvPr id="1035" name="Line 11"/>
          <p:cNvSpPr>
            <a:spLocks noChangeShapeType="1"/>
          </p:cNvSpPr>
          <p:nvPr/>
        </p:nvSpPr>
        <p:spPr bwMode="auto">
          <a:xfrm flipV="1">
            <a:off x="457200" y="1447800"/>
            <a:ext cx="8305800" cy="0"/>
          </a:xfrm>
          <a:prstGeom prst="line">
            <a:avLst/>
          </a:prstGeom>
          <a:noFill/>
          <a:ln w="9525">
            <a:solidFill>
              <a:srgbClr val="FFFF00"/>
            </a:solidFill>
            <a:round/>
            <a:headEnd/>
            <a:tailEnd/>
          </a:ln>
        </p:spPr>
        <p:txBody>
          <a:bodyPr/>
          <a:lstStyle/>
          <a:p>
            <a:pPr fontAlgn="base">
              <a:spcBef>
                <a:spcPct val="0"/>
              </a:spcBef>
              <a:spcAft>
                <a:spcPct val="0"/>
              </a:spcAft>
              <a:defRPr/>
            </a:pPr>
            <a:endParaRPr lang="en-US" dirty="0">
              <a:solidFill>
                <a:srgbClr val="000000"/>
              </a:solidFill>
            </a:endParaRPr>
          </a:p>
        </p:txBody>
      </p:sp>
      <p:sp>
        <p:nvSpPr>
          <p:cNvPr id="1036" name="Rectangle 12"/>
          <p:cNvSpPr>
            <a:spLocks noChangeArrowheads="1"/>
          </p:cNvSpPr>
          <p:nvPr userDrawn="1"/>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1037" name="Picture 13" descr="bmc"/>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8" name="Picture 14" descr="BUSEAL"/>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9" name="Rectangle 15"/>
          <p:cNvSpPr>
            <a:spLocks noChangeArrowheads="1"/>
          </p:cNvSpPr>
          <p:nvPr userDrawn="1"/>
        </p:nvSpPr>
        <p:spPr bwMode="auto">
          <a:xfrm>
            <a:off x="1676400" y="6477000"/>
            <a:ext cx="6096000" cy="2286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1040" name="Line 16"/>
          <p:cNvSpPr>
            <a:spLocks noChangeShapeType="1"/>
          </p:cNvSpPr>
          <p:nvPr userDrawn="1"/>
        </p:nvSpPr>
        <p:spPr bwMode="auto">
          <a:xfrm flipV="1">
            <a:off x="457200" y="1447800"/>
            <a:ext cx="8305800" cy="0"/>
          </a:xfrm>
          <a:prstGeom prst="line">
            <a:avLst/>
          </a:prstGeom>
          <a:noFill/>
          <a:ln w="9525">
            <a:solidFill>
              <a:srgbClr val="FFFF00"/>
            </a:solidFill>
            <a:round/>
            <a:headEnd/>
            <a:tailEnd/>
          </a:ln>
        </p:spPr>
        <p:txBody>
          <a:bodyPr/>
          <a:lstStyle/>
          <a:p>
            <a:pPr fontAlgn="base">
              <a:spcBef>
                <a:spcPct val="0"/>
              </a:spcBef>
              <a:spcAft>
                <a:spcPct val="0"/>
              </a:spcAft>
              <a:defRPr/>
            </a:pPr>
            <a:endParaRPr lang="en-US" dirty="0">
              <a:solidFill>
                <a:srgbClr val="000000"/>
              </a:solidFill>
            </a:endParaRPr>
          </a:p>
        </p:txBody>
      </p:sp>
    </p:spTree>
    <p:extLst>
      <p:ext uri="{BB962C8B-B14F-4D97-AF65-F5344CB8AC3E}">
        <p14:creationId xmlns:p14="http://schemas.microsoft.com/office/powerpoint/2010/main" val="39178214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p:titleStyle>
    <p:bodyStyle>
      <a:lvl1pPr marL="342900" indent="-342900" algn="l" rtl="0" eaLnBrk="0" fontAlgn="base" hangingPunct="0">
        <a:spcBef>
          <a:spcPct val="20000"/>
        </a:spcBef>
        <a:spcAft>
          <a:spcPct val="0"/>
        </a:spcAft>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00"/>
          </a:solidFill>
          <a:latin typeface="+mn-lt"/>
        </a:defRPr>
      </a:lvl2pPr>
      <a:lvl3pPr marL="1143000" indent="-228600" algn="l" rtl="0" eaLnBrk="0" fontAlgn="base" hangingPunct="0">
        <a:spcBef>
          <a:spcPct val="20000"/>
        </a:spcBef>
        <a:spcAft>
          <a:spcPct val="0"/>
        </a:spcAft>
        <a:buChar char="•"/>
        <a:defRPr sz="2400">
          <a:solidFill>
            <a:srgbClr val="FFFF00"/>
          </a:solidFill>
          <a:latin typeface="+mn-lt"/>
        </a:defRPr>
      </a:lvl3pPr>
      <a:lvl4pPr marL="1600200" indent="-228600" algn="l" rtl="0" eaLnBrk="0" fontAlgn="base" hangingPunct="0">
        <a:spcBef>
          <a:spcPct val="20000"/>
        </a:spcBef>
        <a:spcAft>
          <a:spcPct val="0"/>
        </a:spcAft>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fontAlgn="base">
        <a:spcBef>
          <a:spcPct val="20000"/>
        </a:spcBef>
        <a:spcAft>
          <a:spcPct val="0"/>
        </a:spcAft>
        <a:buChar char="»"/>
        <a:defRPr sz="2000">
          <a:solidFill>
            <a:srgbClr val="FFFF00"/>
          </a:solidFill>
          <a:latin typeface="+mn-lt"/>
        </a:defRPr>
      </a:lvl6pPr>
      <a:lvl7pPr marL="2971800" indent="-228600" algn="l" rtl="0" fontAlgn="base">
        <a:spcBef>
          <a:spcPct val="20000"/>
        </a:spcBef>
        <a:spcAft>
          <a:spcPct val="0"/>
        </a:spcAft>
        <a:buChar char="»"/>
        <a:defRPr sz="2000">
          <a:solidFill>
            <a:srgbClr val="FFFF00"/>
          </a:solidFill>
          <a:latin typeface="+mn-lt"/>
        </a:defRPr>
      </a:lvl7pPr>
      <a:lvl8pPr marL="3429000" indent="-228600" algn="l" rtl="0" fontAlgn="base">
        <a:spcBef>
          <a:spcPct val="20000"/>
        </a:spcBef>
        <a:spcAft>
          <a:spcPct val="0"/>
        </a:spcAft>
        <a:buChar char="»"/>
        <a:defRPr sz="2000">
          <a:solidFill>
            <a:srgbClr val="FFFF00"/>
          </a:solidFill>
          <a:latin typeface="+mn-lt"/>
        </a:defRPr>
      </a:lvl8pPr>
      <a:lvl9pPr marL="3886200" indent="-228600" algn="l" rtl="0" fontAlgn="base">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10"/>
          <p:cNvSpPr>
            <a:spLocks noChangeArrowheads="1"/>
          </p:cNvSpPr>
          <p:nvPr userDrawn="1"/>
        </p:nvSpPr>
        <p:spPr bwMode="auto">
          <a:xfrm>
            <a:off x="0" y="-42863"/>
            <a:ext cx="9144000" cy="366136"/>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1" name="Text Box 12"/>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2" name="Picture 1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userDrawn="1"/>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820097487"/>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a:p>
        </p:txBody>
      </p:sp>
      <p:sp>
        <p:nvSpPr>
          <p:cNvPr id="9" name="Rectangle 10"/>
          <p:cNvSpPr>
            <a:spLocks noChangeArrowheads="1"/>
          </p:cNvSpPr>
          <p:nvPr userDrawn="1"/>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1" name="Text Box 12"/>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2" name="Picture 1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userDrawn="1"/>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1961879382"/>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820097487"/>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412277685"/>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326247643"/>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pl-PL"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11" name="Rectangle 10"/>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3" name="Picture 12" descr="bu_logo.gi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4" name="TextBox 3"/>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
        <p:nvSpPr>
          <p:cNvPr id="7"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8"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9"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42588954"/>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624D31-43A5-475A-80CF-332C9F6DCF35}" type="datetimeFigureOut">
              <a:rPr lang="en-US" smtClean="0"/>
              <a:t>9/29/16</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2238283"/>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Lst>
  <p:hf sldNum="0"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411522957"/>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1887665154"/>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222028828"/>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2058907361"/>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991039875"/>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769304465"/>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l-PL"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endParaRPr lang="en-US" dirty="0">
              <a:solidFill>
                <a:srgbClr val="000000"/>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dirty="0">
              <a:solidFill>
                <a:srgbClr val="000000"/>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57540A9E-B862-4F1C-A1BF-5C4B061FBCE5}"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7" name="Rectangle 10"/>
          <p:cNvSpPr>
            <a:spLocks noChangeArrowheads="1"/>
          </p:cNvSpPr>
          <p:nvPr userDrawn="1"/>
        </p:nvSpPr>
        <p:spPr bwMode="auto">
          <a:xfrm>
            <a:off x="0" y="-42863"/>
            <a:ext cx="9144000" cy="366136"/>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8" name="Text Box 12"/>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9" name="Picture 1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 name="Text Box 20"/>
          <p:cNvSpPr txBox="1">
            <a:spLocks noChangeArrowheads="1"/>
          </p:cNvSpPr>
          <p:nvPr userDrawn="1"/>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314882398"/>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52400" y="1635125"/>
            <a:ext cx="8831263"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8" name="Rectangle 7"/>
          <p:cNvSpPr/>
          <p:nvPr/>
        </p:nvSpPr>
        <p:spPr>
          <a:xfrm>
            <a:off x="152400" y="152400"/>
            <a:ext cx="8813800"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2" name="Title Placeholder 1"/>
          <p:cNvSpPr>
            <a:spLocks noGrp="1"/>
          </p:cNvSpPr>
          <p:nvPr>
            <p:ph type="title"/>
          </p:nvPr>
        </p:nvSpPr>
        <p:spPr>
          <a:xfrm>
            <a:off x="381000" y="355600"/>
            <a:ext cx="8382000" cy="1054100"/>
          </a:xfrm>
          <a:prstGeom prst="rect">
            <a:avLst/>
          </a:prstGeom>
        </p:spPr>
        <p:txBody>
          <a:bodyPr vert="horz" lIns="91440" tIns="45720" rIns="91440" bIns="45720" rtlCol="0" anchor="ctr">
            <a:noAutofit/>
          </a:bodyPr>
          <a:lstStyle/>
          <a:p>
            <a:r>
              <a:rPr lang="pl-PL" smtClean="0"/>
              <a:t>Click to edit Master title style</a:t>
            </a:r>
            <a:endParaRPr lang="en-US" dirty="0"/>
          </a:p>
        </p:txBody>
      </p:sp>
      <p:sp>
        <p:nvSpPr>
          <p:cNvPr id="3" name="Text Placeholder 2"/>
          <p:cNvSpPr>
            <a:spLocks noGrp="1"/>
          </p:cNvSpPr>
          <p:nvPr>
            <p:ph type="body" idx="1"/>
          </p:nvPr>
        </p:nvSpPr>
        <p:spPr>
          <a:xfrm>
            <a:off x="381000" y="1719263"/>
            <a:ext cx="8407400" cy="4406900"/>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2"/>
          </p:nvPr>
        </p:nvSpPr>
        <p:spPr>
          <a:xfrm>
            <a:off x="371475" y="6356350"/>
            <a:ext cx="2133600" cy="274638"/>
          </a:xfrm>
          <a:prstGeom prst="rect">
            <a:avLst/>
          </a:prstGeom>
        </p:spPr>
        <p:txBody>
          <a:bodyPr vert="horz" wrap="square" lIns="91440" tIns="45720" rIns="91440" bIns="45720" numCol="1" anchor="ctr" anchorCtr="0" compatLnSpc="1">
            <a:prstTxWarp prst="textNoShape">
              <a:avLst/>
            </a:prstTxWarp>
          </a:bodyPr>
          <a:lstStyle>
            <a:lvl1pPr>
              <a:defRPr sz="1100">
                <a:solidFill>
                  <a:schemeClr val="tx2"/>
                </a:solidFill>
              </a:defRPr>
            </a:lvl1pPr>
          </a:lstStyle>
          <a:p>
            <a:pPr defTabSz="457200" fontAlgn="base">
              <a:spcBef>
                <a:spcPct val="0"/>
              </a:spcBef>
              <a:spcAft>
                <a:spcPct val="0"/>
              </a:spcAft>
            </a:pPr>
            <a:fld id="{438A35E6-2CCA-4094-A787-099CF39E7695}" type="datetimeFigureOut">
              <a:rPr lang="en-US" altLang="en-US">
                <a:solidFill>
                  <a:srgbClr val="534949"/>
                </a:solidFill>
                <a:ea typeface="MS PGothic" panose="020B0600070205080204" pitchFamily="34" charset="-128"/>
              </a:rPr>
              <a:pPr defTabSz="457200" fontAlgn="base">
                <a:spcBef>
                  <a:spcPct val="0"/>
                </a:spcBef>
                <a:spcAft>
                  <a:spcPct val="0"/>
                </a:spcAft>
              </a:pPr>
              <a:t>9/29/16</a:t>
            </a:fld>
            <a:endParaRPr lang="en-US" altLang="en-US">
              <a:solidFill>
                <a:srgbClr val="534949"/>
              </a:solidFill>
              <a:ea typeface="MS PGothic" panose="020B0600070205080204" pitchFamily="34" charset="-128"/>
            </a:endParaRPr>
          </a:p>
        </p:txBody>
      </p:sp>
      <p:sp>
        <p:nvSpPr>
          <p:cNvPr id="5" name="Footer Placeholder 4"/>
          <p:cNvSpPr>
            <a:spLocks noGrp="1"/>
          </p:cNvSpPr>
          <p:nvPr>
            <p:ph type="ftr" sz="quarter" idx="3"/>
          </p:nvPr>
        </p:nvSpPr>
        <p:spPr>
          <a:xfrm>
            <a:off x="3048000" y="6356350"/>
            <a:ext cx="3352800" cy="274638"/>
          </a:xfrm>
          <a:prstGeom prst="rect">
            <a:avLst/>
          </a:prstGeom>
        </p:spPr>
        <p:txBody>
          <a:bodyPr vert="horz" lIns="91440" tIns="45720" rIns="91440" bIns="45720" rtlCol="0" anchor="ctr"/>
          <a:lstStyle>
            <a:lvl1pPr algn="ctr">
              <a:defRPr sz="1100">
                <a:solidFill>
                  <a:schemeClr val="tx2"/>
                </a:solidFill>
                <a:latin typeface="Franklin Gothic Medium" charset="0"/>
                <a:ea typeface="ＭＳ Ｐゴシック" charset="0"/>
                <a:cs typeface="ＭＳ Ｐゴシック" charset="0"/>
              </a:defRPr>
            </a:lvl1pPr>
          </a:lstStyle>
          <a:p>
            <a:pPr defTabSz="457200" fontAlgn="base">
              <a:spcBef>
                <a:spcPct val="0"/>
              </a:spcBef>
              <a:spcAft>
                <a:spcPct val="0"/>
              </a:spcAft>
              <a:defRPr/>
            </a:pPr>
            <a:endParaRPr lang="en-US">
              <a:solidFill>
                <a:srgbClr val="534949"/>
              </a:solidFill>
            </a:endParaRPr>
          </a:p>
        </p:txBody>
      </p:sp>
      <p:sp>
        <p:nvSpPr>
          <p:cNvPr id="6" name="Slide Number Placeholder 5"/>
          <p:cNvSpPr>
            <a:spLocks noGrp="1"/>
          </p:cNvSpPr>
          <p:nvPr>
            <p:ph type="sldNum" sz="quarter" idx="4"/>
          </p:nvPr>
        </p:nvSpPr>
        <p:spPr>
          <a:xfrm>
            <a:off x="8234363" y="6354763"/>
            <a:ext cx="582612" cy="274637"/>
          </a:xfrm>
          <a:prstGeom prst="rect">
            <a:avLst/>
          </a:prstGeom>
          <a:ln w="19050">
            <a:noFill/>
          </a:ln>
        </p:spPr>
        <p:txBody>
          <a:bodyPr vert="horz" wrap="square" lIns="91440" tIns="45720" rIns="91440" bIns="45720" numCol="1" anchor="ctr" anchorCtr="0" compatLnSpc="1">
            <a:prstTxWarp prst="textNoShape">
              <a:avLst/>
            </a:prstTxWarp>
          </a:bodyPr>
          <a:lstStyle>
            <a:lvl1pPr algn="ctr">
              <a:defRPr sz="1100">
                <a:solidFill>
                  <a:schemeClr val="tx2"/>
                </a:solidFill>
              </a:defRPr>
            </a:lvl1pPr>
          </a:lstStyle>
          <a:p>
            <a:pPr defTabSz="457200" fontAlgn="base">
              <a:spcBef>
                <a:spcPct val="0"/>
              </a:spcBef>
              <a:spcAft>
                <a:spcPct val="0"/>
              </a:spcAft>
            </a:pPr>
            <a:fld id="{AD72BEE5-F5CE-4F76-A10A-E16837DB9890}" type="slidenum">
              <a:rPr lang="en-US" altLang="en-US">
                <a:solidFill>
                  <a:srgbClr val="534949"/>
                </a:solidFill>
                <a:ea typeface="MS PGothic" panose="020B0600070205080204" pitchFamily="34" charset="-128"/>
              </a:rPr>
              <a:pPr defTabSz="457200" fontAlgn="base">
                <a:spcBef>
                  <a:spcPct val="0"/>
                </a:spcBef>
                <a:spcAft>
                  <a:spcPct val="0"/>
                </a:spcAft>
              </a:pPr>
              <a:t>‹#›</a:t>
            </a:fld>
            <a:endParaRPr lang="en-US" altLang="en-US">
              <a:solidFill>
                <a:srgbClr val="534949"/>
              </a:solidFill>
              <a:ea typeface="MS PGothic" panose="020B0600070205080204" pitchFamily="34" charset="-128"/>
            </a:endParaRPr>
          </a:p>
        </p:txBody>
      </p:sp>
    </p:spTree>
    <p:extLst>
      <p:ext uri="{BB962C8B-B14F-4D97-AF65-F5344CB8AC3E}">
        <p14:creationId xmlns:p14="http://schemas.microsoft.com/office/powerpoint/2010/main" val="3828985639"/>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Lst>
  <p:txStyles>
    <p:titleStyle>
      <a:lvl1pPr algn="ctr" rtl="0" eaLnBrk="1" fontAlgn="base" hangingPunct="1">
        <a:spcBef>
          <a:spcPct val="0"/>
        </a:spcBef>
        <a:spcAft>
          <a:spcPct val="0"/>
        </a:spcAft>
        <a:defRPr sz="3200" kern="1200" cap="all" spc="200">
          <a:solidFill>
            <a:schemeClr val="bg1"/>
          </a:solidFill>
          <a:latin typeface="+mj-lt"/>
          <a:ea typeface="MS PGothic" panose="020B0600070205080204" pitchFamily="34" charset="-128"/>
          <a:cs typeface="ＭＳ Ｐゴシック" charset="0"/>
        </a:defRPr>
      </a:lvl1pPr>
      <a:lvl2pPr algn="ctr" rtl="0" eaLnBrk="1" fontAlgn="base" hangingPunct="1">
        <a:spcBef>
          <a:spcPct val="0"/>
        </a:spcBef>
        <a:spcAft>
          <a:spcPct val="0"/>
        </a:spcAft>
        <a:defRPr sz="3200">
          <a:solidFill>
            <a:schemeClr val="bg1"/>
          </a:solidFill>
          <a:latin typeface="Franklin Gothic Medium" charset="0"/>
          <a:ea typeface="MS PGothic" panose="020B0600070205080204" pitchFamily="34" charset="-128"/>
          <a:cs typeface="ＭＳ Ｐゴシック" charset="0"/>
        </a:defRPr>
      </a:lvl2pPr>
      <a:lvl3pPr algn="ctr" rtl="0" eaLnBrk="1" fontAlgn="base" hangingPunct="1">
        <a:spcBef>
          <a:spcPct val="0"/>
        </a:spcBef>
        <a:spcAft>
          <a:spcPct val="0"/>
        </a:spcAft>
        <a:defRPr sz="3200">
          <a:solidFill>
            <a:schemeClr val="bg1"/>
          </a:solidFill>
          <a:latin typeface="Franklin Gothic Medium" charset="0"/>
          <a:ea typeface="MS PGothic" panose="020B0600070205080204" pitchFamily="34" charset="-128"/>
          <a:cs typeface="ＭＳ Ｐゴシック" charset="0"/>
        </a:defRPr>
      </a:lvl3pPr>
      <a:lvl4pPr algn="ctr" rtl="0" eaLnBrk="1" fontAlgn="base" hangingPunct="1">
        <a:spcBef>
          <a:spcPct val="0"/>
        </a:spcBef>
        <a:spcAft>
          <a:spcPct val="0"/>
        </a:spcAft>
        <a:defRPr sz="3200">
          <a:solidFill>
            <a:schemeClr val="bg1"/>
          </a:solidFill>
          <a:latin typeface="Franklin Gothic Medium" charset="0"/>
          <a:ea typeface="MS PGothic" panose="020B0600070205080204" pitchFamily="34" charset="-128"/>
          <a:cs typeface="ＭＳ Ｐゴシック" charset="0"/>
        </a:defRPr>
      </a:lvl4pPr>
      <a:lvl5pPr algn="ctr" rtl="0" eaLnBrk="1" fontAlgn="base" hangingPunct="1">
        <a:spcBef>
          <a:spcPct val="0"/>
        </a:spcBef>
        <a:spcAft>
          <a:spcPct val="0"/>
        </a:spcAft>
        <a:defRPr sz="3200">
          <a:solidFill>
            <a:schemeClr val="bg1"/>
          </a:solidFill>
          <a:latin typeface="Franklin Gothic Medium" charset="0"/>
          <a:ea typeface="MS PGothic" panose="020B0600070205080204" pitchFamily="34" charset="-128"/>
          <a:cs typeface="ＭＳ Ｐゴシック" charset="0"/>
        </a:defRPr>
      </a:lvl5pPr>
      <a:lvl6pPr marL="457200" algn="ctr" rtl="0" eaLnBrk="1" fontAlgn="base" hangingPunct="1">
        <a:spcBef>
          <a:spcPct val="0"/>
        </a:spcBef>
        <a:spcAft>
          <a:spcPct val="0"/>
        </a:spcAft>
        <a:defRPr sz="3200">
          <a:solidFill>
            <a:schemeClr val="bg1"/>
          </a:solidFill>
          <a:latin typeface="Franklin Gothic Medium" charset="0"/>
          <a:ea typeface="ＭＳ Ｐゴシック" charset="0"/>
          <a:cs typeface="ＭＳ Ｐゴシック" charset="0"/>
        </a:defRPr>
      </a:lvl6pPr>
      <a:lvl7pPr marL="914400" algn="ctr" rtl="0" eaLnBrk="1" fontAlgn="base" hangingPunct="1">
        <a:spcBef>
          <a:spcPct val="0"/>
        </a:spcBef>
        <a:spcAft>
          <a:spcPct val="0"/>
        </a:spcAft>
        <a:defRPr sz="3200">
          <a:solidFill>
            <a:schemeClr val="bg1"/>
          </a:solidFill>
          <a:latin typeface="Franklin Gothic Medium" charset="0"/>
          <a:ea typeface="ＭＳ Ｐゴシック" charset="0"/>
          <a:cs typeface="ＭＳ Ｐゴシック" charset="0"/>
        </a:defRPr>
      </a:lvl7pPr>
      <a:lvl8pPr marL="1371600" algn="ctr" rtl="0" eaLnBrk="1" fontAlgn="base" hangingPunct="1">
        <a:spcBef>
          <a:spcPct val="0"/>
        </a:spcBef>
        <a:spcAft>
          <a:spcPct val="0"/>
        </a:spcAft>
        <a:defRPr sz="3200">
          <a:solidFill>
            <a:schemeClr val="bg1"/>
          </a:solidFill>
          <a:latin typeface="Franklin Gothic Medium" charset="0"/>
          <a:ea typeface="ＭＳ Ｐゴシック" charset="0"/>
          <a:cs typeface="ＭＳ Ｐゴシック" charset="0"/>
        </a:defRPr>
      </a:lvl8pPr>
      <a:lvl9pPr marL="1828800" algn="ctr" rtl="0" eaLnBrk="1" fontAlgn="base" hangingPunct="1">
        <a:spcBef>
          <a:spcPct val="0"/>
        </a:spcBef>
        <a:spcAft>
          <a:spcPct val="0"/>
        </a:spcAft>
        <a:defRPr sz="3200">
          <a:solidFill>
            <a:schemeClr val="bg1"/>
          </a:solidFill>
          <a:latin typeface="Franklin Gothic Medium" charset="0"/>
          <a:ea typeface="ＭＳ Ｐゴシック" charset="0"/>
          <a:cs typeface="ＭＳ Ｐゴシック" charset="0"/>
        </a:defRPr>
      </a:lvl9pPr>
    </p:titleStyle>
    <p:bodyStyle>
      <a:lvl1pPr marL="273050" indent="-228600" algn="l" rtl="0" eaLnBrk="1" fontAlgn="base" hangingPunct="1">
        <a:spcBef>
          <a:spcPct val="20000"/>
        </a:spcBef>
        <a:spcAft>
          <a:spcPct val="0"/>
        </a:spcAft>
        <a:buClr>
          <a:schemeClr val="accent1"/>
        </a:buClr>
        <a:buFont typeface="Wingdings 2" panose="05020102010507070707" pitchFamily="18" charset="2"/>
        <a:buChar char=""/>
        <a:defRPr sz="2000" kern="1200" spc="150">
          <a:solidFill>
            <a:schemeClr val="tx2"/>
          </a:solidFill>
          <a:latin typeface="+mn-lt"/>
          <a:ea typeface="MS PGothic" panose="020B0600070205080204" pitchFamily="34" charset="-128"/>
          <a:cs typeface="ＭＳ Ｐゴシック" charset="0"/>
        </a:defRPr>
      </a:lvl1pPr>
      <a:lvl2pPr marL="547688" indent="-182563" algn="l" rtl="0" eaLnBrk="1" fontAlgn="base" hangingPunct="1">
        <a:spcBef>
          <a:spcPct val="20000"/>
        </a:spcBef>
        <a:spcAft>
          <a:spcPct val="0"/>
        </a:spcAft>
        <a:buClr>
          <a:schemeClr val="accent2"/>
        </a:buClr>
        <a:buFont typeface="Wingdings" panose="05000000000000000000" pitchFamily="2" charset="2"/>
        <a:buChar char="§"/>
        <a:defRPr kern="1200" spc="100">
          <a:solidFill>
            <a:schemeClr val="tx2"/>
          </a:solidFill>
          <a:latin typeface="+mn-lt"/>
          <a:ea typeface="MS PGothic" panose="020B0600070205080204" pitchFamily="34" charset="-128"/>
          <a:cs typeface="+mn-cs"/>
        </a:defRPr>
      </a:lvl2pPr>
      <a:lvl3pPr marL="822325" indent="-182563" algn="l" rtl="0" eaLnBrk="1" fontAlgn="base" hangingPunct="1">
        <a:spcBef>
          <a:spcPct val="20000"/>
        </a:spcBef>
        <a:spcAft>
          <a:spcPct val="0"/>
        </a:spcAft>
        <a:buClr>
          <a:srgbClr val="928B70"/>
        </a:buClr>
        <a:buFont typeface="Wingdings" panose="05000000000000000000" pitchFamily="2" charset="2"/>
        <a:buChar char="§"/>
        <a:defRPr sz="1600" kern="1200" spc="100">
          <a:solidFill>
            <a:schemeClr val="tx2"/>
          </a:solidFill>
          <a:latin typeface="+mn-lt"/>
          <a:ea typeface="MS PGothic" panose="020B0600070205080204" pitchFamily="34" charset="-128"/>
          <a:cs typeface="+mn-cs"/>
        </a:defRPr>
      </a:lvl3pPr>
      <a:lvl4pPr marL="1096963" indent="-182563" algn="l" rtl="0" eaLnBrk="1" fontAlgn="base" hangingPunct="1">
        <a:spcBef>
          <a:spcPct val="20000"/>
        </a:spcBef>
        <a:spcAft>
          <a:spcPct val="0"/>
        </a:spcAft>
        <a:buClr>
          <a:srgbClr val="87706B"/>
        </a:buClr>
        <a:buFont typeface="Wingdings" panose="05000000000000000000" pitchFamily="2" charset="2"/>
        <a:buChar char="§"/>
        <a:defRPr sz="1400" kern="1200">
          <a:solidFill>
            <a:schemeClr val="tx2"/>
          </a:solidFill>
          <a:latin typeface="+mn-lt"/>
          <a:ea typeface="MS PGothic" panose="020B0600070205080204" pitchFamily="34" charset="-128"/>
          <a:cs typeface="+mn-cs"/>
        </a:defRPr>
      </a:lvl4pPr>
      <a:lvl5pPr marL="1279525" indent="-182563" algn="l" rtl="0" eaLnBrk="1" fontAlgn="base" hangingPunct="1">
        <a:spcBef>
          <a:spcPct val="20000"/>
        </a:spcBef>
        <a:spcAft>
          <a:spcPct val="0"/>
        </a:spcAft>
        <a:buClr>
          <a:srgbClr val="6F777D"/>
        </a:buClr>
        <a:buFont typeface="Wingdings" panose="05000000000000000000" pitchFamily="2" charset="2"/>
        <a:buChar char="§"/>
        <a:defRPr sz="1300" kern="1200" spc="100">
          <a:solidFill>
            <a:schemeClr val="tx2"/>
          </a:solidFill>
          <a:latin typeface="+mn-lt"/>
          <a:ea typeface="MS PGothic" panose="020B0600070205080204" pitchFamily="34" charset="-128"/>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76"/>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en-US" smtClean="0"/>
              <a:t>Click to edit Master title style</a:t>
            </a:r>
            <a:endParaRPr lang="en-US"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en-US" smtClean="0"/>
              <a:t>Click to edit Master text styles</a:t>
            </a:r>
          </a:p>
          <a:p>
            <a:pPr lvl="1"/>
            <a:r>
              <a:rPr lang="pl-PL" altLang="en-US" smtClean="0"/>
              <a:t>Second level</a:t>
            </a:r>
          </a:p>
          <a:p>
            <a:pPr lvl="2"/>
            <a:r>
              <a:rPr lang="pl-PL" altLang="en-US" smtClean="0"/>
              <a:t>Third level</a:t>
            </a:r>
          </a:p>
          <a:p>
            <a:pPr lvl="3"/>
            <a:r>
              <a:rPr lang="pl-PL" altLang="en-US" smtClean="0"/>
              <a:t>Fourth level</a:t>
            </a:r>
          </a:p>
          <a:p>
            <a:pPr lvl="4"/>
            <a:r>
              <a:rPr lang="pl-PL" altLang="en-US" smtClean="0"/>
              <a:t>Fifth level</a:t>
            </a:r>
            <a:endParaRPr lang="en-US" alt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7540A9E-B862-4F1C-A1BF-5C4B061FBCE5}"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031" name="Rectangle 7"/>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1032" name="Picture 8" descr="bmc"/>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3" name="Picture 9" descr="BUSEAL"/>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4" name="Rectangle 10"/>
          <p:cNvSpPr>
            <a:spLocks noChangeArrowheads="1"/>
          </p:cNvSpPr>
          <p:nvPr/>
        </p:nvSpPr>
        <p:spPr bwMode="auto">
          <a:xfrm>
            <a:off x="1676400" y="6477000"/>
            <a:ext cx="5638800" cy="1524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FF3300"/>
                </a:solidFill>
              </a:rPr>
              <a:t>Hospital Medicine Unit / Section of General Internal Medicine</a:t>
            </a:r>
            <a:endParaRPr lang="en-US" sz="1400" dirty="0">
              <a:solidFill>
                <a:srgbClr val="000000"/>
              </a:solidFill>
            </a:endParaRPr>
          </a:p>
        </p:txBody>
      </p:sp>
      <p:sp>
        <p:nvSpPr>
          <p:cNvPr id="1035" name="Line 11"/>
          <p:cNvSpPr>
            <a:spLocks noChangeShapeType="1"/>
          </p:cNvSpPr>
          <p:nvPr/>
        </p:nvSpPr>
        <p:spPr bwMode="auto">
          <a:xfrm flipV="1">
            <a:off x="457200" y="1447800"/>
            <a:ext cx="8305800" cy="0"/>
          </a:xfrm>
          <a:prstGeom prst="line">
            <a:avLst/>
          </a:prstGeom>
          <a:noFill/>
          <a:ln w="9525">
            <a:solidFill>
              <a:srgbClr val="FFFF00"/>
            </a:solidFill>
            <a:round/>
            <a:headEnd/>
            <a:tailEnd/>
          </a:ln>
        </p:spPr>
        <p:txBody>
          <a:bodyPr/>
          <a:lstStyle/>
          <a:p>
            <a:pPr fontAlgn="base">
              <a:spcBef>
                <a:spcPct val="0"/>
              </a:spcBef>
              <a:spcAft>
                <a:spcPct val="0"/>
              </a:spcAft>
              <a:defRPr/>
            </a:pPr>
            <a:endParaRPr lang="en-US" dirty="0">
              <a:solidFill>
                <a:srgbClr val="000000"/>
              </a:solidFill>
            </a:endParaRPr>
          </a:p>
        </p:txBody>
      </p:sp>
      <p:sp>
        <p:nvSpPr>
          <p:cNvPr id="1036" name="Rectangle 12"/>
          <p:cNvSpPr>
            <a:spLocks noChangeArrowheads="1"/>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defRPr/>
            </a:pPr>
            <a:endParaRPr lang="en-US" dirty="0">
              <a:solidFill>
                <a:srgbClr val="000000"/>
              </a:solidFill>
            </a:endParaRPr>
          </a:p>
        </p:txBody>
      </p:sp>
      <p:pic>
        <p:nvPicPr>
          <p:cNvPr id="1037" name="Picture 13" descr="bmc"/>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7200" y="6400800"/>
            <a:ext cx="838200" cy="414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8" name="Picture 14" descr="BUSEAL"/>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534400" y="6400800"/>
            <a:ext cx="373063"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9" name="Rectangle 15"/>
          <p:cNvSpPr>
            <a:spLocks noChangeArrowheads="1"/>
          </p:cNvSpPr>
          <p:nvPr/>
        </p:nvSpPr>
        <p:spPr bwMode="auto">
          <a:xfrm>
            <a:off x="1676400" y="6477000"/>
            <a:ext cx="6096000" cy="228600"/>
          </a:xfrm>
          <a:prstGeom prst="rect">
            <a:avLst/>
          </a:prstGeom>
          <a:solidFill>
            <a:schemeClr val="bg1"/>
          </a:solidFill>
          <a:ln w="9525">
            <a:noFill/>
            <a:miter lim="800000"/>
            <a:headEnd/>
            <a:tailEnd/>
          </a:ln>
        </p:spPr>
        <p:txBody>
          <a:bodyPr/>
          <a:lstStyle/>
          <a:p>
            <a:pPr algn="ctr" fontAlgn="base">
              <a:spcBef>
                <a:spcPct val="0"/>
              </a:spcBef>
              <a:spcAft>
                <a:spcPct val="0"/>
              </a:spcAft>
              <a:defRPr/>
            </a:pPr>
            <a:r>
              <a:rPr lang="en-US" sz="1200" dirty="0">
                <a:solidFill>
                  <a:srgbClr val="000000"/>
                </a:solidFill>
              </a:rPr>
              <a:t>Health/Care Disparities Research Program,  Section of General Internal Medicine</a:t>
            </a:r>
          </a:p>
        </p:txBody>
      </p:sp>
      <p:sp>
        <p:nvSpPr>
          <p:cNvPr id="1040" name="Line 16"/>
          <p:cNvSpPr>
            <a:spLocks noChangeShapeType="1"/>
          </p:cNvSpPr>
          <p:nvPr/>
        </p:nvSpPr>
        <p:spPr bwMode="auto">
          <a:xfrm flipV="1">
            <a:off x="457200" y="1447800"/>
            <a:ext cx="8305800" cy="0"/>
          </a:xfrm>
          <a:prstGeom prst="line">
            <a:avLst/>
          </a:prstGeom>
          <a:noFill/>
          <a:ln w="9525">
            <a:solidFill>
              <a:srgbClr val="FFFF00"/>
            </a:solidFill>
            <a:round/>
            <a:headEnd/>
            <a:tailEnd/>
          </a:ln>
        </p:spPr>
        <p:txBody>
          <a:bodyPr/>
          <a:lstStyle/>
          <a:p>
            <a:pPr fontAlgn="base">
              <a:spcBef>
                <a:spcPct val="0"/>
              </a:spcBef>
              <a:spcAft>
                <a:spcPct val="0"/>
              </a:spcAft>
              <a:defRPr/>
            </a:pPr>
            <a:endParaRPr lang="en-US" dirty="0">
              <a:solidFill>
                <a:srgbClr val="000000"/>
              </a:solidFill>
            </a:endParaRPr>
          </a:p>
        </p:txBody>
      </p:sp>
    </p:spTree>
    <p:extLst>
      <p:ext uri="{BB962C8B-B14F-4D97-AF65-F5344CB8AC3E}">
        <p14:creationId xmlns:p14="http://schemas.microsoft.com/office/powerpoint/2010/main" val="391782140"/>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Lst>
  <p:txStyles>
    <p:titleStyle>
      <a:lvl1pPr algn="ctr" rtl="0" eaLnBrk="1" fontAlgn="base" hangingPunct="1">
        <a:spcBef>
          <a:spcPct val="0"/>
        </a:spcBef>
        <a:spcAft>
          <a:spcPct val="0"/>
        </a:spcAft>
        <a:defRPr sz="4400">
          <a:solidFill>
            <a:srgbClr val="FFFF00"/>
          </a:solidFill>
          <a:latin typeface="+mj-lt"/>
          <a:ea typeface="+mj-ea"/>
          <a:cs typeface="+mj-cs"/>
        </a:defRPr>
      </a:lvl1pPr>
      <a:lvl2pPr algn="ctr" rtl="0" eaLnBrk="1" fontAlgn="base" hangingPunct="1">
        <a:spcBef>
          <a:spcPct val="0"/>
        </a:spcBef>
        <a:spcAft>
          <a:spcPct val="0"/>
        </a:spcAft>
        <a:defRPr sz="4400">
          <a:solidFill>
            <a:srgbClr val="FFFF00"/>
          </a:solidFill>
          <a:latin typeface="Arial" charset="0"/>
        </a:defRPr>
      </a:lvl2pPr>
      <a:lvl3pPr algn="ctr" rtl="0" eaLnBrk="1" fontAlgn="base" hangingPunct="1">
        <a:spcBef>
          <a:spcPct val="0"/>
        </a:spcBef>
        <a:spcAft>
          <a:spcPct val="0"/>
        </a:spcAft>
        <a:defRPr sz="4400">
          <a:solidFill>
            <a:srgbClr val="FFFF00"/>
          </a:solidFill>
          <a:latin typeface="Arial" charset="0"/>
        </a:defRPr>
      </a:lvl3pPr>
      <a:lvl4pPr algn="ctr" rtl="0" eaLnBrk="1" fontAlgn="base" hangingPunct="1">
        <a:spcBef>
          <a:spcPct val="0"/>
        </a:spcBef>
        <a:spcAft>
          <a:spcPct val="0"/>
        </a:spcAft>
        <a:defRPr sz="4400">
          <a:solidFill>
            <a:srgbClr val="FFFF00"/>
          </a:solidFill>
          <a:latin typeface="Arial" charset="0"/>
        </a:defRPr>
      </a:lvl4pPr>
      <a:lvl5pPr algn="ctr" rtl="0" eaLnBrk="1" fontAlgn="base" hangingPunct="1">
        <a:spcBef>
          <a:spcPct val="0"/>
        </a:spcBef>
        <a:spcAft>
          <a:spcPct val="0"/>
        </a:spcAft>
        <a:defRPr sz="4400">
          <a:solidFill>
            <a:srgbClr val="FFFF00"/>
          </a:solidFill>
          <a:latin typeface="Arial" charset="0"/>
        </a:defRPr>
      </a:lvl5pPr>
      <a:lvl6pPr marL="457200" algn="ctr" rtl="0" eaLnBrk="1" fontAlgn="base" hangingPunct="1">
        <a:spcBef>
          <a:spcPct val="0"/>
        </a:spcBef>
        <a:spcAft>
          <a:spcPct val="0"/>
        </a:spcAft>
        <a:defRPr sz="4400">
          <a:solidFill>
            <a:srgbClr val="FFFF00"/>
          </a:solidFill>
          <a:latin typeface="Arial" charset="0"/>
        </a:defRPr>
      </a:lvl6pPr>
      <a:lvl7pPr marL="914400" algn="ctr" rtl="0" eaLnBrk="1" fontAlgn="base" hangingPunct="1">
        <a:spcBef>
          <a:spcPct val="0"/>
        </a:spcBef>
        <a:spcAft>
          <a:spcPct val="0"/>
        </a:spcAft>
        <a:defRPr sz="4400">
          <a:solidFill>
            <a:srgbClr val="FFFF00"/>
          </a:solidFill>
          <a:latin typeface="Arial" charset="0"/>
        </a:defRPr>
      </a:lvl7pPr>
      <a:lvl8pPr marL="1371600" algn="ctr" rtl="0" eaLnBrk="1" fontAlgn="base" hangingPunct="1">
        <a:spcBef>
          <a:spcPct val="0"/>
        </a:spcBef>
        <a:spcAft>
          <a:spcPct val="0"/>
        </a:spcAft>
        <a:defRPr sz="4400">
          <a:solidFill>
            <a:srgbClr val="FFFF00"/>
          </a:solidFill>
          <a:latin typeface="Arial" charset="0"/>
        </a:defRPr>
      </a:lvl8pPr>
      <a:lvl9pPr marL="1828800" algn="ctr" rtl="0" eaLnBrk="1" fontAlgn="base" hangingPunct="1">
        <a:spcBef>
          <a:spcPct val="0"/>
        </a:spcBef>
        <a:spcAft>
          <a:spcPct val="0"/>
        </a:spcAft>
        <a:defRPr sz="4400">
          <a:solidFill>
            <a:srgbClr val="FFFF00"/>
          </a:solidFill>
          <a:latin typeface="Arial" charset="0"/>
        </a:defRPr>
      </a:lvl9pPr>
    </p:titleStyle>
    <p:bodyStyle>
      <a:lvl1pPr marL="342900" indent="-342900" algn="l" rtl="0" eaLnBrk="1" fontAlgn="base" hangingPunct="1">
        <a:spcBef>
          <a:spcPct val="20000"/>
        </a:spcBef>
        <a:spcAft>
          <a:spcPct val="0"/>
        </a:spcAft>
        <a:buChar char="•"/>
        <a:defRPr sz="3200">
          <a:solidFill>
            <a:srgbClr val="FFFF00"/>
          </a:solidFill>
          <a:latin typeface="+mn-lt"/>
          <a:ea typeface="+mn-ea"/>
          <a:cs typeface="+mn-cs"/>
        </a:defRPr>
      </a:lvl1pPr>
      <a:lvl2pPr marL="742950" indent="-285750" algn="l" rtl="0" eaLnBrk="1" fontAlgn="base" hangingPunct="1">
        <a:spcBef>
          <a:spcPct val="20000"/>
        </a:spcBef>
        <a:spcAft>
          <a:spcPct val="0"/>
        </a:spcAft>
        <a:buChar char="–"/>
        <a:defRPr sz="2800">
          <a:solidFill>
            <a:srgbClr val="FFFF00"/>
          </a:solidFill>
          <a:latin typeface="+mn-lt"/>
        </a:defRPr>
      </a:lvl2pPr>
      <a:lvl3pPr marL="1143000" indent="-228600" algn="l" rtl="0" eaLnBrk="1" fontAlgn="base" hangingPunct="1">
        <a:spcBef>
          <a:spcPct val="20000"/>
        </a:spcBef>
        <a:spcAft>
          <a:spcPct val="0"/>
        </a:spcAft>
        <a:buChar char="•"/>
        <a:defRPr sz="2400">
          <a:solidFill>
            <a:srgbClr val="FFFF00"/>
          </a:solidFill>
          <a:latin typeface="+mn-lt"/>
        </a:defRPr>
      </a:lvl3pPr>
      <a:lvl4pPr marL="1600200" indent="-228600" algn="l" rtl="0" eaLnBrk="1" fontAlgn="base" hangingPunct="1">
        <a:spcBef>
          <a:spcPct val="20000"/>
        </a:spcBef>
        <a:spcAft>
          <a:spcPct val="0"/>
        </a:spcAft>
        <a:buChar char="–"/>
        <a:defRPr sz="2000">
          <a:solidFill>
            <a:srgbClr val="FFFF00"/>
          </a:solidFill>
          <a:latin typeface="+mn-lt"/>
        </a:defRPr>
      </a:lvl4pPr>
      <a:lvl5pPr marL="2057400" indent="-228600" algn="l" rtl="0" eaLnBrk="1" fontAlgn="base" hangingPunct="1">
        <a:spcBef>
          <a:spcPct val="20000"/>
        </a:spcBef>
        <a:spcAft>
          <a:spcPct val="0"/>
        </a:spcAft>
        <a:buChar char="»"/>
        <a:defRPr sz="2000">
          <a:solidFill>
            <a:srgbClr val="FFFF00"/>
          </a:solidFill>
          <a:latin typeface="+mn-lt"/>
        </a:defRPr>
      </a:lvl5pPr>
      <a:lvl6pPr marL="2514600" indent="-228600" algn="l" rtl="0" eaLnBrk="1" fontAlgn="base" hangingPunct="1">
        <a:spcBef>
          <a:spcPct val="20000"/>
        </a:spcBef>
        <a:spcAft>
          <a:spcPct val="0"/>
        </a:spcAft>
        <a:buChar char="»"/>
        <a:defRPr sz="2000">
          <a:solidFill>
            <a:srgbClr val="FFFF00"/>
          </a:solidFill>
          <a:latin typeface="+mn-lt"/>
        </a:defRPr>
      </a:lvl6pPr>
      <a:lvl7pPr marL="2971800" indent="-228600" algn="l" rtl="0" eaLnBrk="1" fontAlgn="base" hangingPunct="1">
        <a:spcBef>
          <a:spcPct val="20000"/>
        </a:spcBef>
        <a:spcAft>
          <a:spcPct val="0"/>
        </a:spcAft>
        <a:buChar char="»"/>
        <a:defRPr sz="2000">
          <a:solidFill>
            <a:srgbClr val="FFFF00"/>
          </a:solidFill>
          <a:latin typeface="+mn-lt"/>
        </a:defRPr>
      </a:lvl7pPr>
      <a:lvl8pPr marL="3429000" indent="-228600" algn="l" rtl="0" eaLnBrk="1" fontAlgn="base" hangingPunct="1">
        <a:spcBef>
          <a:spcPct val="20000"/>
        </a:spcBef>
        <a:spcAft>
          <a:spcPct val="0"/>
        </a:spcAft>
        <a:buChar char="»"/>
        <a:defRPr sz="2000">
          <a:solidFill>
            <a:srgbClr val="FFFF00"/>
          </a:solidFill>
          <a:latin typeface="+mn-lt"/>
        </a:defRPr>
      </a:lvl8pPr>
      <a:lvl9pPr marL="3886200" indent="-228600" algn="l" rtl="0" eaLnBrk="1" fontAlgn="base" hangingPunct="1">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pl-PL"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B4BAA88-5F03-4CED-96D1-E162BF419AF5}"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C8C8B1"/>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51A34E-F02E-4FE2-9D88-F2AF202B92A3}" type="datetimeFigureOut">
              <a:rPr lang="en-US" smtClean="0">
                <a:solidFill>
                  <a:srgbClr val="C8C8B1"/>
                </a:solidFill>
              </a:rPr>
              <a:pPr/>
              <a:t>9/29/16</a:t>
            </a:fld>
            <a:endParaRPr lang="en-US">
              <a:solidFill>
                <a:srgbClr val="C8C8B1"/>
              </a:solidFill>
            </a:endParaRPr>
          </a:p>
        </p:txBody>
      </p:sp>
    </p:spTree>
    <p:extLst>
      <p:ext uri="{BB962C8B-B14F-4D97-AF65-F5344CB8AC3E}">
        <p14:creationId xmlns:p14="http://schemas.microsoft.com/office/powerpoint/2010/main" val="2606164366"/>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pl-PL" smtClean="0"/>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pPr defTabSz="457200"/>
            <a:fld id="{3C633830-2244-49AE-BC4A-47F415C177C6}" type="datetimeFigureOut">
              <a:rPr lang="en-US" smtClean="0">
                <a:solidFill>
                  <a:prstClr val="black">
                    <a:lumMod val="85000"/>
                    <a:lumOff val="15000"/>
                  </a:prstClr>
                </a:solidFill>
              </a:rPr>
              <a:pPr defTabSz="457200"/>
              <a:t>9/29/16</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pPr defTabSz="457200"/>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pPr defTabSz="457200"/>
            <a:fld id="{2AC27A5A-7290-4DE1-BA94-4BE8A8E57DCF}" type="slidenum">
              <a:rPr lang="en-US" smtClean="0">
                <a:solidFill>
                  <a:srgbClr val="F5F5F5"/>
                </a:solidFill>
              </a:rPr>
              <a:pPr defTabSz="457200"/>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0146099"/>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l-PL"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9C70FC5-B6CC-3441-9106-283708D0F080}"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30BBBB-D8A4-E943-A557-854109F879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126617"/>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l-PL"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6ADBCFE-C844-40C3-89A4-431DC092E409}" type="datetimeFigureOut">
              <a:rPr lang="en-US" smtClean="0">
                <a:solidFill>
                  <a:prstClr val="black">
                    <a:tint val="75000"/>
                  </a:prstClr>
                </a:solidFill>
              </a:rPr>
              <a:pPr/>
              <a:t>9/29/16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6DF732-C862-4ABF-A87A-329FC571D3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1814531"/>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 id="214748403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73352" y="964692"/>
            <a:ext cx="5797296"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pl-PL" smtClean="0"/>
              <a:t>Click to edit Master title style</a:t>
            </a:r>
            <a:endParaRPr lang="en-US" dirty="0"/>
          </a:p>
        </p:txBody>
      </p:sp>
      <p:sp>
        <p:nvSpPr>
          <p:cNvPr id="3" name="Text Placeholder 2"/>
          <p:cNvSpPr>
            <a:spLocks noGrp="1"/>
          </p:cNvSpPr>
          <p:nvPr>
            <p:ph type="body" idx="1"/>
          </p:nvPr>
        </p:nvSpPr>
        <p:spPr>
          <a:xfrm>
            <a:off x="1673352" y="2638045"/>
            <a:ext cx="5797296"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866072" y="6238816"/>
            <a:ext cx="2065310" cy="323968"/>
          </a:xfrm>
          <a:prstGeom prst="rect">
            <a:avLst/>
          </a:prstGeom>
        </p:spPr>
        <p:txBody>
          <a:bodyPr vert="horz" lIns="91440" tIns="45720" rIns="91440" bIns="45720" rtlCol="0" anchor="ctr"/>
          <a:lstStyle>
            <a:lvl1pPr algn="r">
              <a:defRPr sz="788">
                <a:solidFill>
                  <a:schemeClr val="tx1">
                    <a:alpha val="70000"/>
                  </a:schemeClr>
                </a:solidFill>
              </a:defRPr>
            </a:lvl1pPr>
          </a:lstStyle>
          <a:p>
            <a:pPr defTabSz="457200"/>
            <a:fld id="{1160EA64-D806-43AC-9DF2-F8C432F32B4C}" type="datetimeFigureOut">
              <a:rPr lang="en-US" dirty="0">
                <a:solidFill>
                  <a:srgbClr val="000000">
                    <a:alpha val="70000"/>
                  </a:srgbClr>
                </a:solidFill>
              </a:rPr>
              <a:pPr defTabSz="457200"/>
              <a:t>9/29/16</a:t>
            </a:fld>
            <a:endParaRPr lang="en-US" dirty="0">
              <a:solidFill>
                <a:srgbClr val="000000">
                  <a:alpha val="70000"/>
                </a:srgbClr>
              </a:solidFill>
            </a:endParaRPr>
          </a:p>
        </p:txBody>
      </p:sp>
      <p:sp>
        <p:nvSpPr>
          <p:cNvPr id="5" name="Footer Placeholder 4"/>
          <p:cNvSpPr>
            <a:spLocks noGrp="1"/>
          </p:cNvSpPr>
          <p:nvPr>
            <p:ph type="ftr" sz="quarter" idx="3"/>
          </p:nvPr>
        </p:nvSpPr>
        <p:spPr>
          <a:xfrm>
            <a:off x="1200150" y="6236208"/>
            <a:ext cx="4425892" cy="320040"/>
          </a:xfrm>
          <a:prstGeom prst="rect">
            <a:avLst/>
          </a:prstGeom>
        </p:spPr>
        <p:txBody>
          <a:bodyPr vert="horz" lIns="91440" tIns="45720" rIns="91440" bIns="45720" rtlCol="0" anchor="ctr"/>
          <a:lstStyle>
            <a:lvl1pPr algn="l">
              <a:defRPr sz="788">
                <a:solidFill>
                  <a:schemeClr val="tx1">
                    <a:alpha val="70000"/>
                  </a:schemeClr>
                </a:solidFill>
              </a:defRPr>
            </a:lvl1pPr>
          </a:lstStyle>
          <a:p>
            <a:pPr defTabSz="457200"/>
            <a:endParaRPr lang="en-US" dirty="0">
              <a:solidFill>
                <a:srgbClr val="000000">
                  <a:alpha val="70000"/>
                </a:srgbClr>
              </a:solidFill>
            </a:endParaRPr>
          </a:p>
        </p:txBody>
      </p:sp>
      <p:sp>
        <p:nvSpPr>
          <p:cNvPr id="6" name="Slide Number Placeholder 5"/>
          <p:cNvSpPr>
            <a:spLocks noGrp="1"/>
          </p:cNvSpPr>
          <p:nvPr>
            <p:ph type="sldNum" sz="quarter" idx="4"/>
          </p:nvPr>
        </p:nvSpPr>
        <p:spPr>
          <a:xfrm>
            <a:off x="8069192" y="6217920"/>
            <a:ext cx="274320" cy="365760"/>
          </a:xfrm>
          <a:prstGeom prst="ellipse">
            <a:avLst/>
          </a:prstGeom>
          <a:solidFill>
            <a:srgbClr val="1D1D1D">
              <a:alpha val="70000"/>
            </a:srgbClr>
          </a:solidFill>
        </p:spPr>
        <p:txBody>
          <a:bodyPr vert="horz" lIns="18288" tIns="45720" rIns="18288" bIns="45720" rtlCol="0" anchor="ctr">
            <a:noAutofit/>
          </a:bodyPr>
          <a:lstStyle>
            <a:lvl1pPr algn="ctr">
              <a:defRPr sz="825" spc="0" baseline="0">
                <a:solidFill>
                  <a:srgbClr val="FFFFFF"/>
                </a:solidFill>
              </a:defRPr>
            </a:lvl1pPr>
          </a:lstStyle>
          <a:p>
            <a:pPr defTabSz="457200"/>
            <a:fld id="{8A7A6979-0714-4377-B894-6BE4C2D6E202}" type="slidenum">
              <a:rPr lang="en-US" dirty="0"/>
              <a:pPr defTabSz="457200"/>
              <a:t>‹#›</a:t>
            </a:fld>
            <a:endParaRPr lang="en-US" dirty="0"/>
          </a:p>
        </p:txBody>
      </p:sp>
    </p:spTree>
    <p:extLst>
      <p:ext uri="{BB962C8B-B14F-4D97-AF65-F5344CB8AC3E}">
        <p14:creationId xmlns:p14="http://schemas.microsoft.com/office/powerpoint/2010/main" val="3086811413"/>
      </p:ext>
    </p:extLst>
  </p:cSld>
  <p:clrMap bg1="lt1" tx1="dk1" bg2="lt2" tx2="dk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 id="2147484046" r:id="rId8"/>
    <p:sldLayoutId id="2147484047" r:id="rId9"/>
    <p:sldLayoutId id="2147484048" r:id="rId10"/>
    <p:sldLayoutId id="2147484049" r:id="rId11"/>
  </p:sldLayoutIdLst>
  <p:hf sldNum="0" hdr="0" ftr="0" dt="0"/>
  <p:txStyles>
    <p:titleStyle>
      <a:lvl1pPr algn="ctr" defTabSz="685800" rtl="0" eaLnBrk="1" latinLnBrk="0" hangingPunct="1">
        <a:lnSpc>
          <a:spcPct val="90000"/>
        </a:lnSpc>
        <a:spcBef>
          <a:spcPct val="0"/>
        </a:spcBef>
        <a:buNone/>
        <a:defRPr sz="2100" kern="1200" cap="all" spc="150" baseline="0">
          <a:solidFill>
            <a:srgbClr val="262626"/>
          </a:solidFill>
          <a:latin typeface="+mj-lt"/>
          <a:ea typeface="+mj-ea"/>
          <a:cs typeface="+mj-cs"/>
        </a:defRPr>
      </a:lvl1pPr>
    </p:titleStyle>
    <p:bodyStyle>
      <a:lvl1pPr marL="171450" indent="-171450" algn="l" defTabSz="685800" rtl="0" eaLnBrk="1" latinLnBrk="0" hangingPunct="1">
        <a:lnSpc>
          <a:spcPct val="100000"/>
        </a:lnSpc>
        <a:spcBef>
          <a:spcPts val="750"/>
        </a:spcBef>
        <a:buClr>
          <a:schemeClr val="accent2"/>
        </a:buClr>
        <a:buFont typeface="Arial" panose="020B0604020202020204" pitchFamily="34" charset="0"/>
        <a:buChar char="•"/>
        <a:defRPr sz="1350" kern="1200">
          <a:solidFill>
            <a:schemeClr val="tx1">
              <a:lumMod val="85000"/>
              <a:lumOff val="15000"/>
            </a:schemeClr>
          </a:solidFill>
          <a:latin typeface="+mn-lt"/>
          <a:ea typeface="+mn-ea"/>
          <a:cs typeface="+mn-cs"/>
        </a:defRPr>
      </a:lvl1pPr>
      <a:lvl2pPr marL="3429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2pPr>
      <a:lvl3pPr marL="5143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3pPr>
      <a:lvl4pPr marL="6858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4pPr>
      <a:lvl5pPr marL="8572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984647"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6pPr>
      <a:lvl7pPr marL="1113235"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7pPr>
      <a:lvl8pPr marL="1243013"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8pPr>
      <a:lvl9pPr marL="1412081"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en-US" smtClean="0"/>
              <a:t>Click to edit Master title style</a:t>
            </a:r>
            <a:endParaRPr lang="en-US"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en-US" smtClean="0"/>
              <a:t>Click to edit Master text styles</a:t>
            </a:r>
          </a:p>
          <a:p>
            <a:pPr lvl="1"/>
            <a:r>
              <a:rPr lang="pl-PL" altLang="en-US" smtClean="0"/>
              <a:t>Second level</a:t>
            </a:r>
          </a:p>
          <a:p>
            <a:pPr lvl="2"/>
            <a:r>
              <a:rPr lang="pl-PL" altLang="en-US" smtClean="0"/>
              <a:t>Third level</a:t>
            </a:r>
          </a:p>
          <a:p>
            <a:pPr lvl="3"/>
            <a:r>
              <a:rPr lang="pl-PL" altLang="en-US" smtClean="0"/>
              <a:t>Fourth level</a:t>
            </a:r>
          </a:p>
          <a:p>
            <a:pPr lvl="4"/>
            <a:r>
              <a:rPr lang="pl-PL" altLang="en-US" smtClean="0"/>
              <a:t>Fifth level</a:t>
            </a:r>
            <a:endParaRPr lang="en-US" alt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8FECBE64-6FA9-4A04-86B9-08916E7ACC6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3857859780"/>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solidFill>
                  <a:prstClr val="white"/>
                </a:solidFill>
                <a:latin typeface="Arial"/>
                <a:ea typeface="Osaka"/>
                <a:cs typeface="Osaka"/>
              </a:rPr>
              <a:t>Event, Date</a:t>
            </a:r>
            <a:endParaRPr lang="en-US" dirty="0">
              <a:solidFill>
                <a:prstClr val="white"/>
              </a:solidFill>
              <a:latin typeface="Arial"/>
              <a:ea typeface="Osaka"/>
              <a:cs typeface="Osaka"/>
            </a:endParaRPr>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820097487"/>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endParaRPr lang="en-US"/>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latin typeface="Arial"/>
              <a:ea typeface="Osaka"/>
              <a:cs typeface="Osaka"/>
            </a:endParaRPr>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latin typeface="Arial" charset="0"/>
                <a:ea typeface="Osaka"/>
                <a:cs typeface="Osaka"/>
              </a:rPr>
              <a:t>Boston University</a:t>
            </a:r>
            <a:r>
              <a:rPr lang="en-US" sz="1200" dirty="0">
                <a:solidFill>
                  <a:prstClr val="white"/>
                </a:solidFill>
                <a:latin typeface="Arial" charset="0"/>
                <a:ea typeface="Osaka"/>
                <a:cs typeface="Osaka"/>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latin typeface="Arial" charset="0"/>
                <a:ea typeface="Osaka"/>
                <a:cs typeface="Osaka"/>
              </a:rPr>
              <a:t>Boston University</a:t>
            </a:r>
            <a:r>
              <a:rPr lang="en-US" sz="1400" dirty="0">
                <a:solidFill>
                  <a:prstClr val="black"/>
                </a:solidFill>
                <a:latin typeface="Arial" charset="0"/>
                <a:ea typeface="Osaka"/>
                <a:cs typeface="Osaka"/>
              </a:rPr>
              <a:t> Office of the </a:t>
            </a:r>
            <a:r>
              <a:rPr lang="en-US" sz="1400" dirty="0" smtClean="0">
                <a:solidFill>
                  <a:prstClr val="black"/>
                </a:solidFill>
                <a:latin typeface="Arial" charset="0"/>
                <a:ea typeface="Osaka"/>
                <a:cs typeface="Osaka"/>
              </a:rPr>
              <a:t>Vice President and Associate Provost for Research</a:t>
            </a:r>
            <a:endParaRPr lang="en-US" sz="1400" dirty="0">
              <a:solidFill>
                <a:prstClr val="black"/>
              </a:solidFill>
              <a:latin typeface="Arial" charset="0"/>
              <a:ea typeface="Osaka"/>
              <a:cs typeface="Osaka"/>
            </a:endParaRPr>
          </a:p>
        </p:txBody>
      </p:sp>
    </p:spTree>
    <p:extLst>
      <p:ext uri="{BB962C8B-B14F-4D97-AF65-F5344CB8AC3E}">
        <p14:creationId xmlns:p14="http://schemas.microsoft.com/office/powerpoint/2010/main" val="1961879382"/>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820097487"/>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412277685"/>
      </p:ext>
    </p:extLst>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smtClean="0"/>
              <a:t>Event, Date</a:t>
            </a:r>
            <a:endParaRPr lang="en-US" dirty="0"/>
          </a:p>
        </p:txBody>
      </p:sp>
      <p:sp>
        <p:nvSpPr>
          <p:cNvPr id="9"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11"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1326247643"/>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Lst>
  <p:timing>
    <p:tnLst>
      <p:par>
        <p:cTn xmlns:p14="http://schemas.microsoft.com/office/powerpoint/2010/main" id="1" dur="indefinite" restart="never" nodeType="tmRoot"/>
      </p:par>
    </p:tnLst>
  </p:timing>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pl-PL"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11" name="Rectangle 10"/>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3" name="Picture 12" descr="bu_logo.gi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4" name="TextBox 3"/>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
        <p:nvSpPr>
          <p:cNvPr id="7"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8"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9"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a:t>
            </a:r>
            <a:r>
              <a:rPr lang="en-US" sz="1400" dirty="0" smtClean="0">
                <a:latin typeface="Arial" charset="0"/>
              </a:rPr>
              <a:t>Vice President and Associate</a:t>
            </a:r>
            <a:r>
              <a:rPr lang="en-US" sz="1400" baseline="0" dirty="0" smtClean="0">
                <a:latin typeface="Arial" charset="0"/>
              </a:rPr>
              <a:t> </a:t>
            </a:r>
            <a:r>
              <a:rPr lang="en-US" sz="1400" dirty="0" smtClean="0">
                <a:latin typeface="Arial" charset="0"/>
              </a:rPr>
              <a:t>Provost for Research</a:t>
            </a:r>
            <a:endParaRPr lang="en-US" sz="1400" dirty="0">
              <a:latin typeface="Arial" charset="0"/>
            </a:endParaRPr>
          </a:p>
        </p:txBody>
      </p:sp>
    </p:spTree>
    <p:extLst>
      <p:ext uri="{BB962C8B-B14F-4D97-AF65-F5344CB8AC3E}">
        <p14:creationId xmlns:p14="http://schemas.microsoft.com/office/powerpoint/2010/main" val="242588954"/>
      </p:ext>
    </p:extLst>
  </p:cSld>
  <p:clrMap bg1="lt1" tx1="dk1" bg2="lt2" tx2="dk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 id="2147484132" r:id="rId10"/>
    <p:sldLayoutId id="2147484133" r:id="rId11"/>
    <p:sldLayoutId id="2147484134" r:id="rId12"/>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624D31-43A5-475A-80CF-332C9F6DCF35}" type="datetimeFigureOut">
              <a:rPr lang="en-US" smtClean="0"/>
              <a:t>9/29/16</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2238283"/>
      </p:ext>
    </p:extLst>
  </p:cSld>
  <p:clrMap bg1="lt1" tx1="dk1" bg2="lt2" tx2="dk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Lst>
  <p:hf sldNum="0"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411522957"/>
      </p:ext>
    </p:extLst>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 id="2147484159"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1887665154"/>
      </p:ext>
    </p:extLst>
  </p:cSld>
  <p:clrMap bg1="lt1" tx1="dk1" bg2="lt2" tx2="dk2" accent1="accent1" accent2="accent2" accent3="accent3" accent4="accent4" accent5="accent5" accent6="accent6" hlink="hlink" folHlink="folHlink"/>
  <p:sldLayoutIdLst>
    <p:sldLayoutId id="2147484161" r:id="rId1"/>
    <p:sldLayoutId id="2147484162" r:id="rId2"/>
    <p:sldLayoutId id="2147484163" r:id="rId3"/>
    <p:sldLayoutId id="2147484164" r:id="rId4"/>
    <p:sldLayoutId id="2147484165" r:id="rId5"/>
    <p:sldLayoutId id="2147484166" r:id="rId6"/>
    <p:sldLayoutId id="2147484167" r:id="rId7"/>
    <p:sldLayoutId id="2147484168" r:id="rId8"/>
    <p:sldLayoutId id="2147484169" r:id="rId9"/>
    <p:sldLayoutId id="2147484170" r:id="rId10"/>
    <p:sldLayoutId id="2147484171" r:id="rId11"/>
    <p:sldLayoutId id="2147484172"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222028828"/>
      </p:ext>
    </p:extLst>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8" r:id="rId5"/>
    <p:sldLayoutId id="2147484179" r:id="rId6"/>
    <p:sldLayoutId id="2147484180" r:id="rId7"/>
    <p:sldLayoutId id="2147484181" r:id="rId8"/>
    <p:sldLayoutId id="2147484182" r:id="rId9"/>
    <p:sldLayoutId id="2147484183" r:id="rId10"/>
    <p:sldLayoutId id="2147484184" r:id="rId11"/>
    <p:sldLayoutId id="2147484185"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2058907361"/>
      </p:ext>
    </p:extLst>
  </p:cSld>
  <p:clrMap bg1="lt1" tx1="dk1" bg2="lt2" tx2="dk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 id="2147484198"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991039875"/>
      </p:ext>
    </p:extLst>
  </p:cSld>
  <p:clrMap bg1="lt1" tx1="dk1" bg2="lt2" tx2="dk2" accent1="accent1" accent2="accent2" accent3="accent3" accent4="accent4" accent5="accent5" accent6="accent6" hlink="hlink" folHlink="folHlink"/>
  <p:sldLayoutIdLst>
    <p:sldLayoutId id="2147484200" r:id="rId1"/>
    <p:sldLayoutId id="2147484201" r:id="rId2"/>
    <p:sldLayoutId id="2147484202" r:id="rId3"/>
    <p:sldLayoutId id="2147484203" r:id="rId4"/>
    <p:sldLayoutId id="2147484204" r:id="rId5"/>
    <p:sldLayoutId id="2147484205" r:id="rId6"/>
    <p:sldLayoutId id="2147484206" r:id="rId7"/>
    <p:sldLayoutId id="2147484207" r:id="rId8"/>
    <p:sldLayoutId id="2147484208" r:id="rId9"/>
    <p:sldLayoutId id="2147484209" r:id="rId10"/>
    <p:sldLayoutId id="2147484210" r:id="rId11"/>
    <p:sldLayoutId id="2147484211" r:id="rId12"/>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dirty="0"/>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1036" name="Text Box 12"/>
          <p:cNvSpPr txBox="1">
            <a:spLocks noChangeArrowheads="1"/>
          </p:cNvSpPr>
          <p:nvPr/>
        </p:nvSpPr>
        <p:spPr bwMode="auto">
          <a:xfrm>
            <a:off x="609600" y="1524000"/>
            <a:ext cx="79248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900" b="1" dirty="0">
                <a:solidFill>
                  <a:schemeClr val="bg1"/>
                </a:solidFill>
                <a:latin typeface="Arial" charset="0"/>
              </a:rPr>
              <a:t>Boston University</a:t>
            </a:r>
            <a:r>
              <a:rPr lang="en-US" sz="900" dirty="0">
                <a:solidFill>
                  <a:schemeClr val="bg1"/>
                </a:solidFill>
                <a:latin typeface="Arial" charset="0"/>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6" y="6172202"/>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6" y="6248401"/>
            <a:ext cx="519405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50" b="1" dirty="0">
                <a:latin typeface="Arial" charset="0"/>
              </a:rPr>
              <a:t>Boston University</a:t>
            </a:r>
            <a:r>
              <a:rPr lang="en-US" sz="1050" dirty="0">
                <a:latin typeface="Arial" charset="0"/>
              </a:rPr>
              <a:t> Office of the </a:t>
            </a:r>
            <a:r>
              <a:rPr lang="en-US" sz="1050" dirty="0" smtClean="0">
                <a:latin typeface="Arial" charset="0"/>
              </a:rPr>
              <a:t>Vice President and Associate</a:t>
            </a:r>
            <a:r>
              <a:rPr lang="en-US" sz="1050" baseline="0" dirty="0" smtClean="0">
                <a:latin typeface="Arial" charset="0"/>
              </a:rPr>
              <a:t> </a:t>
            </a:r>
            <a:r>
              <a:rPr lang="en-US" sz="1050" dirty="0" smtClean="0">
                <a:latin typeface="Arial" charset="0"/>
              </a:rPr>
              <a:t>Provost for Research</a:t>
            </a:r>
            <a:endParaRPr lang="en-US" sz="1050" dirty="0">
              <a:latin typeface="Arial" charset="0"/>
            </a:endParaRP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dirty="0" smtClean="0"/>
              <a:t>Event, Date</a:t>
            </a:r>
            <a:endParaRPr lang="en-US" dirty="0"/>
          </a:p>
        </p:txBody>
      </p:sp>
      <p:sp>
        <p:nvSpPr>
          <p:cNvPr id="9" name="Rectangle 8"/>
          <p:cNvSpPr/>
          <p:nvPr/>
        </p:nvSpPr>
        <p:spPr>
          <a:xfrm>
            <a:off x="0" y="6042063"/>
            <a:ext cx="9144000" cy="825209"/>
          </a:xfrm>
          <a:prstGeom prst="rect">
            <a:avLst/>
          </a:prstGeom>
          <a:solidFill>
            <a:srgbClr val="201B1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bu_logo.gi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43961" y="6189148"/>
            <a:ext cx="881653" cy="524794"/>
          </a:xfrm>
          <a:prstGeom prst="rect">
            <a:avLst/>
          </a:prstGeom>
        </p:spPr>
      </p:pic>
      <p:sp>
        <p:nvSpPr>
          <p:cNvPr id="12" name="TextBox 11"/>
          <p:cNvSpPr txBox="1"/>
          <p:nvPr/>
        </p:nvSpPr>
        <p:spPr>
          <a:xfrm>
            <a:off x="98897" y="6075421"/>
            <a:ext cx="3372883" cy="553998"/>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Professional Development &amp; Postdoctoral Affairs</a:t>
            </a:r>
          </a:p>
          <a:p>
            <a:endParaRPr lang="en-US" sz="750" b="1" dirty="0" smtClean="0">
              <a:solidFill>
                <a:schemeClr val="bg1"/>
              </a:solidFill>
              <a:latin typeface="Arial"/>
              <a:cs typeface="Arial"/>
            </a:endParaRPr>
          </a:p>
          <a:p>
            <a:r>
              <a:rPr lang="en-US" sz="750" b="1" dirty="0" smtClean="0">
                <a:solidFill>
                  <a:schemeClr val="bg1"/>
                </a:solidFill>
                <a:latin typeface="Arial"/>
                <a:cs typeface="Arial"/>
              </a:rPr>
              <a:t>Boston University </a:t>
            </a:r>
            <a:r>
              <a:rPr lang="en-US" sz="750" dirty="0" smtClean="0">
                <a:solidFill>
                  <a:schemeClr val="bg1"/>
                </a:solidFill>
                <a:latin typeface="Arial"/>
                <a:cs typeface="Arial"/>
              </a:rPr>
              <a:t>Office of the Provost</a:t>
            </a:r>
          </a:p>
          <a:p>
            <a:r>
              <a:rPr lang="en-US" sz="750" dirty="0" smtClean="0">
                <a:solidFill>
                  <a:schemeClr val="bg1"/>
                </a:solidFill>
                <a:latin typeface="Arial"/>
                <a:cs typeface="Arial"/>
              </a:rPr>
              <a:t>STEM</a:t>
            </a:r>
            <a:r>
              <a:rPr lang="en-US" sz="750" baseline="0" dirty="0" smtClean="0">
                <a:solidFill>
                  <a:schemeClr val="bg1"/>
                </a:solidFill>
                <a:latin typeface="Arial"/>
                <a:cs typeface="Arial"/>
              </a:rPr>
              <a:t> Education Initiatives</a:t>
            </a:r>
            <a:endParaRPr lang="en-US" sz="750" dirty="0" smtClean="0">
              <a:solidFill>
                <a:schemeClr val="bg1"/>
              </a:solidFill>
              <a:latin typeface="Arial"/>
              <a:cs typeface="Arial"/>
            </a:endParaRPr>
          </a:p>
        </p:txBody>
      </p:sp>
    </p:spTree>
    <p:extLst>
      <p:ext uri="{BB962C8B-B14F-4D97-AF65-F5344CB8AC3E}">
        <p14:creationId xmlns:p14="http://schemas.microsoft.com/office/powerpoint/2010/main" val="769304465"/>
      </p:ext>
    </p:extLst>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0"/>
          <a:cs typeface="Osaka" charset="0"/>
        </a:defRPr>
      </a:lvl2pPr>
      <a:lvl3pPr algn="l" rtl="0" eaLnBrk="1" fontAlgn="base" hangingPunct="1">
        <a:spcBef>
          <a:spcPct val="0"/>
        </a:spcBef>
        <a:spcAft>
          <a:spcPct val="0"/>
        </a:spcAft>
        <a:defRPr sz="2700">
          <a:solidFill>
            <a:schemeClr val="tx1"/>
          </a:solidFill>
          <a:latin typeface="Arial" charset="0"/>
          <a:ea typeface="Osaka" charset="0"/>
          <a:cs typeface="Osaka" charset="0"/>
        </a:defRPr>
      </a:lvl3pPr>
      <a:lvl4pPr algn="l" rtl="0" eaLnBrk="1" fontAlgn="base" hangingPunct="1">
        <a:spcBef>
          <a:spcPct val="0"/>
        </a:spcBef>
        <a:spcAft>
          <a:spcPct val="0"/>
        </a:spcAft>
        <a:defRPr sz="2700">
          <a:solidFill>
            <a:schemeClr val="tx1"/>
          </a:solidFill>
          <a:latin typeface="Arial" charset="0"/>
          <a:ea typeface="Osaka" charset="0"/>
          <a:cs typeface="Osaka" charset="0"/>
        </a:defRPr>
      </a:lvl4pPr>
      <a:lvl5pPr algn="l" rtl="0" eaLnBrk="1" fontAlgn="base" hangingPunct="1">
        <a:spcBef>
          <a:spcPct val="0"/>
        </a:spcBef>
        <a:spcAft>
          <a:spcPct val="0"/>
        </a:spcAft>
        <a:defRPr sz="2700">
          <a:solidFill>
            <a:schemeClr val="tx1"/>
          </a:solidFill>
          <a:latin typeface="Arial" charset="0"/>
          <a:ea typeface="Osaka" charset="0"/>
          <a:cs typeface="Osaka" charset="0"/>
        </a:defRPr>
      </a:lvl5pPr>
      <a:lvl6pPr marL="342900" algn="l" rtl="0" eaLnBrk="1" fontAlgn="base" hangingPunct="1">
        <a:spcBef>
          <a:spcPct val="0"/>
        </a:spcBef>
        <a:spcAft>
          <a:spcPct val="0"/>
        </a:spcAft>
        <a:defRPr sz="2700">
          <a:solidFill>
            <a:schemeClr val="tx1"/>
          </a:solidFill>
          <a:latin typeface="Arial" charset="0"/>
          <a:ea typeface="Osaka" charset="0"/>
          <a:cs typeface="Osaka" charset="0"/>
        </a:defRPr>
      </a:lvl6pPr>
      <a:lvl7pPr marL="685800" algn="l" rtl="0" eaLnBrk="1" fontAlgn="base" hangingPunct="1">
        <a:spcBef>
          <a:spcPct val="0"/>
        </a:spcBef>
        <a:spcAft>
          <a:spcPct val="0"/>
        </a:spcAft>
        <a:defRPr sz="2700">
          <a:solidFill>
            <a:schemeClr val="tx1"/>
          </a:solidFill>
          <a:latin typeface="Arial" charset="0"/>
          <a:ea typeface="Osaka" charset="0"/>
          <a:cs typeface="Osaka" charset="0"/>
        </a:defRPr>
      </a:lvl7pPr>
      <a:lvl8pPr marL="1028700" algn="l" rtl="0" eaLnBrk="1" fontAlgn="base" hangingPunct="1">
        <a:spcBef>
          <a:spcPct val="0"/>
        </a:spcBef>
        <a:spcAft>
          <a:spcPct val="0"/>
        </a:spcAft>
        <a:defRPr sz="2700">
          <a:solidFill>
            <a:schemeClr val="tx1"/>
          </a:solidFill>
          <a:latin typeface="Arial" charset="0"/>
          <a:ea typeface="Osaka" charset="0"/>
          <a:cs typeface="Osaka" charset="0"/>
        </a:defRPr>
      </a:lvl8pPr>
      <a:lvl9pPr marL="1371600" algn="l" rtl="0" eaLnBrk="1" fontAlgn="base" hangingPunct="1">
        <a:spcBef>
          <a:spcPct val="0"/>
        </a:spcBef>
        <a:spcAft>
          <a:spcPct val="0"/>
        </a:spcAft>
        <a:defRPr sz="2700">
          <a:solidFill>
            <a:schemeClr val="tx1"/>
          </a:solidFill>
          <a:latin typeface="Arial" charset="0"/>
          <a:ea typeface="Osaka" charset="0"/>
          <a:cs typeface="Osaka" charset="0"/>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hyperlink" Target="mailto:margora@bu.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3.xml"/><Relationship Id="rId3"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ctrTitle"/>
          </p:nvPr>
        </p:nvSpPr>
        <p:spPr>
          <a:xfrm>
            <a:off x="685800" y="711545"/>
            <a:ext cx="7772400" cy="2387700"/>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buClr>
                <a:schemeClr val="dk1"/>
              </a:buClr>
              <a:buSzPct val="25000"/>
              <a:buFont typeface="Calibri"/>
              <a:buNone/>
            </a:pPr>
            <a:r>
              <a:rPr lang="en-US" dirty="0" smtClean="0"/>
              <a:t>Robert A. Margo </a:t>
            </a:r>
            <a:endParaRPr lang="en-US" dirty="0"/>
          </a:p>
        </p:txBody>
      </p:sp>
      <p:sp>
        <p:nvSpPr>
          <p:cNvPr id="145" name="Shape 145"/>
          <p:cNvSpPr txBox="1">
            <a:spLocks noGrp="1"/>
          </p:cNvSpPr>
          <p:nvPr>
            <p:ph type="subTitle" idx="1"/>
          </p:nvPr>
        </p:nvSpPr>
        <p:spPr>
          <a:xfrm>
            <a:off x="1143000" y="3186750"/>
            <a:ext cx="6858000" cy="1655700"/>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rgbClr val="000000"/>
              </a:buClr>
              <a:buSzPct val="25000"/>
              <a:buFont typeface="Arial"/>
              <a:buNone/>
            </a:pPr>
            <a:r>
              <a:rPr lang="en-US" sz="2250" i="1" dirty="0">
                <a:solidFill>
                  <a:srgbClr val="000000"/>
                </a:solidFill>
              </a:rPr>
              <a:t> </a:t>
            </a:r>
            <a:r>
              <a:rPr lang="en-US" sz="2250" i="1" dirty="0" smtClean="0">
                <a:solidFill>
                  <a:srgbClr val="000000"/>
                </a:solidFill>
              </a:rPr>
              <a:t>Professor, Department of Economics </a:t>
            </a:r>
          </a:p>
          <a:p>
            <a:pPr marL="0" marR="0" lvl="0" indent="0" algn="ctr" rtl="0">
              <a:lnSpc>
                <a:spcPct val="90000"/>
              </a:lnSpc>
              <a:spcBef>
                <a:spcPts val="0"/>
              </a:spcBef>
              <a:spcAft>
                <a:spcPts val="0"/>
              </a:spcAft>
              <a:buClr>
                <a:srgbClr val="000000"/>
              </a:buClr>
              <a:buSzPct val="25000"/>
              <a:buFont typeface="Arial"/>
              <a:buNone/>
            </a:pPr>
            <a:r>
              <a:rPr lang="en-US" sz="2250" i="1" dirty="0" smtClean="0">
                <a:solidFill>
                  <a:srgbClr val="000000"/>
                </a:solidFill>
              </a:rPr>
              <a:t> College of Arts &amp; Sciences</a:t>
            </a:r>
          </a:p>
          <a:p>
            <a:pPr marL="0" marR="0" lvl="0" indent="0" algn="ctr" rtl="0">
              <a:lnSpc>
                <a:spcPct val="90000"/>
              </a:lnSpc>
              <a:spcBef>
                <a:spcPts val="0"/>
              </a:spcBef>
              <a:spcAft>
                <a:spcPts val="0"/>
              </a:spcAft>
              <a:buClr>
                <a:srgbClr val="000000"/>
              </a:buClr>
              <a:buSzPct val="25000"/>
              <a:buFont typeface="Arial"/>
              <a:buNone/>
            </a:pPr>
            <a:endParaRPr lang="en-US" sz="2250" i="1" dirty="0">
              <a:solidFill>
                <a:srgbClr val="000000"/>
              </a:solidFill>
            </a:endParaRPr>
          </a:p>
          <a:p>
            <a:pPr marL="0" marR="0" lvl="0" indent="0" algn="ctr" rtl="0">
              <a:lnSpc>
                <a:spcPct val="90000"/>
              </a:lnSpc>
              <a:spcBef>
                <a:spcPts val="0"/>
              </a:spcBef>
              <a:spcAft>
                <a:spcPts val="0"/>
              </a:spcAft>
              <a:buClr>
                <a:srgbClr val="000000"/>
              </a:buClr>
              <a:buSzPct val="25000"/>
              <a:buFont typeface="Arial"/>
              <a:buNone/>
            </a:pPr>
            <a:r>
              <a:rPr lang="en-US" sz="2250" i="1" dirty="0" smtClean="0">
                <a:solidFill>
                  <a:srgbClr val="000000"/>
                </a:solidFill>
              </a:rPr>
              <a:t>Research Associate</a:t>
            </a:r>
            <a:r>
              <a:rPr lang="en-US" sz="2250" i="1" dirty="0">
                <a:solidFill>
                  <a:srgbClr val="000000"/>
                </a:solidFill>
              </a:rPr>
              <a:t/>
            </a:r>
            <a:br>
              <a:rPr lang="en-US" sz="2250" i="1" dirty="0">
                <a:solidFill>
                  <a:srgbClr val="000000"/>
                </a:solidFill>
              </a:rPr>
            </a:br>
            <a:r>
              <a:rPr lang="en-US" sz="2250" i="1" dirty="0" smtClean="0">
                <a:solidFill>
                  <a:srgbClr val="000000"/>
                </a:solidFill>
              </a:rPr>
              <a:t>National Bureau of Economic Research</a:t>
            </a:r>
            <a:endParaRPr lang="en-US" sz="2250" i="1" dirty="0">
              <a:solidFill>
                <a:srgbClr val="000000"/>
              </a:solidFill>
            </a:endParaRPr>
          </a:p>
          <a:p>
            <a:pPr marL="0" marR="0" lvl="0" indent="0" algn="ctr" rtl="0">
              <a:lnSpc>
                <a:spcPct val="90000"/>
              </a:lnSpc>
              <a:spcBef>
                <a:spcPts val="1000"/>
              </a:spcBef>
              <a:buClr>
                <a:srgbClr val="000000"/>
              </a:buClr>
              <a:buSzPct val="25000"/>
              <a:buFont typeface="Arial"/>
              <a:buNone/>
            </a:pPr>
            <a:endParaRPr sz="2250" b="0" i="1" u="none" strike="noStrike" cap="none" dirty="0">
              <a:solidFill>
                <a:srgbClr val="000000"/>
              </a:solidFill>
              <a:latin typeface="Calibri"/>
              <a:ea typeface="Calibri"/>
              <a:cs typeface="Calibri"/>
              <a:sym typeface="Calibri"/>
            </a:endParaRPr>
          </a:p>
        </p:txBody>
      </p:sp>
      <p:sp>
        <p:nvSpPr>
          <p:cNvPr id="4" name="Rectangle 3"/>
          <p:cNvSpPr/>
          <p:nvPr/>
        </p:nvSpPr>
        <p:spPr>
          <a:xfrm>
            <a:off x="3652453" y="5076367"/>
            <a:ext cx="1839093" cy="369332"/>
          </a:xfrm>
          <a:prstGeom prst="rect">
            <a:avLst/>
          </a:prstGeom>
        </p:spPr>
        <p:txBody>
          <a:bodyPr wrap="none">
            <a:spAutoFit/>
          </a:bodyPr>
          <a:lstStyle/>
          <a:p>
            <a:r>
              <a:rPr lang="en-US" dirty="0" smtClean="0">
                <a:hlinkClick r:id="rId3"/>
              </a:rPr>
              <a:t>margora@bu.edu</a:t>
            </a:r>
            <a:endParaRPr lang="en-US" dirty="0"/>
          </a:p>
        </p:txBody>
      </p:sp>
      <p:sp>
        <p:nvSpPr>
          <p:cNvPr id="5" name="Rectangle 4"/>
          <p:cNvSpPr/>
          <p:nvPr/>
        </p:nvSpPr>
        <p:spPr>
          <a:xfrm>
            <a:off x="0" y="0"/>
            <a:ext cx="9144000" cy="369332"/>
          </a:xfrm>
          <a:prstGeom prst="rect">
            <a:avLst/>
          </a:prstGeom>
        </p:spPr>
        <p:txBody>
          <a:bodyPr wrap="square">
            <a:spAutoFit/>
          </a:bodyPr>
          <a:lstStyle/>
          <a:p>
            <a:r>
              <a:rPr lang="en-US" dirty="0">
                <a:solidFill>
                  <a:prstClr val="white"/>
                </a:solidFill>
              </a:rPr>
              <a:t>Research on Tap | Tackling Racial Inequities in Boston: What’s BU Learning? 	</a:t>
            </a:r>
          </a:p>
        </p:txBody>
      </p:sp>
    </p:spTree>
    <p:extLst>
      <p:ext uri="{BB962C8B-B14F-4D97-AF65-F5344CB8AC3E}">
        <p14:creationId xmlns:p14="http://schemas.microsoft.com/office/powerpoint/2010/main" val="27756015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46897" y="951226"/>
            <a:ext cx="6734129" cy="5664240"/>
          </a:xfrm>
          <a:prstGeom prst="rect">
            <a:avLst/>
          </a:prstGeom>
        </p:spPr>
      </p:pic>
      <p:sp>
        <p:nvSpPr>
          <p:cNvPr id="3" name="Rectangle 2"/>
          <p:cNvSpPr/>
          <p:nvPr/>
        </p:nvSpPr>
        <p:spPr>
          <a:xfrm>
            <a:off x="439946" y="241865"/>
            <a:ext cx="8453888" cy="553998"/>
          </a:xfrm>
          <a:prstGeom prst="rect">
            <a:avLst/>
          </a:prstGeom>
        </p:spPr>
        <p:txBody>
          <a:bodyPr wrap="square">
            <a:spAutoFit/>
          </a:bodyPr>
          <a:lstStyle/>
          <a:p>
            <a:r>
              <a:rPr lang="en-US" sz="3000" dirty="0" smtClean="0"/>
              <a:t>Black-White Income Differences in the Very Long Run </a:t>
            </a:r>
            <a:endParaRPr lang="en-US" sz="3000" dirty="0"/>
          </a:p>
        </p:txBody>
      </p:sp>
    </p:spTree>
    <p:extLst>
      <p:ext uri="{BB962C8B-B14F-4D97-AF65-F5344CB8AC3E}">
        <p14:creationId xmlns:p14="http://schemas.microsoft.com/office/powerpoint/2010/main" val="109875601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55485" y="1002849"/>
            <a:ext cx="7341201" cy="5729484"/>
          </a:xfrm>
          <a:prstGeom prst="rect">
            <a:avLst/>
          </a:prstGeom>
        </p:spPr>
      </p:pic>
      <p:sp>
        <p:nvSpPr>
          <p:cNvPr id="3" name="Rectangle 2"/>
          <p:cNvSpPr/>
          <p:nvPr/>
        </p:nvSpPr>
        <p:spPr>
          <a:xfrm>
            <a:off x="439946" y="241865"/>
            <a:ext cx="8453888" cy="553998"/>
          </a:xfrm>
          <a:prstGeom prst="rect">
            <a:avLst/>
          </a:prstGeom>
        </p:spPr>
        <p:txBody>
          <a:bodyPr wrap="square">
            <a:spAutoFit/>
          </a:bodyPr>
          <a:lstStyle/>
          <a:p>
            <a:r>
              <a:rPr lang="en-US" sz="3000" dirty="0" smtClean="0"/>
              <a:t>Black-White Income Differences in the Very Long Run </a:t>
            </a:r>
            <a:endParaRPr lang="en-US" sz="3000" dirty="0"/>
          </a:p>
        </p:txBody>
      </p:sp>
    </p:spTree>
    <p:extLst>
      <p:ext uri="{BB962C8B-B14F-4D97-AF65-F5344CB8AC3E}">
        <p14:creationId xmlns:p14="http://schemas.microsoft.com/office/powerpoint/2010/main" val="545885127"/>
      </p:ext>
    </p:extLst>
  </p:cSld>
  <p:clrMapOvr>
    <a:masterClrMapping/>
  </p:clrMapOvr>
  <p:timing>
    <p:tnLst>
      <p:par>
        <p:cTn xmlns:p14="http://schemas.microsoft.com/office/powerpoint/2010/main" id="1" dur="indefinite" restart="never" nodeType="tmRoot"/>
      </p:par>
    </p:tnLst>
  </p:timing>
</p:sld>
</file>

<file path=ppt/theme/_rels/theme16.xml.rels><?xml version="1.0" encoding="UTF-8" standalone="yes"?>
<Relationships xmlns="http://schemas.openxmlformats.org/package/2006/relationships"><Relationship Id="rId1" Type="http://schemas.openxmlformats.org/officeDocument/2006/relationships/image" Target="../media/image5.jpeg"/></Relationships>
</file>

<file path=ppt/theme/_rels/theme18.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xml><?xml version="1.0" encoding="utf-8"?>
<a:theme xmlns:a="http://schemas.openxmlformats.org/drawingml/2006/main" name="RoT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5.xml><?xml version="1.0" encoding="utf-8"?>
<a:theme xmlns:a="http://schemas.openxmlformats.org/drawingml/2006/main" name="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6.xml><?xml version="1.0" encoding="utf-8"?>
<a:theme xmlns:a="http://schemas.openxmlformats.org/drawingml/2006/main" name="1_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7.xml><?xml version="1.0" encoding="utf-8"?>
<a:theme xmlns:a="http://schemas.openxmlformats.org/drawingml/2006/main" name="PDPA">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DPA" id="{D413C5D6-0E85-A941-B1FF-1D11DBCDA72F}" vid="{B43BF3D5-8DDE-D742-9AAC-8FCD80A28579}"/>
    </a:ext>
  </a:ext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2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10.xml><?xml version="1.0" encoding="utf-8"?>
<a:theme xmlns:a="http://schemas.openxmlformats.org/drawingml/2006/main" name="3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11.xml><?xml version="1.0" encoding="utf-8"?>
<a:theme xmlns:a="http://schemas.openxmlformats.org/drawingml/2006/main" name="4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12.xml><?xml version="1.0" encoding="utf-8"?>
<a:theme xmlns:a="http://schemas.openxmlformats.org/drawingml/2006/main" name="5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13.xml><?xml version="1.0" encoding="utf-8"?>
<a:theme xmlns:a="http://schemas.openxmlformats.org/drawingml/2006/main" name="6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14.xml><?xml version="1.0" encoding="utf-8"?>
<a:theme xmlns:a="http://schemas.openxmlformats.org/drawingml/2006/main" name="2_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15.xml><?xml version="1.0" encoding="utf-8"?>
<a:theme xmlns:a="http://schemas.openxmlformats.org/drawingml/2006/main" name="Tackling Racial Inequities_slide deck 9-26">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6.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17.xml><?xml version="1.0" encoding="utf-8"?>
<a:theme xmlns:a="http://schemas.openxmlformats.org/drawingml/2006/main" name="3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Adjacency">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19.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Headlines" id="{3841520A-25F2-4EB8-BE4C-611DB5ABEED9}" vid="{ECD25A4C-D97E-4C12-84B1-63580BFFAEEB}"/>
    </a:ext>
  </a:extLst>
</a:theme>
</file>

<file path=ppt/theme/theme20.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2.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xmlns="" name="Parcel" id="{8BEC4385-4EB9-4D53-BFB5-0EA123736B6D}" vid="{4DB32801-28C0-48B0-8C1D-A9A58613615A}"/>
    </a:ext>
  </a:extLst>
</a:theme>
</file>

<file path=ppt/theme/theme2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4.xml><?xml version="1.0" encoding="utf-8"?>
<a:theme xmlns:a="http://schemas.openxmlformats.org/drawingml/2006/main" name="7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25.xml><?xml version="1.0" encoding="utf-8"?>
<a:theme xmlns:a="http://schemas.openxmlformats.org/drawingml/2006/main" name="1_RoT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8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27.xml><?xml version="1.0" encoding="utf-8"?>
<a:theme xmlns:a="http://schemas.openxmlformats.org/drawingml/2006/main" name="3_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28.xml><?xml version="1.0" encoding="utf-8"?>
<a:theme xmlns:a="http://schemas.openxmlformats.org/drawingml/2006/main" name="4_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29.xml><?xml version="1.0" encoding="utf-8"?>
<a:theme xmlns:a="http://schemas.openxmlformats.org/drawingml/2006/main" name="1_PDPA">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DPA" id="{D413C5D6-0E85-A941-B1FF-1D11DBCDA72F}" vid="{B43BF3D5-8DDE-D742-9AAC-8FCD80A28579}"/>
    </a:ext>
  </a:extLst>
</a:theme>
</file>

<file path=ppt/theme/theme30.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1.xml><?xml version="1.0" encoding="utf-8"?>
<a:theme xmlns:a="http://schemas.openxmlformats.org/drawingml/2006/main" name="9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2.xml><?xml version="1.0" encoding="utf-8"?>
<a:theme xmlns:a="http://schemas.openxmlformats.org/drawingml/2006/main" name="10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3.xml><?xml version="1.0" encoding="utf-8"?>
<a:theme xmlns:a="http://schemas.openxmlformats.org/drawingml/2006/main" name="11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4.xml><?xml version="1.0" encoding="utf-8"?>
<a:theme xmlns:a="http://schemas.openxmlformats.org/drawingml/2006/main" name="12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5.xml><?xml version="1.0" encoding="utf-8"?>
<a:theme xmlns:a="http://schemas.openxmlformats.org/drawingml/2006/main" name="13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PRtheme" id="{7C10A4DC-97CC-3847-B3CA-B0454B90AD2A}" vid="{4581B555-93F5-2249-87E5-68ECE7217435}"/>
    </a:ext>
  </a:extLst>
</a:theme>
</file>

<file path=ppt/theme/theme36.xml><?xml version="1.0" encoding="utf-8"?>
<a:theme xmlns:a="http://schemas.openxmlformats.org/drawingml/2006/main" name="5_VPRtheme2">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lide Master" id="{F4B423F9-CADB-4D47-ADB7-7B63FCA12E02}" vid="{A8B4271B-37D4-AF4F-8E5C-A67B4B0780CC}"/>
    </a:ext>
  </a:extLst>
</a:theme>
</file>

<file path=ppt/theme/theme3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themeOverride>
</file>

<file path=docProps/app.xml><?xml version="1.0" encoding="utf-8"?>
<Properties xmlns="http://schemas.openxmlformats.org/officeDocument/2006/extended-properties" xmlns:vt="http://schemas.openxmlformats.org/officeDocument/2006/docPropsVTypes">
  <Template>Office Theme</Template>
  <TotalTime>1278</TotalTime>
  <Words>210</Words>
  <Application>Microsoft Macintosh PowerPoint</Application>
  <PresentationFormat>On-screen Show (4:3)</PresentationFormat>
  <Paragraphs>13</Paragraphs>
  <Slides>3</Slides>
  <Notes>3</Notes>
  <HiddenSlides>0</HiddenSlides>
  <MMClips>0</MMClips>
  <ScaleCrop>false</ScaleCrop>
  <HeadingPairs>
    <vt:vector size="4" baseType="variant">
      <vt:variant>
        <vt:lpstr>Theme</vt:lpstr>
      </vt:variant>
      <vt:variant>
        <vt:i4>36</vt:i4>
      </vt:variant>
      <vt:variant>
        <vt:lpstr>Slide Titles</vt:lpstr>
      </vt:variant>
      <vt:variant>
        <vt:i4>3</vt:i4>
      </vt:variant>
    </vt:vector>
  </HeadingPairs>
  <TitlesOfParts>
    <vt:vector size="39" baseType="lpstr">
      <vt:lpstr>2_Default Design</vt:lpstr>
      <vt:lpstr>VPRtheme</vt:lpstr>
      <vt:lpstr>RoT theme</vt:lpstr>
      <vt:lpstr>1_VPRtheme</vt:lpstr>
      <vt:lpstr>VPRtheme2</vt:lpstr>
      <vt:lpstr>1_VPRtheme2</vt:lpstr>
      <vt:lpstr>PDPA</vt:lpstr>
      <vt:lpstr>3_Office Theme</vt:lpstr>
      <vt:lpstr>2_VPRtheme</vt:lpstr>
      <vt:lpstr>3_VPRtheme</vt:lpstr>
      <vt:lpstr>4_VPRtheme</vt:lpstr>
      <vt:lpstr>5_VPRtheme</vt:lpstr>
      <vt:lpstr>6_VPRtheme</vt:lpstr>
      <vt:lpstr>2_VPRtheme2</vt:lpstr>
      <vt:lpstr>Tackling Racial Inequities_slide deck 9-26</vt:lpstr>
      <vt:lpstr>Grid</vt:lpstr>
      <vt:lpstr>3_Default Design</vt:lpstr>
      <vt:lpstr>Adjacency</vt:lpstr>
      <vt:lpstr>Headlines</vt:lpstr>
      <vt:lpstr>1_Office Theme</vt:lpstr>
      <vt:lpstr>2_Office Theme</vt:lpstr>
      <vt:lpstr>Parcel</vt:lpstr>
      <vt:lpstr>Default Design</vt:lpstr>
      <vt:lpstr>7_VPRtheme</vt:lpstr>
      <vt:lpstr>1_RoT theme</vt:lpstr>
      <vt:lpstr>8_VPRtheme</vt:lpstr>
      <vt:lpstr>3_VPRtheme2</vt:lpstr>
      <vt:lpstr>4_VPRtheme2</vt:lpstr>
      <vt:lpstr>1_PDPA</vt:lpstr>
      <vt:lpstr>4_Office Theme</vt:lpstr>
      <vt:lpstr>9_VPRtheme</vt:lpstr>
      <vt:lpstr>10_VPRtheme</vt:lpstr>
      <vt:lpstr>11_VPRtheme</vt:lpstr>
      <vt:lpstr>12_VPRtheme</vt:lpstr>
      <vt:lpstr>13_VPRtheme</vt:lpstr>
      <vt:lpstr>5_VPRtheme2</vt:lpstr>
      <vt:lpstr>Robert A. Margo </vt:lpstr>
      <vt:lpstr>PowerPoint Presentation</vt:lpstr>
      <vt:lpstr>PowerPoint Presentation</vt:lpstr>
    </vt:vector>
  </TitlesOfParts>
  <Company>Boston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Lusk, Katharine</dc:creator>
  <cp:lastModifiedBy>Sophia Wedeen</cp:lastModifiedBy>
  <cp:revision>46</cp:revision>
  <dcterms:created xsi:type="dcterms:W3CDTF">2016-09-23T17:11:09Z</dcterms:created>
  <dcterms:modified xsi:type="dcterms:W3CDTF">2016-09-29T20:43:19Z</dcterms:modified>
</cp:coreProperties>
</file>