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gif" ContentType="image/gif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7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8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20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2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5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2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7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8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1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3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34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5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6.xml" ContentType="application/vnd.openxmlformats-officedocument.theme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theme/theme37.xml" ContentType="application/vnd.openxmlformats-officedocument.theme+xml"/>
  <Override PartName="/ppt/theme/theme3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90" r:id="rId2"/>
    <p:sldMasterId id="2147483802" r:id="rId3"/>
    <p:sldMasterId id="2147483814" r:id="rId4"/>
    <p:sldMasterId id="2147483826" r:id="rId5"/>
    <p:sldMasterId id="2147483838" r:id="rId6"/>
    <p:sldMasterId id="2147483850" r:id="rId7"/>
    <p:sldMasterId id="2147483863" r:id="rId8"/>
    <p:sldMasterId id="2147483875" r:id="rId9"/>
    <p:sldMasterId id="2147483888" r:id="rId10"/>
    <p:sldMasterId id="2147483901" r:id="rId11"/>
    <p:sldMasterId id="2147483914" r:id="rId12"/>
    <p:sldMasterId id="2147483927" r:id="rId13"/>
    <p:sldMasterId id="2147483940" r:id="rId14"/>
    <p:sldMasterId id="2147483952" r:id="rId15"/>
    <p:sldMasterId id="2147483964" r:id="rId16"/>
    <p:sldMasterId id="2147483976" r:id="rId17"/>
    <p:sldMasterId id="2147483990" r:id="rId18"/>
    <p:sldMasterId id="2147484002" r:id="rId19"/>
    <p:sldMasterId id="2147484014" r:id="rId20"/>
    <p:sldMasterId id="2147484026" r:id="rId21"/>
    <p:sldMasterId id="2147484038" r:id="rId22"/>
    <p:sldMasterId id="2147484050" r:id="rId23"/>
    <p:sldMasterId id="2147484062" r:id="rId24"/>
    <p:sldMasterId id="2147484074" r:id="rId25"/>
    <p:sldMasterId id="2147484086" r:id="rId26"/>
    <p:sldMasterId id="2147484098" r:id="rId27"/>
    <p:sldMasterId id="2147484110" r:id="rId28"/>
    <p:sldMasterId id="2147484122" r:id="rId29"/>
    <p:sldMasterId id="2147484135" r:id="rId30"/>
    <p:sldMasterId id="2147484147" r:id="rId31"/>
    <p:sldMasterId id="2147484160" r:id="rId32"/>
    <p:sldMasterId id="2147484173" r:id="rId33"/>
    <p:sldMasterId id="2147484186" r:id="rId34"/>
    <p:sldMasterId id="2147484199" r:id="rId35"/>
    <p:sldMasterId id="2147484212" r:id="rId36"/>
    <p:sldMasterId id="2147484224" r:id="rId37"/>
  </p:sldMasterIdLst>
  <p:notesMasterIdLst>
    <p:notesMasterId r:id="rId41"/>
  </p:notesMasterIdLst>
  <p:sldIdLst>
    <p:sldId id="331" r:id="rId38"/>
    <p:sldId id="349" r:id="rId39"/>
    <p:sldId id="350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5204" autoAdjust="0"/>
  </p:normalViewPr>
  <p:slideViewPr>
    <p:cSldViewPr snapToGrid="0">
      <p:cViewPr>
        <p:scale>
          <a:sx n="110" d="100"/>
          <a:sy n="110" d="100"/>
        </p:scale>
        <p:origin x="-41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Master" Target="slideMasters/slideMaster37.xml"/><Relationship Id="rId38" Type="http://schemas.openxmlformats.org/officeDocument/2006/relationships/slide" Target="slides/slide1.xml"/><Relationship Id="rId39" Type="http://schemas.openxmlformats.org/officeDocument/2006/relationships/slide" Target="slides/slide2.xml"/><Relationship Id="rId40" Type="http://schemas.openxmlformats.org/officeDocument/2006/relationships/slide" Target="slides/slide3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FF096-5A76-48E9-80B6-E27143C7BBA4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86826-82B5-42B1-838E-80AA596C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5564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3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7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3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.png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Relationship Id="rId2" Type="http://schemas.openxmlformats.org/officeDocument/2006/relationships/image" Target="../media/image3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3.png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3.png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3.png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Relationship Id="rId2" Type="http://schemas.openxmlformats.org/officeDocument/2006/relationships/image" Target="../media/image3.png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3.png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Relationship Id="rId2" Type="http://schemas.openxmlformats.org/officeDocument/2006/relationships/image" Target="../media/image3.png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Relationship Id="rId2" Type="http://schemas.openxmlformats.org/officeDocument/2006/relationships/image" Target="../media/image3.png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14207902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312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18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796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22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1813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253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9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6427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3416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259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84D07-A273-439C-B394-BF0DD20B0BE3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027C6E-9348-47AC-A8F2-99C29C66DBC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023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11ADB-6DA0-4D63-A994-F0855A0C7AD8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B8DD4-CF3F-4022-B2CA-11F74E31EA09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9529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07A367-6614-4A2C-B10B-57B5BB3465B2}" type="datetimeFigureOut">
              <a:rPr lang="en-US" altLang="en-US"/>
              <a:pPr/>
              <a:t>9/29/16</a:t>
            </a:fld>
            <a:endParaRPr lang="en-US" alt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15505C8-4F8E-4DD9-BCE9-1126EC7C3F5E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389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92FEE2-99E2-4B47-B6B4-CFB1BBF7B3E5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2BDEA-092E-45DF-9433-31C75BE0D9B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873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F8F8C-4A8E-4B38-9542-5A00B91B1A6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49DC5-8973-41C6-80A9-80988BD20F05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078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CED70-E5DC-4518-A0D7-35E941D38CB1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F4885-6BB0-4194-B23F-03E0C4F59A9E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189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6B83B8-7BF8-42D9-9914-2EA52919964E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B1E67-66F6-4016-A490-9996D223000A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294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8C9AFE-F48A-4951-A94D-81E0F2DB5D36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457B37-5F3B-46A0-ADBF-934E34DB1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001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D0D90A-B39F-421A-8920-A6C294148D82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078-4FAC-482B-8573-CA1FF1C18E6C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0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1F76A2-6C30-41AD-B713-A33D5DC0108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D8CEA-9902-49C0-BC0E-685813A8D85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706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78CD78-E7E9-4549-B673-E5A1C99814D9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21B307-4B53-4E0D-BD5C-4F54AFA4AF66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324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l-PL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oston_univ_cmyk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3" y="6172200"/>
            <a:ext cx="1143000" cy="548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6630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5810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562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1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314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584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685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856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145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26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26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srgbClr val="F5F5F5"/>
                </a:solidFill>
              </a:rPr>
              <a:pPr/>
              <a:t>9/29/16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91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=""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001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0868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579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460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53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821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0985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215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7731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5449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5941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2849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8840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3756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9055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4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2332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8417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1836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650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224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6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9836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7743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795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3591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0243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4082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9008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2567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3710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4867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299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142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51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2638044"/>
            <a:ext cx="3203828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02685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62256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3143250"/>
            <a:ext cx="3202686" cy="259677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190113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5300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012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9481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2243829"/>
            <a:ext cx="3364992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5552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2243828"/>
            <a:ext cx="337124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9/29/16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06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227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973956" cy="498348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937260"/>
            <a:ext cx="4648867" cy="498348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5915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C019-681E-42C9-A157-BF87927B34F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62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3C9A-9EB4-439A-B06B-12A16F3A34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1840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AEE53-0E89-4C7B-8BCF-498B4E1138E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5446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8748-494F-46F6-9948-59821F74E8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7927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EED06-17BA-48AD-9B38-A4F8B49A2F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2273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7AE12-5A7E-4A23-8605-C6E7A47BAE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695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895E-8016-4DFB-9A30-A18C633C8E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6603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F1D9-AFD0-49FE-B428-7BD4C356DA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2729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3E3A-7969-4652-9AC8-FFD6705A698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30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31B2E-C8F4-499D-A156-C302338E25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2153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A8DB-35F3-4DC7-9DF8-19616F3767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43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9/29/16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9/29/16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9/29/16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9/29/16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9/29/16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9/29/16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9/29/16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9/29/16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9/29/16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9/29/16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9/29/16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2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7.xml"/><Relationship Id="rId14" Type="http://schemas.openxmlformats.org/officeDocument/2006/relationships/theme" Target="../theme/theme17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8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4.xml"/><Relationship Id="rId8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1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2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3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59.xml"/><Relationship Id="rId8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2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4.xml"/><Relationship Id="rId12" Type="http://schemas.openxmlformats.org/officeDocument/2006/relationships/theme" Target="../theme/theme2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5.xml"/><Relationship Id="rId12" Type="http://schemas.openxmlformats.org/officeDocument/2006/relationships/theme" Target="../theme/theme2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1.xml"/><Relationship Id="rId8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6.xml"/><Relationship Id="rId12" Type="http://schemas.openxmlformats.org/officeDocument/2006/relationships/theme" Target="../theme/theme2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4.xml"/><Relationship Id="rId10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7.xml"/><Relationship Id="rId12" Type="http://schemas.openxmlformats.org/officeDocument/2006/relationships/theme" Target="../theme/theme27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3.xml"/><Relationship Id="rId8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8.xml"/><Relationship Id="rId12" Type="http://schemas.openxmlformats.org/officeDocument/2006/relationships/theme" Target="../theme/theme28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4.xml"/><Relationship Id="rId8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0.xml"/><Relationship Id="rId13" Type="http://schemas.openxmlformats.org/officeDocument/2006/relationships/theme" Target="../theme/theme29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5.xml"/><Relationship Id="rId8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3.xml"/><Relationship Id="rId13" Type="http://schemas.openxmlformats.org/officeDocument/2006/relationships/theme" Target="../theme/theme3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48.xml"/><Relationship Id="rId8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1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4.xml"/><Relationship Id="rId12" Type="http://schemas.openxmlformats.org/officeDocument/2006/relationships/slideLayout" Target="../slideLayouts/slideLayout365.xml"/><Relationship Id="rId13" Type="http://schemas.openxmlformats.org/officeDocument/2006/relationships/theme" Target="../theme/theme3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55.xml"/><Relationship Id="rId3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60.xml"/><Relationship Id="rId8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2.xml"/><Relationship Id="rId8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7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slideLayout" Target="../slideLayouts/slideLayout389.xml"/><Relationship Id="rId13" Type="http://schemas.openxmlformats.org/officeDocument/2006/relationships/theme" Target="../theme/theme34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0.xml"/><Relationship Id="rId12" Type="http://schemas.openxmlformats.org/officeDocument/2006/relationships/slideLayout" Target="../slideLayouts/slideLayout401.xml"/><Relationship Id="rId13" Type="http://schemas.openxmlformats.org/officeDocument/2006/relationships/theme" Target="../theme/theme35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92.xml"/><Relationship Id="rId4" Type="http://schemas.openxmlformats.org/officeDocument/2006/relationships/slideLayout" Target="../slideLayouts/slideLayout393.xml"/><Relationship Id="rId5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6.xml"/><Relationship Id="rId8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398.xml"/><Relationship Id="rId10" Type="http://schemas.openxmlformats.org/officeDocument/2006/relationships/slideLayout" Target="../slideLayouts/slideLayout39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2.xml"/><Relationship Id="rId12" Type="http://schemas.openxmlformats.org/officeDocument/2006/relationships/theme" Target="../theme/theme36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402.xml"/><Relationship Id="rId2" Type="http://schemas.openxmlformats.org/officeDocument/2006/relationships/slideLayout" Target="../slideLayouts/slideLayout403.xml"/><Relationship Id="rId3" Type="http://schemas.openxmlformats.org/officeDocument/2006/relationships/slideLayout" Target="../slideLayouts/slideLayout404.xml"/><Relationship Id="rId4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08.xml"/><Relationship Id="rId8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11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3.xml"/><Relationship Id="rId12" Type="http://schemas.openxmlformats.org/officeDocument/2006/relationships/theme" Target="../theme/theme37.xml"/><Relationship Id="rId1" Type="http://schemas.openxmlformats.org/officeDocument/2006/relationships/slideLayout" Target="../slideLayouts/slideLayout413.xml"/><Relationship Id="rId2" Type="http://schemas.openxmlformats.org/officeDocument/2006/relationships/slideLayout" Target="../slideLayouts/slideLayout414.xml"/><Relationship Id="rId3" Type="http://schemas.openxmlformats.org/officeDocument/2006/relationships/slideLayout" Target="../slideLayouts/slideLayout415.xml"/><Relationship Id="rId4" Type="http://schemas.openxmlformats.org/officeDocument/2006/relationships/slideLayout" Target="../slideLayouts/slideLayout416.xml"/><Relationship Id="rId5" Type="http://schemas.openxmlformats.org/officeDocument/2006/relationships/slideLayout" Target="../slideLayouts/slideLayout417.xml"/><Relationship Id="rId6" Type="http://schemas.openxmlformats.org/officeDocument/2006/relationships/slideLayout" Target="../slideLayouts/slideLayout418.xml"/><Relationship Id="rId7" Type="http://schemas.openxmlformats.org/officeDocument/2006/relationships/slideLayout" Target="../slideLayouts/slideLayout419.xml"/><Relationship Id="rId8" Type="http://schemas.openxmlformats.org/officeDocument/2006/relationships/slideLayout" Target="../slideLayouts/slideLayout420.xml"/><Relationship Id="rId9" Type="http://schemas.openxmlformats.org/officeDocument/2006/relationships/slideLayout" Target="../slideLayouts/slideLayout421.xml"/><Relationship Id="rId10" Type="http://schemas.openxmlformats.org/officeDocument/2006/relationships/slideLayout" Target="../slideLayouts/slideLayout4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1488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38A35E6-2CCA-4094-A787-099CF39E7695}" type="datetimeFigureOut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9/29/16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D72BEE5-F5CE-4F76-A10A-E16837DB9890}" type="slidenum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98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9pPr>
    </p:titleStyle>
    <p:bodyStyle>
      <a:lvl1pPr marL="27305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0"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1825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ct val="0"/>
        </a:spcAft>
        <a:buClr>
          <a:srgbClr val="928B70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ct val="0"/>
        </a:spcAft>
        <a:buClr>
          <a:srgbClr val="87706B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279525" indent="-182563" algn="l" rtl="0" eaLnBrk="1" fontAlgn="base" hangingPunct="1">
        <a:spcBef>
          <a:spcPct val="20000"/>
        </a:spcBef>
        <a:spcAft>
          <a:spcPct val="0"/>
        </a:spcAft>
        <a:buClr>
          <a:srgbClr val="6F777D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defTabSz="457200"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 defTabSz="457200"/>
            <a:fld id="{2AC27A5A-7290-4DE1-BA94-4BE8A8E57DCF}" type="slidenum">
              <a:rPr lang="en-US" smtClean="0">
                <a:solidFill>
                  <a:srgbClr val="F5F5F5"/>
                </a:solidFill>
              </a:rPr>
              <a:pPr defTabSz="457200"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1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964692"/>
            <a:ext cx="579729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2638045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fld id="{1160EA64-D806-43AC-9DF2-F8C432F32B4C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 defTabSz="457200"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6217920"/>
            <a:ext cx="27432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pPr defTabSz="457200"/>
            <a:fld id="{8A7A6979-0714-4377-B894-6BE4C2D6E202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ECBE64-6FA9-4A04-86B9-08916E7ACC67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5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9/29/16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Simes@bu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3.xml"/><Relationship Id="rId4" Type="http://schemas.openxmlformats.org/officeDocument/2006/relationships/image" Target="../media/image8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ctrTitle"/>
          </p:nvPr>
        </p:nvSpPr>
        <p:spPr>
          <a:xfrm>
            <a:off x="685800" y="711545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/>
              <a:t>Jessica </a:t>
            </a:r>
            <a:r>
              <a:rPr lang="en-US" dirty="0" err="1"/>
              <a:t>Simes</a:t>
            </a:r>
            <a:r>
              <a:rPr lang="en-US" dirty="0"/>
              <a:t> </a:t>
            </a:r>
          </a:p>
        </p:txBody>
      </p:sp>
      <p:sp>
        <p:nvSpPr>
          <p:cNvPr id="157" name="Shape 157"/>
          <p:cNvSpPr txBox="1">
            <a:spLocks noGrp="1"/>
          </p:cNvSpPr>
          <p:nvPr>
            <p:ph type="subTitle" idx="1"/>
          </p:nvPr>
        </p:nvSpPr>
        <p:spPr>
          <a:xfrm>
            <a:off x="1143000" y="3846271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>
                <a:solidFill>
                  <a:srgbClr val="000000"/>
                </a:solidFill>
              </a:rPr>
              <a:t> Assistant </a:t>
            </a:r>
            <a:r>
              <a:rPr lang="en-US" sz="2250" i="1" dirty="0" smtClean="0">
                <a:solidFill>
                  <a:srgbClr val="000000"/>
                </a:solidFill>
              </a:rPr>
              <a:t>Professor, Department of Sociology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 smtClean="0">
                <a:solidFill>
                  <a:srgbClr val="000000"/>
                </a:solidFill>
              </a:rPr>
              <a:t>College of Arts &amp; Sciences</a:t>
            </a:r>
            <a:endParaRPr lang="en-US" sz="2250" i="1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86881" y="5132639"/>
            <a:ext cx="1727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hlinkClick r:id="rId3"/>
              </a:rPr>
              <a:t>s</a:t>
            </a:r>
            <a:r>
              <a:rPr lang="en-US" dirty="0" smtClean="0">
                <a:solidFill>
                  <a:srgbClr val="000000"/>
                </a:solidFill>
                <a:hlinkClick r:id="rId3"/>
              </a:rPr>
              <a:t>imes</a:t>
            </a:r>
            <a:r>
              <a:rPr lang="en-US" dirty="0">
                <a:solidFill>
                  <a:srgbClr val="000000"/>
                </a:solidFill>
                <a:hlinkClick r:id="rId3"/>
              </a:rPr>
              <a:t>@bu.edu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2583954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d map trimmed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074738"/>
            <a:ext cx="9144000" cy="470693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prstClr val="white"/>
                </a:solidFill>
                <a:latin typeface="Palatino"/>
                <a:cs typeface="Palatino"/>
              </a:rPr>
              <a:t>Prison Admissions in Greater Boston, 2009 to 2014</a:t>
            </a:r>
            <a:endParaRPr lang="en-US" sz="2800" dirty="0">
              <a:solidFill>
                <a:prstClr val="white"/>
              </a:solidFill>
              <a:latin typeface="Palatino"/>
              <a:cs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2295318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Palatino"/>
                <a:cs typeface="Palatino"/>
              </a:rPr>
              <a:t>Alternatives to Excess Punishment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76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Palatino"/>
                <a:cs typeface="Palatino"/>
              </a:rPr>
              <a:t>Policy Reform for Counties and the Commonwealth</a:t>
            </a:r>
          </a:p>
          <a:p>
            <a:r>
              <a:rPr lang="en-US" dirty="0" smtClean="0">
                <a:latin typeface="Palatino"/>
                <a:cs typeface="Palatino"/>
              </a:rPr>
              <a:t>End imprisonment for fines, fees and bail </a:t>
            </a:r>
          </a:p>
          <a:p>
            <a:r>
              <a:rPr lang="en-US" dirty="0" smtClean="0">
                <a:latin typeface="Palatino"/>
                <a:cs typeface="Palatino"/>
              </a:rPr>
              <a:t>Limit use of prison for pre-trial detainment</a:t>
            </a:r>
          </a:p>
          <a:p>
            <a:pPr marL="0" indent="0">
              <a:buNone/>
            </a:pPr>
            <a:endParaRPr lang="en-US" dirty="0" smtClean="0">
              <a:latin typeface="Palatino"/>
              <a:cs typeface="Palatino"/>
            </a:endParaRPr>
          </a:p>
          <a:p>
            <a:pPr marL="0" indent="0">
              <a:buNone/>
            </a:pPr>
            <a:r>
              <a:rPr lang="en-US" dirty="0" smtClean="0">
                <a:latin typeface="Palatino"/>
                <a:cs typeface="Palatino"/>
              </a:rPr>
              <a:t>A Proposal for a BU Collaboration</a:t>
            </a:r>
          </a:p>
          <a:p>
            <a:r>
              <a:rPr lang="en-US" dirty="0" smtClean="0">
                <a:latin typeface="Palatino"/>
                <a:cs typeface="Palatino"/>
              </a:rPr>
              <a:t>A partnership with public health, social work and the social sciences</a:t>
            </a:r>
            <a:endParaRPr lang="en-US" dirty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Goal: identify key policy and research areas to respond to the conditions of mass imprisonment in Boston neighborhoods</a:t>
            </a:r>
          </a:p>
          <a:p>
            <a:r>
              <a:rPr lang="en-US" dirty="0">
                <a:latin typeface="Palatino"/>
                <a:cs typeface="Palatino"/>
              </a:rPr>
              <a:t>Research that informs criminal justice </a:t>
            </a:r>
            <a:r>
              <a:rPr lang="en-US" dirty="0" smtClean="0">
                <a:latin typeface="Palatino"/>
                <a:cs typeface="Palatino"/>
              </a:rPr>
              <a:t>through a </a:t>
            </a:r>
            <a:r>
              <a:rPr lang="en-US" dirty="0">
                <a:latin typeface="Palatino"/>
                <a:cs typeface="Palatino"/>
              </a:rPr>
              <a:t>social </a:t>
            </a:r>
            <a:r>
              <a:rPr lang="en-US" dirty="0" smtClean="0">
                <a:latin typeface="Palatino"/>
                <a:cs typeface="Palatino"/>
              </a:rPr>
              <a:t>justice and public health lens</a:t>
            </a:r>
            <a:endParaRPr lang="en-US" dirty="0">
              <a:latin typeface="Palatino"/>
              <a:cs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2747716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.xml><?xml version="1.0" encoding="utf-8"?>
<a:theme xmlns:a="http://schemas.openxmlformats.org/drawingml/2006/main" name="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5.xml><?xml version="1.0" encoding="utf-8"?>
<a:theme xmlns:a="http://schemas.openxmlformats.org/drawingml/2006/main" name="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6.xml><?xml version="1.0" encoding="utf-8"?>
<a:theme xmlns:a="http://schemas.openxmlformats.org/drawingml/2006/main" name="1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7.xml><?xml version="1.0" encoding="utf-8"?>
<a:theme xmlns:a="http://schemas.openxmlformats.org/drawingml/2006/main" name="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DPA" id="{D413C5D6-0E85-A941-B1FF-1D11DBCDA72F}" vid="{B43BF3D5-8DDE-D742-9AAC-8FCD80A28579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0.xml><?xml version="1.0" encoding="utf-8"?>
<a:theme xmlns:a="http://schemas.openxmlformats.org/drawingml/2006/main" name="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1.xml><?xml version="1.0" encoding="utf-8"?>
<a:theme xmlns:a="http://schemas.openxmlformats.org/drawingml/2006/main" name="4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2.xml><?xml version="1.0" encoding="utf-8"?>
<a:theme xmlns:a="http://schemas.openxmlformats.org/drawingml/2006/main" name="5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3.xml><?xml version="1.0" encoding="utf-8"?>
<a:theme xmlns:a="http://schemas.openxmlformats.org/drawingml/2006/main" name="6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4.xml><?xml version="1.0" encoding="utf-8"?>
<a:theme xmlns:a="http://schemas.openxmlformats.org/drawingml/2006/main" name="2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15.xml><?xml version="1.0" encoding="utf-8"?>
<a:theme xmlns:a="http://schemas.openxmlformats.org/drawingml/2006/main" name="Tackling Racial Inequities_slide deck 9-26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Adjacenc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Headlines" id="{3841520A-25F2-4EB8-BE4C-611DB5ABEED9}" vid="{ECD25A4C-D97E-4C12-84B1-63580BFFAEEB}"/>
    </a:ext>
  </a:extLst>
</a:theme>
</file>

<file path=ppt/theme/theme2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ppt/theme/theme2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7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25.xml><?xml version="1.0" encoding="utf-8"?>
<a:theme xmlns:a="http://schemas.openxmlformats.org/drawingml/2006/main" name="1_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8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27.xml><?xml version="1.0" encoding="utf-8"?>
<a:theme xmlns:a="http://schemas.openxmlformats.org/drawingml/2006/main" name="3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28.xml><?xml version="1.0" encoding="utf-8"?>
<a:theme xmlns:a="http://schemas.openxmlformats.org/drawingml/2006/main" name="4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29.xml><?xml version="1.0" encoding="utf-8"?>
<a:theme xmlns:a="http://schemas.openxmlformats.org/drawingml/2006/main" name="1_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DPA" id="{D413C5D6-0E85-A941-B1FF-1D11DBCDA72F}" vid="{B43BF3D5-8DDE-D742-9AAC-8FCD80A28579}"/>
    </a:ext>
  </a:extLst>
</a:theme>
</file>

<file path=ppt/theme/theme3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9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2.xml><?xml version="1.0" encoding="utf-8"?>
<a:theme xmlns:a="http://schemas.openxmlformats.org/drawingml/2006/main" name="10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3.xml><?xml version="1.0" encoding="utf-8"?>
<a:theme xmlns:a="http://schemas.openxmlformats.org/drawingml/2006/main" name="1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4.xml><?xml version="1.0" encoding="utf-8"?>
<a:theme xmlns:a="http://schemas.openxmlformats.org/drawingml/2006/main" name="1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5.xml><?xml version="1.0" encoding="utf-8"?>
<a:theme xmlns:a="http://schemas.openxmlformats.org/drawingml/2006/main" name="1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6.xml><?xml version="1.0" encoding="utf-8"?>
<a:theme xmlns:a="http://schemas.openxmlformats.org/drawingml/2006/main" name="5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37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id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1275</TotalTime>
  <Words>118</Words>
  <Application>Microsoft Macintosh PowerPoint</Application>
  <PresentationFormat>On-screen Show (4:3)</PresentationFormat>
  <Paragraphs>15</Paragraphs>
  <Slides>3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37</vt:i4>
      </vt:variant>
      <vt:variant>
        <vt:lpstr>Slide Titles</vt:lpstr>
      </vt:variant>
      <vt:variant>
        <vt:i4>3</vt:i4>
      </vt:variant>
    </vt:vector>
  </HeadingPairs>
  <TitlesOfParts>
    <vt:vector size="40" baseType="lpstr">
      <vt:lpstr>2_Default Design</vt:lpstr>
      <vt:lpstr>VPRtheme</vt:lpstr>
      <vt:lpstr>RoT theme</vt:lpstr>
      <vt:lpstr>1_VPRtheme</vt:lpstr>
      <vt:lpstr>VPRtheme2</vt:lpstr>
      <vt:lpstr>1_VPRtheme2</vt:lpstr>
      <vt:lpstr>PDPA</vt:lpstr>
      <vt:lpstr>3_Office Theme</vt:lpstr>
      <vt:lpstr>2_VPRtheme</vt:lpstr>
      <vt:lpstr>3_VPRtheme</vt:lpstr>
      <vt:lpstr>4_VPRtheme</vt:lpstr>
      <vt:lpstr>5_VPRtheme</vt:lpstr>
      <vt:lpstr>6_VPRtheme</vt:lpstr>
      <vt:lpstr>2_VPRtheme2</vt:lpstr>
      <vt:lpstr>Tackling Racial Inequities_slide deck 9-26</vt:lpstr>
      <vt:lpstr>Grid</vt:lpstr>
      <vt:lpstr>3_Default Design</vt:lpstr>
      <vt:lpstr>Adjacency</vt:lpstr>
      <vt:lpstr>Headlines</vt:lpstr>
      <vt:lpstr>1_Office Theme</vt:lpstr>
      <vt:lpstr>2_Office Theme</vt:lpstr>
      <vt:lpstr>Parcel</vt:lpstr>
      <vt:lpstr>Default Design</vt:lpstr>
      <vt:lpstr>7_VPRtheme</vt:lpstr>
      <vt:lpstr>1_RoT theme</vt:lpstr>
      <vt:lpstr>8_VPRtheme</vt:lpstr>
      <vt:lpstr>3_VPRtheme2</vt:lpstr>
      <vt:lpstr>4_VPRtheme2</vt:lpstr>
      <vt:lpstr>1_PDPA</vt:lpstr>
      <vt:lpstr>4_Office Theme</vt:lpstr>
      <vt:lpstr>9_VPRtheme</vt:lpstr>
      <vt:lpstr>10_VPRtheme</vt:lpstr>
      <vt:lpstr>11_VPRtheme</vt:lpstr>
      <vt:lpstr>12_VPRtheme</vt:lpstr>
      <vt:lpstr>13_VPRtheme</vt:lpstr>
      <vt:lpstr>5_VPRtheme2</vt:lpstr>
      <vt:lpstr> Black </vt:lpstr>
      <vt:lpstr>Jessica Simes </vt:lpstr>
      <vt:lpstr>PowerPoint Presentation</vt:lpstr>
      <vt:lpstr>Alternatives to Excess Punishment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Lusk, Katharine</dc:creator>
  <cp:lastModifiedBy>Sophia Wedeen</cp:lastModifiedBy>
  <cp:revision>48</cp:revision>
  <dcterms:created xsi:type="dcterms:W3CDTF">2016-09-23T17:11:09Z</dcterms:created>
  <dcterms:modified xsi:type="dcterms:W3CDTF">2016-09-29T20:52:09Z</dcterms:modified>
</cp:coreProperties>
</file>