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notesSlides/notesSlide25.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10.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1"/>
  </p:notesMasterIdLst>
  <p:sldIdLst>
    <p:sldId id="257" r:id="rId2"/>
    <p:sldId id="366" r:id="rId3"/>
    <p:sldId id="360" r:id="rId4"/>
    <p:sldId id="371" r:id="rId5"/>
    <p:sldId id="434" r:id="rId6"/>
    <p:sldId id="392" r:id="rId7"/>
    <p:sldId id="436" r:id="rId8"/>
    <p:sldId id="437" r:id="rId9"/>
    <p:sldId id="435" r:id="rId10"/>
    <p:sldId id="438" r:id="rId11"/>
    <p:sldId id="439" r:id="rId12"/>
    <p:sldId id="440" r:id="rId13"/>
    <p:sldId id="441" r:id="rId14"/>
    <p:sldId id="442" r:id="rId15"/>
    <p:sldId id="443" r:id="rId16"/>
    <p:sldId id="488" r:id="rId17"/>
    <p:sldId id="444" r:id="rId18"/>
    <p:sldId id="445" r:id="rId19"/>
    <p:sldId id="446" r:id="rId20"/>
    <p:sldId id="447" r:id="rId21"/>
    <p:sldId id="448" r:id="rId22"/>
    <p:sldId id="449" r:id="rId23"/>
    <p:sldId id="450" r:id="rId24"/>
    <p:sldId id="451" r:id="rId25"/>
    <p:sldId id="452" r:id="rId26"/>
    <p:sldId id="453" r:id="rId27"/>
    <p:sldId id="454" r:id="rId28"/>
    <p:sldId id="421" r:id="rId29"/>
    <p:sldId id="460" r:id="rId30"/>
    <p:sldId id="455" r:id="rId31"/>
    <p:sldId id="456" r:id="rId32"/>
    <p:sldId id="457" r:id="rId33"/>
    <p:sldId id="458" r:id="rId34"/>
    <p:sldId id="459" r:id="rId35"/>
    <p:sldId id="461" r:id="rId36"/>
    <p:sldId id="463" r:id="rId37"/>
    <p:sldId id="462" r:id="rId38"/>
    <p:sldId id="464" r:id="rId39"/>
    <p:sldId id="465" r:id="rId40"/>
    <p:sldId id="466" r:id="rId41"/>
    <p:sldId id="467" r:id="rId42"/>
    <p:sldId id="425" r:id="rId43"/>
    <p:sldId id="469" r:id="rId44"/>
    <p:sldId id="470" r:id="rId45"/>
    <p:sldId id="471" r:id="rId46"/>
    <p:sldId id="472" r:id="rId47"/>
    <p:sldId id="473" r:id="rId48"/>
    <p:sldId id="474" r:id="rId49"/>
    <p:sldId id="475" r:id="rId50"/>
    <p:sldId id="477" r:id="rId51"/>
    <p:sldId id="478" r:id="rId52"/>
    <p:sldId id="483" r:id="rId53"/>
    <p:sldId id="479" r:id="rId54"/>
    <p:sldId id="480" r:id="rId55"/>
    <p:sldId id="481" r:id="rId56"/>
    <p:sldId id="482" r:id="rId57"/>
    <p:sldId id="500" r:id="rId58"/>
    <p:sldId id="489" r:id="rId59"/>
    <p:sldId id="492" r:id="rId60"/>
    <p:sldId id="491" r:id="rId61"/>
    <p:sldId id="484" r:id="rId62"/>
    <p:sldId id="485" r:id="rId63"/>
    <p:sldId id="486" r:id="rId64"/>
    <p:sldId id="495" r:id="rId65"/>
    <p:sldId id="499" r:id="rId66"/>
    <p:sldId id="498" r:id="rId67"/>
    <p:sldId id="497" r:id="rId68"/>
    <p:sldId id="501" r:id="rId69"/>
    <p:sldId id="487" r:id="rId70"/>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F57BC"/>
    <a:srgbClr val="CC0066"/>
    <a:srgbClr val="9933FF"/>
    <a:srgbClr val="0080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614" autoAdjust="0"/>
    <p:restoredTop sz="68896" autoAdjust="0"/>
  </p:normalViewPr>
  <p:slideViewPr>
    <p:cSldViewPr>
      <p:cViewPr varScale="1">
        <p:scale>
          <a:sx n="90" d="100"/>
          <a:sy n="90" d="100"/>
        </p:scale>
        <p:origin x="-1008" y="-10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2388"/>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 Type="http://schemas.openxmlformats.org/officeDocument/2006/relationships/slide" Target="slides/slide6.xml"/><Relationship Id="rId71"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4210"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US" altLang="en-US"/>
          </a:p>
        </p:txBody>
      </p:sp>
      <p:sp>
        <p:nvSpPr>
          <p:cNvPr id="94211"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US" altLang="en-US"/>
          </a:p>
        </p:txBody>
      </p:sp>
      <p:sp>
        <p:nvSpPr>
          <p:cNvPr id="94212"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rgbClr val="808080"/>
                  </a:outerShdw>
                </a:effectLst>
              </a14:hiddenEffects>
            </a:ext>
            <a:ext uri="{53640926-AAD7-44D8-BBD7-CCE9431645EC}">
              <a14:shadowObscured xmlns:a14="http://schemas.microsoft.com/office/drawing/2010/main" xmlns="" val="1"/>
            </a:ext>
          </a:extLst>
        </p:spPr>
      </p:sp>
      <p:sp>
        <p:nvSpPr>
          <p:cNvPr id="94213"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94214"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US" altLang="en-US"/>
          </a:p>
        </p:txBody>
      </p:sp>
      <p:sp>
        <p:nvSpPr>
          <p:cNvPr id="94215"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64584D5-EF0A-4397-9231-F66A24E72027}" type="slidenum">
              <a:rPr lang="en-US" altLang="en-US"/>
              <a:pPr/>
              <a:t>‹#›</a:t>
            </a:fld>
            <a:endParaRPr lang="en-US" altLang="en-US"/>
          </a:p>
        </p:txBody>
      </p:sp>
    </p:spTree>
    <p:extLst>
      <p:ext uri="{BB962C8B-B14F-4D97-AF65-F5344CB8AC3E}">
        <p14:creationId xmlns:p14="http://schemas.microsoft.com/office/powerpoint/2010/main" xmlns="" val="3592431591"/>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Arial" charset="0"/>
      </a:defRPr>
    </a:lvl1pPr>
    <a:lvl2pPr marL="457200" algn="l" rtl="0" fontAlgn="base">
      <a:spcBef>
        <a:spcPct val="30000"/>
      </a:spcBef>
      <a:spcAft>
        <a:spcPct val="0"/>
      </a:spcAft>
      <a:defRPr sz="1200" kern="1200">
        <a:solidFill>
          <a:schemeClr val="tx1"/>
        </a:solidFill>
        <a:latin typeface="Arial" charset="0"/>
        <a:ea typeface="+mn-ea"/>
        <a:cs typeface="Arial" charset="0"/>
      </a:defRPr>
    </a:lvl2pPr>
    <a:lvl3pPr marL="914400" algn="l" rtl="0" fontAlgn="base">
      <a:spcBef>
        <a:spcPct val="30000"/>
      </a:spcBef>
      <a:spcAft>
        <a:spcPct val="0"/>
      </a:spcAft>
      <a:defRPr sz="1200" kern="1200">
        <a:solidFill>
          <a:schemeClr val="tx1"/>
        </a:solidFill>
        <a:latin typeface="Arial" charset="0"/>
        <a:ea typeface="+mn-ea"/>
        <a:cs typeface="Arial" charset="0"/>
      </a:defRPr>
    </a:lvl3pPr>
    <a:lvl4pPr marL="1371600" algn="l" rtl="0" fontAlgn="base">
      <a:spcBef>
        <a:spcPct val="30000"/>
      </a:spcBef>
      <a:spcAft>
        <a:spcPct val="0"/>
      </a:spcAft>
      <a:defRPr sz="1200" kern="1200">
        <a:solidFill>
          <a:schemeClr val="tx1"/>
        </a:solidFill>
        <a:latin typeface="Arial" charset="0"/>
        <a:ea typeface="+mn-ea"/>
        <a:cs typeface="Arial" charset="0"/>
      </a:defRPr>
    </a:lvl4pPr>
    <a:lvl5pPr marL="1828800" algn="l" rtl="0" fontAlgn="base">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4DCD1E5-F755-4A43-839B-5AB026567ED5}" type="slidenum">
              <a:rPr lang="en-US" altLang="en-US"/>
              <a:pPr/>
              <a:t>1</a:t>
            </a:fld>
            <a:endParaRPr lang="en-US" altLang="en-US"/>
          </a:p>
        </p:txBody>
      </p:sp>
      <p:sp>
        <p:nvSpPr>
          <p:cNvPr id="283650" name="Rectangle 2"/>
          <p:cNvSpPr>
            <a:spLocks noGrp="1" noRot="1" noChangeAspect="1" noChangeArrowheads="1" noTextEdit="1"/>
          </p:cNvSpPr>
          <p:nvPr>
            <p:ph type="sldImg"/>
          </p:nvPr>
        </p:nvSpPr>
        <p:spPr>
          <a:ln/>
        </p:spPr>
      </p:sp>
      <p:sp>
        <p:nvSpPr>
          <p:cNvPr id="283651" name="Rectangle 3"/>
          <p:cNvSpPr>
            <a:spLocks noGrp="1" noChangeArrowheads="1"/>
          </p:cNvSpPr>
          <p:nvPr>
            <p:ph type="body" idx="1"/>
          </p:nvPr>
        </p:nvSpPr>
        <p:spPr/>
        <p:txBody>
          <a:bodyPr/>
          <a:lstStyle/>
          <a:p>
            <a:endParaRPr lang="en-US" alt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98E9485-EBE0-451C-8237-18582189CFBF}" type="slidenum">
              <a:rPr lang="en-US" altLang="en-US"/>
              <a:pPr/>
              <a:t>6</a:t>
            </a:fld>
            <a:endParaRPr lang="en-US" altLang="en-US"/>
          </a:p>
        </p:txBody>
      </p:sp>
      <p:sp>
        <p:nvSpPr>
          <p:cNvPr id="242690" name="Rectangle 2"/>
          <p:cNvSpPr>
            <a:spLocks noGrp="1" noRot="1" noChangeAspect="1" noChangeArrowheads="1" noTextEdit="1"/>
          </p:cNvSpPr>
          <p:nvPr>
            <p:ph type="sldImg"/>
          </p:nvPr>
        </p:nvSpPr>
        <p:spPr>
          <a:ln/>
        </p:spPr>
      </p:sp>
      <p:sp>
        <p:nvSpPr>
          <p:cNvPr id="242691" name="Rectangle 3"/>
          <p:cNvSpPr>
            <a:spLocks noGrp="1" noChangeArrowheads="1"/>
          </p:cNvSpPr>
          <p:nvPr>
            <p:ph type="body" idx="1"/>
          </p:nvPr>
        </p:nvSpPr>
        <p:spPr/>
        <p:txBody>
          <a:bodyPr/>
          <a:lstStyle/>
          <a:p>
            <a:endParaRPr lang="en-US" alt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98E9485-EBE0-451C-8237-18582189CFBF}" type="slidenum">
              <a:rPr lang="en-US" altLang="en-US"/>
              <a:pPr/>
              <a:t>7</a:t>
            </a:fld>
            <a:endParaRPr lang="en-US" altLang="en-US"/>
          </a:p>
        </p:txBody>
      </p:sp>
      <p:sp>
        <p:nvSpPr>
          <p:cNvPr id="242690" name="Rectangle 2"/>
          <p:cNvSpPr>
            <a:spLocks noGrp="1" noRot="1" noChangeAspect="1" noChangeArrowheads="1" noTextEdit="1"/>
          </p:cNvSpPr>
          <p:nvPr>
            <p:ph type="sldImg"/>
          </p:nvPr>
        </p:nvSpPr>
        <p:spPr>
          <a:ln/>
        </p:spPr>
      </p:sp>
      <p:sp>
        <p:nvSpPr>
          <p:cNvPr id="242691" name="Rectangle 3"/>
          <p:cNvSpPr>
            <a:spLocks noGrp="1" noChangeArrowheads="1"/>
          </p:cNvSpPr>
          <p:nvPr>
            <p:ph type="body" idx="1"/>
          </p:nvPr>
        </p:nvSpPr>
        <p:spPr/>
        <p:txBody>
          <a:bodyPr/>
          <a:lstStyle/>
          <a:p>
            <a:endParaRPr lang="en-US" alt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98E9485-EBE0-451C-8237-18582189CFBF}" type="slidenum">
              <a:rPr lang="en-US" altLang="en-US"/>
              <a:pPr/>
              <a:t>8</a:t>
            </a:fld>
            <a:endParaRPr lang="en-US" altLang="en-US"/>
          </a:p>
        </p:txBody>
      </p:sp>
      <p:sp>
        <p:nvSpPr>
          <p:cNvPr id="242690" name="Rectangle 2"/>
          <p:cNvSpPr>
            <a:spLocks noGrp="1" noRot="1" noChangeAspect="1" noChangeArrowheads="1" noTextEdit="1"/>
          </p:cNvSpPr>
          <p:nvPr>
            <p:ph type="sldImg"/>
          </p:nvPr>
        </p:nvSpPr>
        <p:spPr>
          <a:ln/>
        </p:spPr>
      </p:sp>
      <p:sp>
        <p:nvSpPr>
          <p:cNvPr id="242691" name="Rectangle 3"/>
          <p:cNvSpPr>
            <a:spLocks noGrp="1" noChangeArrowheads="1"/>
          </p:cNvSpPr>
          <p:nvPr>
            <p:ph type="body" idx="1"/>
          </p:nvPr>
        </p:nvSpPr>
        <p:spPr/>
        <p:txBody>
          <a:bodyPr/>
          <a:lstStyle/>
          <a:p>
            <a:endParaRPr lang="en-US" alt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98E9485-EBE0-451C-8237-18582189CFBF}" type="slidenum">
              <a:rPr lang="en-US" altLang="en-US"/>
              <a:pPr/>
              <a:t>9</a:t>
            </a:fld>
            <a:endParaRPr lang="en-US" altLang="en-US"/>
          </a:p>
        </p:txBody>
      </p:sp>
      <p:sp>
        <p:nvSpPr>
          <p:cNvPr id="242690" name="Rectangle 2"/>
          <p:cNvSpPr>
            <a:spLocks noGrp="1" noRot="1" noChangeAspect="1" noChangeArrowheads="1" noTextEdit="1"/>
          </p:cNvSpPr>
          <p:nvPr>
            <p:ph type="sldImg"/>
          </p:nvPr>
        </p:nvSpPr>
        <p:spPr>
          <a:ln/>
        </p:spPr>
      </p:sp>
      <p:sp>
        <p:nvSpPr>
          <p:cNvPr id="242691" name="Rectangle 3"/>
          <p:cNvSpPr>
            <a:spLocks noGrp="1" noChangeArrowheads="1"/>
          </p:cNvSpPr>
          <p:nvPr>
            <p:ph type="body" idx="1"/>
          </p:nvPr>
        </p:nvSpPr>
        <p:spPr/>
        <p:txBody>
          <a:bodyPr/>
          <a:lstStyle/>
          <a:p>
            <a:endParaRPr lang="en-US" alt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98E9485-EBE0-451C-8237-18582189CFBF}" type="slidenum">
              <a:rPr lang="en-US" altLang="en-US"/>
              <a:pPr/>
              <a:t>10</a:t>
            </a:fld>
            <a:endParaRPr lang="en-US" altLang="en-US"/>
          </a:p>
        </p:txBody>
      </p:sp>
      <p:sp>
        <p:nvSpPr>
          <p:cNvPr id="242690" name="Rectangle 2"/>
          <p:cNvSpPr>
            <a:spLocks noGrp="1" noRot="1" noChangeAspect="1" noChangeArrowheads="1" noTextEdit="1"/>
          </p:cNvSpPr>
          <p:nvPr>
            <p:ph type="sldImg"/>
          </p:nvPr>
        </p:nvSpPr>
        <p:spPr>
          <a:ln/>
        </p:spPr>
      </p:sp>
      <p:sp>
        <p:nvSpPr>
          <p:cNvPr id="242691" name="Rectangle 3"/>
          <p:cNvSpPr>
            <a:spLocks noGrp="1" noChangeArrowheads="1"/>
          </p:cNvSpPr>
          <p:nvPr>
            <p:ph type="body" idx="1"/>
          </p:nvPr>
        </p:nvSpPr>
        <p:spPr/>
        <p:txBody>
          <a:bodyPr/>
          <a:lstStyle/>
          <a:p>
            <a:endParaRPr lang="en-US" alt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98E9485-EBE0-451C-8237-18582189CFBF}" type="slidenum">
              <a:rPr lang="en-US" altLang="en-US"/>
              <a:pPr/>
              <a:t>11</a:t>
            </a:fld>
            <a:endParaRPr lang="en-US" altLang="en-US"/>
          </a:p>
        </p:txBody>
      </p:sp>
      <p:sp>
        <p:nvSpPr>
          <p:cNvPr id="242690" name="Rectangle 2"/>
          <p:cNvSpPr>
            <a:spLocks noGrp="1" noRot="1" noChangeAspect="1" noChangeArrowheads="1" noTextEdit="1"/>
          </p:cNvSpPr>
          <p:nvPr>
            <p:ph type="sldImg"/>
          </p:nvPr>
        </p:nvSpPr>
        <p:spPr>
          <a:ln/>
        </p:spPr>
      </p:sp>
      <p:sp>
        <p:nvSpPr>
          <p:cNvPr id="242691" name="Rectangle 3"/>
          <p:cNvSpPr>
            <a:spLocks noGrp="1" noChangeArrowheads="1"/>
          </p:cNvSpPr>
          <p:nvPr>
            <p:ph type="body" idx="1"/>
          </p:nvPr>
        </p:nvSpPr>
        <p:spPr/>
        <p:txBody>
          <a:bodyPr/>
          <a:lstStyle/>
          <a:p>
            <a:endParaRPr lang="en-US" alt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98E9485-EBE0-451C-8237-18582189CFBF}" type="slidenum">
              <a:rPr lang="en-US" altLang="en-US"/>
              <a:pPr/>
              <a:t>12</a:t>
            </a:fld>
            <a:endParaRPr lang="en-US" altLang="en-US"/>
          </a:p>
        </p:txBody>
      </p:sp>
      <p:sp>
        <p:nvSpPr>
          <p:cNvPr id="242690" name="Rectangle 2"/>
          <p:cNvSpPr>
            <a:spLocks noGrp="1" noRot="1" noChangeAspect="1" noChangeArrowheads="1" noTextEdit="1"/>
          </p:cNvSpPr>
          <p:nvPr>
            <p:ph type="sldImg"/>
          </p:nvPr>
        </p:nvSpPr>
        <p:spPr>
          <a:ln/>
        </p:spPr>
      </p:sp>
      <p:sp>
        <p:nvSpPr>
          <p:cNvPr id="242691" name="Rectangle 3"/>
          <p:cNvSpPr>
            <a:spLocks noGrp="1" noChangeArrowheads="1"/>
          </p:cNvSpPr>
          <p:nvPr>
            <p:ph type="body" idx="1"/>
          </p:nvPr>
        </p:nvSpPr>
        <p:spPr/>
        <p:txBody>
          <a:bodyPr/>
          <a:lstStyle/>
          <a:p>
            <a:endParaRPr lang="en-US" alt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98E9485-EBE0-451C-8237-18582189CFBF}" type="slidenum">
              <a:rPr lang="en-US" altLang="en-US"/>
              <a:pPr/>
              <a:t>13</a:t>
            </a:fld>
            <a:endParaRPr lang="en-US" altLang="en-US"/>
          </a:p>
        </p:txBody>
      </p:sp>
      <p:sp>
        <p:nvSpPr>
          <p:cNvPr id="242690" name="Rectangle 2"/>
          <p:cNvSpPr>
            <a:spLocks noGrp="1" noRot="1" noChangeAspect="1" noChangeArrowheads="1" noTextEdit="1"/>
          </p:cNvSpPr>
          <p:nvPr>
            <p:ph type="sldImg"/>
          </p:nvPr>
        </p:nvSpPr>
        <p:spPr>
          <a:ln/>
        </p:spPr>
      </p:sp>
      <p:sp>
        <p:nvSpPr>
          <p:cNvPr id="242691" name="Rectangle 3"/>
          <p:cNvSpPr>
            <a:spLocks noGrp="1" noChangeArrowheads="1"/>
          </p:cNvSpPr>
          <p:nvPr>
            <p:ph type="body" idx="1"/>
          </p:nvPr>
        </p:nvSpPr>
        <p:spPr/>
        <p:txBody>
          <a:bodyPr/>
          <a:lstStyle/>
          <a:p>
            <a:endParaRPr lang="en-US" alt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98E9485-EBE0-451C-8237-18582189CFBF}" type="slidenum">
              <a:rPr lang="en-US" altLang="en-US"/>
              <a:pPr/>
              <a:t>14</a:t>
            </a:fld>
            <a:endParaRPr lang="en-US" altLang="en-US"/>
          </a:p>
        </p:txBody>
      </p:sp>
      <p:sp>
        <p:nvSpPr>
          <p:cNvPr id="242690" name="Rectangle 2"/>
          <p:cNvSpPr>
            <a:spLocks noGrp="1" noRot="1" noChangeAspect="1" noChangeArrowheads="1" noTextEdit="1"/>
          </p:cNvSpPr>
          <p:nvPr>
            <p:ph type="sldImg"/>
          </p:nvPr>
        </p:nvSpPr>
        <p:spPr>
          <a:ln/>
        </p:spPr>
      </p:sp>
      <p:sp>
        <p:nvSpPr>
          <p:cNvPr id="242691" name="Rectangle 3"/>
          <p:cNvSpPr>
            <a:spLocks noGrp="1" noChangeArrowheads="1"/>
          </p:cNvSpPr>
          <p:nvPr>
            <p:ph type="body" idx="1"/>
          </p:nvPr>
        </p:nvSpPr>
        <p:spPr/>
        <p:txBody>
          <a:bodyPr/>
          <a:lstStyle/>
          <a:p>
            <a:endParaRPr lang="en-US" alt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98E9485-EBE0-451C-8237-18582189CFBF}" type="slidenum">
              <a:rPr lang="en-US" altLang="en-US"/>
              <a:pPr/>
              <a:t>15</a:t>
            </a:fld>
            <a:endParaRPr lang="en-US" altLang="en-US"/>
          </a:p>
        </p:txBody>
      </p:sp>
      <p:sp>
        <p:nvSpPr>
          <p:cNvPr id="242690" name="Rectangle 2"/>
          <p:cNvSpPr>
            <a:spLocks noGrp="1" noRot="1" noChangeAspect="1" noChangeArrowheads="1" noTextEdit="1"/>
          </p:cNvSpPr>
          <p:nvPr>
            <p:ph type="sldImg"/>
          </p:nvPr>
        </p:nvSpPr>
        <p:spPr>
          <a:ln/>
        </p:spPr>
      </p:sp>
      <p:sp>
        <p:nvSpPr>
          <p:cNvPr id="242691" name="Rectangle 3"/>
          <p:cNvSpPr>
            <a:spLocks noGrp="1" noChangeArrowheads="1"/>
          </p:cNvSpPr>
          <p:nvPr>
            <p:ph type="body" idx="1"/>
          </p:nvPr>
        </p:nvSpPr>
        <p:spPr/>
        <p:txBody>
          <a:bodyPr/>
          <a:lstStyle/>
          <a:p>
            <a:endParaRPr lang="en-US" alt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98E9485-EBE0-451C-8237-18582189CFBF}" type="slidenum">
              <a:rPr lang="en-US" altLang="en-US"/>
              <a:pPr/>
              <a:t>16</a:t>
            </a:fld>
            <a:endParaRPr lang="en-US" altLang="en-US"/>
          </a:p>
        </p:txBody>
      </p:sp>
      <p:sp>
        <p:nvSpPr>
          <p:cNvPr id="242690" name="Rectangle 2"/>
          <p:cNvSpPr>
            <a:spLocks noGrp="1" noRot="1" noChangeAspect="1" noChangeArrowheads="1" noTextEdit="1"/>
          </p:cNvSpPr>
          <p:nvPr>
            <p:ph type="sldImg"/>
          </p:nvPr>
        </p:nvSpPr>
        <p:spPr>
          <a:ln/>
        </p:spPr>
      </p:sp>
      <p:sp>
        <p:nvSpPr>
          <p:cNvPr id="242691" name="Rectangle 3"/>
          <p:cNvSpPr>
            <a:spLocks noGrp="1" noChangeArrowheads="1"/>
          </p:cNvSpPr>
          <p:nvPr>
            <p:ph type="body" idx="1"/>
          </p:nvPr>
        </p:nvSpPr>
        <p:spPr/>
        <p:txBody>
          <a:bodyPr/>
          <a:lstStyle/>
          <a:p>
            <a:endParaRPr lang="en-US" alt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98E9485-EBE0-451C-8237-18582189CFBF}" type="slidenum">
              <a:rPr lang="en-US" altLang="en-US"/>
              <a:pPr/>
              <a:t>17</a:t>
            </a:fld>
            <a:endParaRPr lang="en-US" altLang="en-US"/>
          </a:p>
        </p:txBody>
      </p:sp>
      <p:sp>
        <p:nvSpPr>
          <p:cNvPr id="242690" name="Rectangle 2"/>
          <p:cNvSpPr>
            <a:spLocks noGrp="1" noRot="1" noChangeAspect="1" noChangeArrowheads="1" noTextEdit="1"/>
          </p:cNvSpPr>
          <p:nvPr>
            <p:ph type="sldImg"/>
          </p:nvPr>
        </p:nvSpPr>
        <p:spPr>
          <a:ln/>
        </p:spPr>
      </p:sp>
      <p:sp>
        <p:nvSpPr>
          <p:cNvPr id="242691" name="Rectangle 3"/>
          <p:cNvSpPr>
            <a:spLocks noGrp="1" noChangeArrowheads="1"/>
          </p:cNvSpPr>
          <p:nvPr>
            <p:ph type="body" idx="1"/>
          </p:nvPr>
        </p:nvSpPr>
        <p:spPr/>
        <p:txBody>
          <a:bodyPr/>
          <a:lstStyle/>
          <a:p>
            <a:endParaRPr lang="en-US" alt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98E9485-EBE0-451C-8237-18582189CFBF}" type="slidenum">
              <a:rPr lang="en-US" altLang="en-US"/>
              <a:pPr/>
              <a:t>18</a:t>
            </a:fld>
            <a:endParaRPr lang="en-US" altLang="en-US"/>
          </a:p>
        </p:txBody>
      </p:sp>
      <p:sp>
        <p:nvSpPr>
          <p:cNvPr id="242690" name="Rectangle 2"/>
          <p:cNvSpPr>
            <a:spLocks noGrp="1" noRot="1" noChangeAspect="1" noChangeArrowheads="1" noTextEdit="1"/>
          </p:cNvSpPr>
          <p:nvPr>
            <p:ph type="sldImg"/>
          </p:nvPr>
        </p:nvSpPr>
        <p:spPr>
          <a:ln/>
        </p:spPr>
      </p:sp>
      <p:sp>
        <p:nvSpPr>
          <p:cNvPr id="242691" name="Rectangle 3"/>
          <p:cNvSpPr>
            <a:spLocks noGrp="1" noChangeArrowheads="1"/>
          </p:cNvSpPr>
          <p:nvPr>
            <p:ph type="body" idx="1"/>
          </p:nvPr>
        </p:nvSpPr>
        <p:spPr/>
        <p:txBody>
          <a:bodyPr/>
          <a:lstStyle/>
          <a:p>
            <a:endParaRPr lang="en-US" alt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98E9485-EBE0-451C-8237-18582189CFBF}" type="slidenum">
              <a:rPr lang="en-US" altLang="en-US"/>
              <a:pPr/>
              <a:t>19</a:t>
            </a:fld>
            <a:endParaRPr lang="en-US" altLang="en-US"/>
          </a:p>
        </p:txBody>
      </p:sp>
      <p:sp>
        <p:nvSpPr>
          <p:cNvPr id="242690" name="Rectangle 2"/>
          <p:cNvSpPr>
            <a:spLocks noGrp="1" noRot="1" noChangeAspect="1" noChangeArrowheads="1" noTextEdit="1"/>
          </p:cNvSpPr>
          <p:nvPr>
            <p:ph type="sldImg"/>
          </p:nvPr>
        </p:nvSpPr>
        <p:spPr>
          <a:ln/>
        </p:spPr>
      </p:sp>
      <p:sp>
        <p:nvSpPr>
          <p:cNvPr id="242691" name="Rectangle 3"/>
          <p:cNvSpPr>
            <a:spLocks noGrp="1" noChangeArrowheads="1"/>
          </p:cNvSpPr>
          <p:nvPr>
            <p:ph type="body" idx="1"/>
          </p:nvPr>
        </p:nvSpPr>
        <p:spPr/>
        <p:txBody>
          <a:bodyPr/>
          <a:lstStyle/>
          <a:p>
            <a:endParaRPr lang="en-US" alt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98E9485-EBE0-451C-8237-18582189CFBF}" type="slidenum">
              <a:rPr lang="en-US" altLang="en-US"/>
              <a:pPr/>
              <a:t>20</a:t>
            </a:fld>
            <a:endParaRPr lang="en-US" altLang="en-US"/>
          </a:p>
        </p:txBody>
      </p:sp>
      <p:sp>
        <p:nvSpPr>
          <p:cNvPr id="242690" name="Rectangle 2"/>
          <p:cNvSpPr>
            <a:spLocks noGrp="1" noRot="1" noChangeAspect="1" noChangeArrowheads="1" noTextEdit="1"/>
          </p:cNvSpPr>
          <p:nvPr>
            <p:ph type="sldImg"/>
          </p:nvPr>
        </p:nvSpPr>
        <p:spPr>
          <a:ln/>
        </p:spPr>
      </p:sp>
      <p:sp>
        <p:nvSpPr>
          <p:cNvPr id="242691" name="Rectangle 3"/>
          <p:cNvSpPr>
            <a:spLocks noGrp="1" noChangeArrowheads="1"/>
          </p:cNvSpPr>
          <p:nvPr>
            <p:ph type="body" idx="1"/>
          </p:nvPr>
        </p:nvSpPr>
        <p:spPr/>
        <p:txBody>
          <a:bodyPr/>
          <a:lstStyle/>
          <a:p>
            <a:endParaRPr lang="en-US" alt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98E9485-EBE0-451C-8237-18582189CFBF}" type="slidenum">
              <a:rPr lang="en-US" altLang="en-US"/>
              <a:pPr/>
              <a:t>21</a:t>
            </a:fld>
            <a:endParaRPr lang="en-US" altLang="en-US"/>
          </a:p>
        </p:txBody>
      </p:sp>
      <p:sp>
        <p:nvSpPr>
          <p:cNvPr id="242690" name="Rectangle 2"/>
          <p:cNvSpPr>
            <a:spLocks noGrp="1" noRot="1" noChangeAspect="1" noChangeArrowheads="1" noTextEdit="1"/>
          </p:cNvSpPr>
          <p:nvPr>
            <p:ph type="sldImg"/>
          </p:nvPr>
        </p:nvSpPr>
        <p:spPr>
          <a:ln/>
        </p:spPr>
      </p:sp>
      <p:sp>
        <p:nvSpPr>
          <p:cNvPr id="242691" name="Rectangle 3"/>
          <p:cNvSpPr>
            <a:spLocks noGrp="1" noChangeArrowheads="1"/>
          </p:cNvSpPr>
          <p:nvPr>
            <p:ph type="body" idx="1"/>
          </p:nvPr>
        </p:nvSpPr>
        <p:spPr/>
        <p:txBody>
          <a:bodyPr/>
          <a:lstStyle/>
          <a:p>
            <a:endParaRPr lang="en-US" alt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98E9485-EBE0-451C-8237-18582189CFBF}" type="slidenum">
              <a:rPr lang="en-US" altLang="en-US"/>
              <a:pPr/>
              <a:t>22</a:t>
            </a:fld>
            <a:endParaRPr lang="en-US" altLang="en-US"/>
          </a:p>
        </p:txBody>
      </p:sp>
      <p:sp>
        <p:nvSpPr>
          <p:cNvPr id="242690" name="Rectangle 2"/>
          <p:cNvSpPr>
            <a:spLocks noGrp="1" noRot="1" noChangeAspect="1" noChangeArrowheads="1" noTextEdit="1"/>
          </p:cNvSpPr>
          <p:nvPr>
            <p:ph type="sldImg"/>
          </p:nvPr>
        </p:nvSpPr>
        <p:spPr>
          <a:ln/>
        </p:spPr>
      </p:sp>
      <p:sp>
        <p:nvSpPr>
          <p:cNvPr id="242691" name="Rectangle 3"/>
          <p:cNvSpPr>
            <a:spLocks noGrp="1" noChangeArrowheads="1"/>
          </p:cNvSpPr>
          <p:nvPr>
            <p:ph type="body" idx="1"/>
          </p:nvPr>
        </p:nvSpPr>
        <p:spPr/>
        <p:txBody>
          <a:bodyPr/>
          <a:lstStyle/>
          <a:p>
            <a:endParaRPr lang="en-US" alt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98E9485-EBE0-451C-8237-18582189CFBF}" type="slidenum">
              <a:rPr lang="en-US" altLang="en-US"/>
              <a:pPr/>
              <a:t>23</a:t>
            </a:fld>
            <a:endParaRPr lang="en-US" altLang="en-US"/>
          </a:p>
        </p:txBody>
      </p:sp>
      <p:sp>
        <p:nvSpPr>
          <p:cNvPr id="242690" name="Rectangle 2"/>
          <p:cNvSpPr>
            <a:spLocks noGrp="1" noRot="1" noChangeAspect="1" noChangeArrowheads="1" noTextEdit="1"/>
          </p:cNvSpPr>
          <p:nvPr>
            <p:ph type="sldImg"/>
          </p:nvPr>
        </p:nvSpPr>
        <p:spPr>
          <a:ln/>
        </p:spPr>
      </p:sp>
      <p:sp>
        <p:nvSpPr>
          <p:cNvPr id="242691" name="Rectangle 3"/>
          <p:cNvSpPr>
            <a:spLocks noGrp="1" noChangeArrowheads="1"/>
          </p:cNvSpPr>
          <p:nvPr>
            <p:ph type="body" idx="1"/>
          </p:nvPr>
        </p:nvSpPr>
        <p:spPr/>
        <p:txBody>
          <a:bodyPr/>
          <a:lstStyle/>
          <a:p>
            <a:endParaRPr lang="en-US" altLang="en-US"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98E9485-EBE0-451C-8237-18582189CFBF}" type="slidenum">
              <a:rPr lang="en-US" altLang="en-US"/>
              <a:pPr/>
              <a:t>24</a:t>
            </a:fld>
            <a:endParaRPr lang="en-US" altLang="en-US"/>
          </a:p>
        </p:txBody>
      </p:sp>
      <p:sp>
        <p:nvSpPr>
          <p:cNvPr id="242690" name="Rectangle 2"/>
          <p:cNvSpPr>
            <a:spLocks noGrp="1" noRot="1" noChangeAspect="1" noChangeArrowheads="1" noTextEdit="1"/>
          </p:cNvSpPr>
          <p:nvPr>
            <p:ph type="sldImg"/>
          </p:nvPr>
        </p:nvSpPr>
        <p:spPr>
          <a:ln/>
        </p:spPr>
      </p:sp>
      <p:sp>
        <p:nvSpPr>
          <p:cNvPr id="242691" name="Rectangle 3"/>
          <p:cNvSpPr>
            <a:spLocks noGrp="1" noChangeArrowheads="1"/>
          </p:cNvSpPr>
          <p:nvPr>
            <p:ph type="body" idx="1"/>
          </p:nvPr>
        </p:nvSpPr>
        <p:spPr/>
        <p:txBody>
          <a:bodyPr/>
          <a:lstStyle/>
          <a:p>
            <a:endParaRPr lang="en-US" altLang="en-US"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98E9485-EBE0-451C-8237-18582189CFBF}" type="slidenum">
              <a:rPr lang="en-US" altLang="en-US"/>
              <a:pPr/>
              <a:t>25</a:t>
            </a:fld>
            <a:endParaRPr lang="en-US" altLang="en-US"/>
          </a:p>
        </p:txBody>
      </p:sp>
      <p:sp>
        <p:nvSpPr>
          <p:cNvPr id="242690" name="Rectangle 2"/>
          <p:cNvSpPr>
            <a:spLocks noGrp="1" noRot="1" noChangeAspect="1" noChangeArrowheads="1" noTextEdit="1"/>
          </p:cNvSpPr>
          <p:nvPr>
            <p:ph type="sldImg"/>
          </p:nvPr>
        </p:nvSpPr>
        <p:spPr>
          <a:ln/>
        </p:spPr>
      </p:sp>
      <p:sp>
        <p:nvSpPr>
          <p:cNvPr id="242691" name="Rectangle 3"/>
          <p:cNvSpPr>
            <a:spLocks noGrp="1" noChangeArrowheads="1"/>
          </p:cNvSpPr>
          <p:nvPr>
            <p:ph type="body" idx="1"/>
          </p:nvPr>
        </p:nvSpPr>
        <p:spPr/>
        <p:txBody>
          <a:bodyPr/>
          <a:lstStyle/>
          <a:p>
            <a:endParaRPr lang="en-US" altLang="en-US"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98E9485-EBE0-451C-8237-18582189CFBF}" type="slidenum">
              <a:rPr lang="en-US" altLang="en-US"/>
              <a:pPr/>
              <a:t>26</a:t>
            </a:fld>
            <a:endParaRPr lang="en-US" altLang="en-US"/>
          </a:p>
        </p:txBody>
      </p:sp>
      <p:sp>
        <p:nvSpPr>
          <p:cNvPr id="242690" name="Rectangle 2"/>
          <p:cNvSpPr>
            <a:spLocks noGrp="1" noRot="1" noChangeAspect="1" noChangeArrowheads="1" noTextEdit="1"/>
          </p:cNvSpPr>
          <p:nvPr>
            <p:ph type="sldImg"/>
          </p:nvPr>
        </p:nvSpPr>
        <p:spPr>
          <a:ln/>
        </p:spPr>
      </p:sp>
      <p:sp>
        <p:nvSpPr>
          <p:cNvPr id="242691" name="Rectangle 3"/>
          <p:cNvSpPr>
            <a:spLocks noGrp="1" noChangeArrowheads="1"/>
          </p:cNvSpPr>
          <p:nvPr>
            <p:ph type="body" idx="1"/>
          </p:nvPr>
        </p:nvSpPr>
        <p:spPr/>
        <p:txBody>
          <a:bodyPr/>
          <a:lstStyle/>
          <a:p>
            <a:endParaRPr lang="en-US" altLang="en-US"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98E9485-EBE0-451C-8237-18582189CFBF}" type="slidenum">
              <a:rPr lang="en-US" altLang="en-US"/>
              <a:pPr/>
              <a:t>27</a:t>
            </a:fld>
            <a:endParaRPr lang="en-US" altLang="en-US"/>
          </a:p>
        </p:txBody>
      </p:sp>
      <p:sp>
        <p:nvSpPr>
          <p:cNvPr id="242690" name="Rectangle 2"/>
          <p:cNvSpPr>
            <a:spLocks noGrp="1" noRot="1" noChangeAspect="1" noChangeArrowheads="1" noTextEdit="1"/>
          </p:cNvSpPr>
          <p:nvPr>
            <p:ph type="sldImg"/>
          </p:nvPr>
        </p:nvSpPr>
        <p:spPr>
          <a:ln/>
        </p:spPr>
      </p:sp>
      <p:sp>
        <p:nvSpPr>
          <p:cNvPr id="242691" name="Rectangle 3"/>
          <p:cNvSpPr>
            <a:spLocks noGrp="1" noChangeArrowheads="1"/>
          </p:cNvSpPr>
          <p:nvPr>
            <p:ph type="body" idx="1"/>
          </p:nvPr>
        </p:nvSpPr>
        <p:spPr/>
        <p:txBody>
          <a:bodyPr/>
          <a:lstStyle/>
          <a:p>
            <a:endParaRPr lang="en-US" altLang="en-US"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7BFD01C-B522-4E59-A6A8-67E81002A14C}" type="slidenum">
              <a:rPr lang="en-US" altLang="en-US"/>
              <a:pPr/>
              <a:t>28</a:t>
            </a:fld>
            <a:endParaRPr lang="en-US" altLang="en-US"/>
          </a:p>
        </p:txBody>
      </p:sp>
      <p:sp>
        <p:nvSpPr>
          <p:cNvPr id="289794" name="Rectangle 2"/>
          <p:cNvSpPr>
            <a:spLocks noGrp="1" noRot="1" noChangeAspect="1" noChangeArrowheads="1" noTextEdit="1"/>
          </p:cNvSpPr>
          <p:nvPr>
            <p:ph type="sldImg"/>
          </p:nvPr>
        </p:nvSpPr>
        <p:spPr>
          <a:ln/>
        </p:spPr>
      </p:sp>
      <p:sp>
        <p:nvSpPr>
          <p:cNvPr id="289795" name="Rectangle 3"/>
          <p:cNvSpPr>
            <a:spLocks noGrp="1" noChangeArrowheads="1"/>
          </p:cNvSpPr>
          <p:nvPr>
            <p:ph type="body" idx="1"/>
          </p:nvPr>
        </p:nvSpPr>
        <p:spPr/>
        <p:txBody>
          <a:bodyPr/>
          <a:lstStyle/>
          <a:p>
            <a:endParaRPr lang="en-US" altLang="en-US"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7BFD01C-B522-4E59-A6A8-67E81002A14C}" type="slidenum">
              <a:rPr lang="en-US" altLang="en-US"/>
              <a:pPr/>
              <a:t>29</a:t>
            </a:fld>
            <a:endParaRPr lang="en-US" altLang="en-US"/>
          </a:p>
        </p:txBody>
      </p:sp>
      <p:sp>
        <p:nvSpPr>
          <p:cNvPr id="289794" name="Rectangle 2"/>
          <p:cNvSpPr>
            <a:spLocks noGrp="1" noRot="1" noChangeAspect="1" noChangeArrowheads="1" noTextEdit="1"/>
          </p:cNvSpPr>
          <p:nvPr>
            <p:ph type="sldImg"/>
          </p:nvPr>
        </p:nvSpPr>
        <p:spPr>
          <a:ln/>
        </p:spPr>
      </p:sp>
      <p:sp>
        <p:nvSpPr>
          <p:cNvPr id="289795" name="Rectangle 3"/>
          <p:cNvSpPr>
            <a:spLocks noGrp="1" noChangeArrowheads="1"/>
          </p:cNvSpPr>
          <p:nvPr>
            <p:ph type="body" idx="1"/>
          </p:nvPr>
        </p:nvSpPr>
        <p:spPr/>
        <p:txBody>
          <a:bodyPr/>
          <a:lstStyle/>
          <a:p>
            <a:endParaRPr lang="en-US" altLang="en-US"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43000" y="685799"/>
            <a:ext cx="4572000" cy="3429000"/>
          </a:xfrm>
          <a:prstGeom prst="rect">
            <a:avLst/>
          </a:prstGeom>
        </p:spPr>
        <p:style>
          <a:lnRef idx="2">
            <a:schemeClr val="accent1">
              <a:shade val="50000"/>
            </a:schemeClr>
          </a:lnRef>
          <a:fillRef idx="1">
            <a:schemeClr val="accent1"/>
          </a:fillRef>
          <a:effectRef idx="0">
            <a:schemeClr val="accent1"/>
          </a:effectRef>
          <a:fontRef idx="minor">
            <a:schemeClr val="lt1"/>
          </a:fontRef>
        </p:style>
      </p:sp>
      <p:sp>
        <p:nvSpPr>
          <p:cNvPr id="3" name="Notes Placeholder 2"/>
          <p:cNvSpPr txBox="1">
            <a:spLocks noGrp="1"/>
          </p:cNvSpPr>
          <p:nvPr>
            <p:ph type="body" sz="quarter" idx="1"/>
          </p:nvPr>
        </p:nvSpPr>
        <p:spPr>
          <a:xfrm>
            <a:off x="685799" y="4343400"/>
            <a:ext cx="5486399" cy="4115520"/>
          </a:xfrm>
        </p:spPr>
        <p:txBody>
          <a:bodyPr>
            <a:spAutoFit/>
          </a:bodyPr>
          <a:lstStyle/>
          <a:p>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43000" y="685799"/>
            <a:ext cx="4572000" cy="3429000"/>
          </a:xfrm>
          <a:prstGeom prst="rect">
            <a:avLst/>
          </a:prstGeom>
        </p:spPr>
        <p:style>
          <a:lnRef idx="2">
            <a:schemeClr val="accent1">
              <a:shade val="50000"/>
            </a:schemeClr>
          </a:lnRef>
          <a:fillRef idx="1">
            <a:schemeClr val="accent1"/>
          </a:fillRef>
          <a:effectRef idx="0">
            <a:schemeClr val="accent1"/>
          </a:effectRef>
          <a:fontRef idx="minor">
            <a:schemeClr val="lt1"/>
          </a:fontRef>
        </p:style>
      </p:sp>
      <p:sp>
        <p:nvSpPr>
          <p:cNvPr id="3" name="Notes Placeholder 2"/>
          <p:cNvSpPr txBox="1">
            <a:spLocks noGrp="1"/>
          </p:cNvSpPr>
          <p:nvPr>
            <p:ph type="body" sz="quarter" idx="1"/>
          </p:nvPr>
        </p:nvSpPr>
        <p:spPr>
          <a:xfrm>
            <a:off x="685799" y="4343400"/>
            <a:ext cx="5486399" cy="4115520"/>
          </a:xfrm>
        </p:spPr>
        <p:txBody>
          <a:bodyPr>
            <a:spAutoFit/>
          </a:bodyPr>
          <a:lstStyle/>
          <a:p>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43000" y="685799"/>
            <a:ext cx="4572000" cy="3429000"/>
          </a:xfrm>
          <a:prstGeom prst="rect">
            <a:avLst/>
          </a:prstGeom>
        </p:spPr>
        <p:style>
          <a:lnRef idx="2">
            <a:schemeClr val="accent1">
              <a:shade val="50000"/>
            </a:schemeClr>
          </a:lnRef>
          <a:fillRef idx="1">
            <a:schemeClr val="accent1"/>
          </a:fillRef>
          <a:effectRef idx="0">
            <a:schemeClr val="accent1"/>
          </a:effectRef>
          <a:fontRef idx="minor">
            <a:schemeClr val="lt1"/>
          </a:fontRef>
        </p:style>
      </p:sp>
      <p:sp>
        <p:nvSpPr>
          <p:cNvPr id="3" name="Notes Placeholder 2"/>
          <p:cNvSpPr txBox="1">
            <a:spLocks noGrp="1"/>
          </p:cNvSpPr>
          <p:nvPr>
            <p:ph type="body" sz="quarter" idx="1"/>
          </p:nvPr>
        </p:nvSpPr>
        <p:spPr>
          <a:xfrm>
            <a:off x="685799" y="4343400"/>
            <a:ext cx="5486399" cy="4115520"/>
          </a:xfrm>
        </p:spPr>
        <p:txBody>
          <a:bodyPr>
            <a:spAutoFit/>
          </a:bodyPr>
          <a:lstStyle/>
          <a:p>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43000" y="685799"/>
            <a:ext cx="4572000" cy="3429000"/>
          </a:xfrm>
          <a:prstGeom prst="rect">
            <a:avLst/>
          </a:prstGeom>
        </p:spPr>
        <p:style>
          <a:lnRef idx="2">
            <a:schemeClr val="accent1">
              <a:shade val="50000"/>
            </a:schemeClr>
          </a:lnRef>
          <a:fillRef idx="1">
            <a:schemeClr val="accent1"/>
          </a:fillRef>
          <a:effectRef idx="0">
            <a:schemeClr val="accent1"/>
          </a:effectRef>
          <a:fontRef idx="minor">
            <a:schemeClr val="lt1"/>
          </a:fontRef>
        </p:style>
      </p:sp>
      <p:sp>
        <p:nvSpPr>
          <p:cNvPr id="3" name="Notes Placeholder 2"/>
          <p:cNvSpPr txBox="1">
            <a:spLocks noGrp="1"/>
          </p:cNvSpPr>
          <p:nvPr>
            <p:ph type="body" sz="quarter" idx="1"/>
          </p:nvPr>
        </p:nvSpPr>
        <p:spPr>
          <a:xfrm>
            <a:off x="685799" y="4343400"/>
            <a:ext cx="5486399" cy="4115520"/>
          </a:xfrm>
        </p:spPr>
        <p:txBody>
          <a:bodyPr>
            <a:spAutoFit/>
          </a:bodyPr>
          <a:lstStyle/>
          <a:p>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43000" y="685799"/>
            <a:ext cx="4572000" cy="3429000"/>
          </a:xfrm>
          <a:prstGeom prst="rect">
            <a:avLst/>
          </a:prstGeom>
        </p:spPr>
        <p:style>
          <a:lnRef idx="2">
            <a:schemeClr val="accent1">
              <a:shade val="50000"/>
            </a:schemeClr>
          </a:lnRef>
          <a:fillRef idx="1">
            <a:schemeClr val="accent1"/>
          </a:fillRef>
          <a:effectRef idx="0">
            <a:schemeClr val="accent1"/>
          </a:effectRef>
          <a:fontRef idx="minor">
            <a:schemeClr val="lt1"/>
          </a:fontRef>
        </p:style>
      </p:sp>
      <p:sp>
        <p:nvSpPr>
          <p:cNvPr id="3" name="Notes Placeholder 2"/>
          <p:cNvSpPr txBox="1">
            <a:spLocks noGrp="1"/>
          </p:cNvSpPr>
          <p:nvPr>
            <p:ph type="body" sz="quarter" idx="1"/>
          </p:nvPr>
        </p:nvSpPr>
        <p:spPr>
          <a:xfrm>
            <a:off x="685799" y="4343400"/>
            <a:ext cx="5486399" cy="4115520"/>
          </a:xfrm>
        </p:spPr>
        <p:txBody>
          <a:bodyPr>
            <a:spAutoFit/>
          </a:bodyPr>
          <a:lstStyle/>
          <a:p>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43000" y="685799"/>
            <a:ext cx="4572000" cy="3429000"/>
          </a:xfrm>
          <a:prstGeom prst="rect">
            <a:avLst/>
          </a:prstGeom>
        </p:spPr>
        <p:style>
          <a:lnRef idx="2">
            <a:schemeClr val="accent1">
              <a:shade val="50000"/>
            </a:schemeClr>
          </a:lnRef>
          <a:fillRef idx="1">
            <a:schemeClr val="accent1"/>
          </a:fillRef>
          <a:effectRef idx="0">
            <a:schemeClr val="accent1"/>
          </a:effectRef>
          <a:fontRef idx="minor">
            <a:schemeClr val="lt1"/>
          </a:fontRef>
        </p:style>
      </p:sp>
      <p:sp>
        <p:nvSpPr>
          <p:cNvPr id="3" name="Notes Placeholder 2"/>
          <p:cNvSpPr txBox="1">
            <a:spLocks noGrp="1"/>
          </p:cNvSpPr>
          <p:nvPr>
            <p:ph type="body" sz="quarter" idx="1"/>
          </p:nvPr>
        </p:nvSpPr>
        <p:spPr>
          <a:xfrm>
            <a:off x="685799" y="4343400"/>
            <a:ext cx="5486399" cy="4115520"/>
          </a:xfrm>
        </p:spPr>
        <p:txBody>
          <a:bodyPr>
            <a:spAutoFit/>
          </a:bodyPr>
          <a:lstStyle/>
          <a:p>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43000" y="685799"/>
            <a:ext cx="4572000" cy="3429000"/>
          </a:xfrm>
          <a:prstGeom prst="rect">
            <a:avLst/>
          </a:prstGeom>
        </p:spPr>
        <p:style>
          <a:lnRef idx="2">
            <a:schemeClr val="accent1">
              <a:shade val="50000"/>
            </a:schemeClr>
          </a:lnRef>
          <a:fillRef idx="1">
            <a:schemeClr val="accent1"/>
          </a:fillRef>
          <a:effectRef idx="0">
            <a:schemeClr val="accent1"/>
          </a:effectRef>
          <a:fontRef idx="minor">
            <a:schemeClr val="lt1"/>
          </a:fontRef>
        </p:style>
      </p:sp>
      <p:sp>
        <p:nvSpPr>
          <p:cNvPr id="3" name="Notes Placeholder 2"/>
          <p:cNvSpPr txBox="1">
            <a:spLocks noGrp="1"/>
          </p:cNvSpPr>
          <p:nvPr>
            <p:ph type="body" sz="quarter" idx="1"/>
          </p:nvPr>
        </p:nvSpPr>
        <p:spPr>
          <a:xfrm>
            <a:off x="685799" y="4343400"/>
            <a:ext cx="5486399" cy="4115520"/>
          </a:xfrm>
        </p:spPr>
        <p:txBody>
          <a:bodyPr>
            <a:spAutoFit/>
          </a:bodyPr>
          <a:lstStyle/>
          <a:p>
            <a:endParaRPr lang="en-US" dirty="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98E9485-EBE0-451C-8237-18582189CFBF}" type="slidenum">
              <a:rPr lang="en-US" altLang="en-US"/>
              <a:pPr/>
              <a:t>37</a:t>
            </a:fld>
            <a:endParaRPr lang="en-US" altLang="en-US"/>
          </a:p>
        </p:txBody>
      </p:sp>
      <p:sp>
        <p:nvSpPr>
          <p:cNvPr id="242690" name="Rectangle 2"/>
          <p:cNvSpPr>
            <a:spLocks noGrp="1" noRot="1" noChangeAspect="1" noChangeArrowheads="1" noTextEdit="1"/>
          </p:cNvSpPr>
          <p:nvPr>
            <p:ph type="sldImg"/>
          </p:nvPr>
        </p:nvSpPr>
        <p:spPr>
          <a:ln/>
        </p:spPr>
      </p:sp>
      <p:sp>
        <p:nvSpPr>
          <p:cNvPr id="242691" name="Rectangle 3"/>
          <p:cNvSpPr>
            <a:spLocks noGrp="1" noChangeArrowheads="1"/>
          </p:cNvSpPr>
          <p:nvPr>
            <p:ph type="body" idx="1"/>
          </p:nvPr>
        </p:nvSpPr>
        <p:spPr/>
        <p:txBody>
          <a:bodyPr/>
          <a:lstStyle/>
          <a:p>
            <a:endParaRPr lang="en-US" altLang="en-US" dirty="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98E9485-EBE0-451C-8237-18582189CFBF}" type="slidenum">
              <a:rPr lang="en-US" altLang="en-US"/>
              <a:pPr/>
              <a:t>38</a:t>
            </a:fld>
            <a:endParaRPr lang="en-US" altLang="en-US"/>
          </a:p>
        </p:txBody>
      </p:sp>
      <p:sp>
        <p:nvSpPr>
          <p:cNvPr id="242690" name="Rectangle 2"/>
          <p:cNvSpPr>
            <a:spLocks noGrp="1" noRot="1" noChangeAspect="1" noChangeArrowheads="1" noTextEdit="1"/>
          </p:cNvSpPr>
          <p:nvPr>
            <p:ph type="sldImg"/>
          </p:nvPr>
        </p:nvSpPr>
        <p:spPr>
          <a:ln/>
        </p:spPr>
      </p:sp>
      <p:sp>
        <p:nvSpPr>
          <p:cNvPr id="242691" name="Rectangle 3"/>
          <p:cNvSpPr>
            <a:spLocks noGrp="1" noChangeArrowheads="1"/>
          </p:cNvSpPr>
          <p:nvPr>
            <p:ph type="body" idx="1"/>
          </p:nvPr>
        </p:nvSpPr>
        <p:spPr/>
        <p:txBody>
          <a:bodyPr/>
          <a:lstStyle/>
          <a:p>
            <a:endParaRPr lang="en-US" altLang="en-US" dirty="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43000" y="685799"/>
            <a:ext cx="4572000" cy="3429000"/>
          </a:xfrm>
          <a:prstGeom prst="rect">
            <a:avLst/>
          </a:prstGeom>
        </p:spPr>
        <p:style>
          <a:lnRef idx="2">
            <a:schemeClr val="accent1">
              <a:shade val="50000"/>
            </a:schemeClr>
          </a:lnRef>
          <a:fillRef idx="1">
            <a:schemeClr val="accent1"/>
          </a:fillRef>
          <a:effectRef idx="0">
            <a:schemeClr val="accent1"/>
          </a:effectRef>
          <a:fontRef idx="minor">
            <a:schemeClr val="lt1"/>
          </a:fontRef>
        </p:style>
      </p:sp>
      <p:sp>
        <p:nvSpPr>
          <p:cNvPr id="3" name="Notes Placeholder 2"/>
          <p:cNvSpPr txBox="1">
            <a:spLocks noGrp="1"/>
          </p:cNvSpPr>
          <p:nvPr>
            <p:ph type="body" sz="quarter" idx="1"/>
          </p:nvPr>
        </p:nvSpPr>
        <p:spPr>
          <a:xfrm>
            <a:off x="685799" y="4343400"/>
            <a:ext cx="5486399" cy="4115520"/>
          </a:xfrm>
        </p:spPr>
        <p:txBody>
          <a:bodyPr>
            <a:spAutoFit/>
          </a:bodyPr>
          <a:lstStyle/>
          <a:p>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98E9485-EBE0-451C-8237-18582189CFBF}" type="slidenum">
              <a:rPr lang="en-US" altLang="en-US"/>
              <a:pPr/>
              <a:t>50</a:t>
            </a:fld>
            <a:endParaRPr lang="en-US" altLang="en-US"/>
          </a:p>
        </p:txBody>
      </p:sp>
      <p:sp>
        <p:nvSpPr>
          <p:cNvPr id="242690" name="Rectangle 2"/>
          <p:cNvSpPr>
            <a:spLocks noGrp="1" noRot="1" noChangeAspect="1" noChangeArrowheads="1" noTextEdit="1"/>
          </p:cNvSpPr>
          <p:nvPr>
            <p:ph type="sldImg"/>
          </p:nvPr>
        </p:nvSpPr>
        <p:spPr>
          <a:ln/>
        </p:spPr>
      </p:sp>
      <p:sp>
        <p:nvSpPr>
          <p:cNvPr id="242691" name="Rectangle 3"/>
          <p:cNvSpPr>
            <a:spLocks noGrp="1" noChangeArrowheads="1"/>
          </p:cNvSpPr>
          <p:nvPr>
            <p:ph type="body" idx="1"/>
          </p:nvPr>
        </p:nvSpPr>
        <p:spPr/>
        <p:txBody>
          <a:bodyPr/>
          <a:lstStyle/>
          <a:p>
            <a:endParaRPr lang="en-US" altLang="en-US" dirty="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43000" y="685799"/>
            <a:ext cx="4572000" cy="3429000"/>
          </a:xfrm>
          <a:prstGeom prst="rect">
            <a:avLst/>
          </a:prstGeom>
        </p:spPr>
        <p:style>
          <a:lnRef idx="2">
            <a:schemeClr val="accent1">
              <a:shade val="50000"/>
            </a:schemeClr>
          </a:lnRef>
          <a:fillRef idx="1">
            <a:schemeClr val="accent1"/>
          </a:fillRef>
          <a:effectRef idx="0">
            <a:schemeClr val="accent1"/>
          </a:effectRef>
          <a:fontRef idx="minor">
            <a:schemeClr val="lt1"/>
          </a:fontRef>
        </p:style>
      </p:sp>
      <p:sp>
        <p:nvSpPr>
          <p:cNvPr id="3" name="Notes Placeholder 2"/>
          <p:cNvSpPr txBox="1">
            <a:spLocks noGrp="1"/>
          </p:cNvSpPr>
          <p:nvPr>
            <p:ph type="body" sz="quarter" idx="1"/>
          </p:nvPr>
        </p:nvSpPr>
        <p:spPr>
          <a:solidFill>
            <a:srgbClr val="FFFFFF"/>
          </a:solidFill>
          <a:ln w="9360">
            <a:solidFill>
              <a:srgbClr val="000000"/>
            </a:solidFill>
            <a:prstDash val="solid"/>
            <a:miter/>
          </a:ln>
        </p:spPr>
        <p:txBody>
          <a:bodyPr wrap="none" lIns="90000" tIns="46800" rIns="90000" bIns="46800" anchor="t" anchorCtr="0">
            <a:spAutoFit/>
          </a:bodyPr>
          <a:lstStyle/>
          <a:p>
            <a:pPr lvl="0">
              <a:lnSpc>
                <a:spcPct val="93000"/>
              </a:lnSpc>
            </a:pPr>
            <a:endParaRPr lang="en-GB" dirty="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43000" y="685799"/>
            <a:ext cx="4572000" cy="3429000"/>
          </a:xfrm>
          <a:prstGeom prst="rect">
            <a:avLst/>
          </a:prstGeom>
        </p:spPr>
        <p:style>
          <a:lnRef idx="2">
            <a:schemeClr val="accent1">
              <a:shade val="50000"/>
            </a:schemeClr>
          </a:lnRef>
          <a:fillRef idx="1">
            <a:schemeClr val="accent1"/>
          </a:fillRef>
          <a:effectRef idx="0">
            <a:schemeClr val="accent1"/>
          </a:effectRef>
          <a:fontRef idx="minor">
            <a:schemeClr val="lt1"/>
          </a:fontRef>
        </p:style>
      </p:sp>
      <p:sp>
        <p:nvSpPr>
          <p:cNvPr id="3" name="Notes Placeholder 2"/>
          <p:cNvSpPr txBox="1">
            <a:spLocks noGrp="1"/>
          </p:cNvSpPr>
          <p:nvPr>
            <p:ph type="body" sz="quarter" idx="1"/>
          </p:nvPr>
        </p:nvSpPr>
        <p:spPr>
          <a:solidFill>
            <a:srgbClr val="FFFFFF"/>
          </a:solidFill>
          <a:ln w="9360">
            <a:solidFill>
              <a:srgbClr val="000000"/>
            </a:solidFill>
            <a:prstDash val="solid"/>
            <a:miter/>
          </a:ln>
        </p:spPr>
        <p:txBody>
          <a:bodyPr wrap="none" lIns="90000" tIns="46800" rIns="90000" bIns="46800" anchor="t" anchorCtr="0">
            <a:spAutoFit/>
          </a:bodyPr>
          <a:lstStyle/>
          <a:p>
            <a:pPr lvl="0">
              <a:lnSpc>
                <a:spcPct val="93000"/>
              </a:lnSpc>
            </a:pPr>
            <a:endParaRPr lang="en-GB" dirty="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43000" y="685799"/>
            <a:ext cx="4572000" cy="3429000"/>
          </a:xfrm>
          <a:prstGeom prst="rect">
            <a:avLst/>
          </a:prstGeom>
        </p:spPr>
        <p:style>
          <a:lnRef idx="2">
            <a:schemeClr val="accent1">
              <a:shade val="50000"/>
            </a:schemeClr>
          </a:lnRef>
          <a:fillRef idx="1">
            <a:schemeClr val="accent1"/>
          </a:fillRef>
          <a:effectRef idx="0">
            <a:schemeClr val="accent1"/>
          </a:effectRef>
          <a:fontRef idx="minor">
            <a:schemeClr val="lt1"/>
          </a:fontRef>
        </p:style>
      </p:sp>
      <p:sp>
        <p:nvSpPr>
          <p:cNvPr id="3" name="Notes Placeholder 2"/>
          <p:cNvSpPr txBox="1">
            <a:spLocks noGrp="1"/>
          </p:cNvSpPr>
          <p:nvPr>
            <p:ph type="body" sz="quarter" idx="1"/>
          </p:nvPr>
        </p:nvSpPr>
        <p:spPr>
          <a:solidFill>
            <a:srgbClr val="FFFFFF"/>
          </a:solidFill>
          <a:ln w="9360">
            <a:solidFill>
              <a:srgbClr val="000000"/>
            </a:solidFill>
            <a:prstDash val="solid"/>
            <a:miter/>
          </a:ln>
        </p:spPr>
        <p:txBody>
          <a:bodyPr wrap="none" lIns="90000" tIns="46800" rIns="90000" bIns="46800" anchor="t" anchorCtr="0">
            <a:spAutoFit/>
          </a:bodyPr>
          <a:lstStyle/>
          <a:p>
            <a:pPr lvl="0">
              <a:lnSpc>
                <a:spcPct val="93000"/>
              </a:lnSpc>
            </a:pPr>
            <a:endParaRPr lang="en-GB" dirty="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43000" y="685799"/>
            <a:ext cx="4572000" cy="3429000"/>
          </a:xfrm>
          <a:prstGeom prst="rect">
            <a:avLst/>
          </a:prstGeom>
        </p:spPr>
        <p:style>
          <a:lnRef idx="2">
            <a:schemeClr val="accent1">
              <a:shade val="50000"/>
            </a:schemeClr>
          </a:lnRef>
          <a:fillRef idx="1">
            <a:schemeClr val="accent1"/>
          </a:fillRef>
          <a:effectRef idx="0">
            <a:schemeClr val="accent1"/>
          </a:effectRef>
          <a:fontRef idx="minor">
            <a:schemeClr val="lt1"/>
          </a:fontRef>
        </p:style>
      </p:sp>
      <p:sp>
        <p:nvSpPr>
          <p:cNvPr id="3" name="Notes Placeholder 2"/>
          <p:cNvSpPr txBox="1">
            <a:spLocks noGrp="1"/>
          </p:cNvSpPr>
          <p:nvPr>
            <p:ph type="body" sz="quarter" idx="1"/>
          </p:nvPr>
        </p:nvSpPr>
        <p:spPr>
          <a:xfrm>
            <a:off x="685799" y="4343400"/>
            <a:ext cx="5486399" cy="4115520"/>
          </a:xfrm>
        </p:spPr>
        <p:txBody>
          <a:bodyPr>
            <a:spAutoFit/>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41EFC76C-C00D-4E75-9A7E-3B2D8146F5B0}" type="slidenum">
              <a:rPr lang="en-US" altLang="en-US"/>
              <a:pPr/>
              <a:t>‹#›</a:t>
            </a:fld>
            <a:endParaRPr lang="en-US" altLang="en-US"/>
          </a:p>
        </p:txBody>
      </p:sp>
    </p:spTree>
    <p:extLst>
      <p:ext uri="{BB962C8B-B14F-4D97-AF65-F5344CB8AC3E}">
        <p14:creationId xmlns:p14="http://schemas.microsoft.com/office/powerpoint/2010/main" xmlns="" val="5892820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C9232CF7-4894-407B-8A2C-AA7E95E36E16}" type="slidenum">
              <a:rPr lang="en-US" altLang="en-US"/>
              <a:pPr/>
              <a:t>‹#›</a:t>
            </a:fld>
            <a:endParaRPr lang="en-US" altLang="en-US"/>
          </a:p>
        </p:txBody>
      </p:sp>
    </p:spTree>
    <p:extLst>
      <p:ext uri="{BB962C8B-B14F-4D97-AF65-F5344CB8AC3E}">
        <p14:creationId xmlns:p14="http://schemas.microsoft.com/office/powerpoint/2010/main" xmlns="" val="23144006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F3F2D429-D3AF-4AFF-9722-34449AE3AB35}" type="slidenum">
              <a:rPr lang="en-US" altLang="en-US"/>
              <a:pPr/>
              <a:t>‹#›</a:t>
            </a:fld>
            <a:endParaRPr lang="en-US" altLang="en-US"/>
          </a:p>
        </p:txBody>
      </p:sp>
    </p:spTree>
    <p:extLst>
      <p:ext uri="{BB962C8B-B14F-4D97-AF65-F5344CB8AC3E}">
        <p14:creationId xmlns:p14="http://schemas.microsoft.com/office/powerpoint/2010/main" xmlns="" val="2424206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ltLang="en-US"/>
          </a:p>
        </p:txBody>
      </p:sp>
      <p:sp>
        <p:nvSpPr>
          <p:cNvPr id="6" name="Footer Placeholder 5"/>
          <p:cNvSpPr>
            <a:spLocks noGrp="1"/>
          </p:cNvSpPr>
          <p:nvPr>
            <p:ph type="ftr" sz="quarter" idx="11"/>
          </p:nvPr>
        </p:nvSpPr>
        <p:spPr/>
        <p:txBody>
          <a:bodyPr/>
          <a:lstStyle>
            <a:lvl1pPr>
              <a:defRPr/>
            </a:lvl1pPr>
          </a:lstStyle>
          <a:p>
            <a:endParaRPr lang="en-US" altLang="en-US"/>
          </a:p>
        </p:txBody>
      </p:sp>
      <p:sp>
        <p:nvSpPr>
          <p:cNvPr id="7" name="Slide Number Placeholder 6"/>
          <p:cNvSpPr>
            <a:spLocks noGrp="1"/>
          </p:cNvSpPr>
          <p:nvPr>
            <p:ph type="sldNum" sz="quarter" idx="12"/>
          </p:nvPr>
        </p:nvSpPr>
        <p:spPr/>
        <p:txBody>
          <a:bodyPr/>
          <a:lstStyle>
            <a:lvl1pPr>
              <a:defRPr/>
            </a:lvl1pPr>
          </a:lstStyle>
          <a:p>
            <a:fld id="{3E1A5FD1-BC51-41AA-8339-9424A6032E84}" type="slidenum">
              <a:rPr lang="en-US" altLang="en-US"/>
              <a:pPr/>
              <a:t>‹#›</a:t>
            </a:fld>
            <a:endParaRPr lang="en-US" altLang="en-US"/>
          </a:p>
        </p:txBody>
      </p:sp>
    </p:spTree>
    <p:extLst>
      <p:ext uri="{BB962C8B-B14F-4D97-AF65-F5344CB8AC3E}">
        <p14:creationId xmlns:p14="http://schemas.microsoft.com/office/powerpoint/2010/main" xmlns="" val="34893304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ltLang="en-US"/>
          </a:p>
        </p:txBody>
      </p:sp>
      <p:sp>
        <p:nvSpPr>
          <p:cNvPr id="8" name="Footer Placeholder 7"/>
          <p:cNvSpPr>
            <a:spLocks noGrp="1"/>
          </p:cNvSpPr>
          <p:nvPr>
            <p:ph type="ftr" sz="quarter" idx="11"/>
          </p:nvPr>
        </p:nvSpPr>
        <p:spPr/>
        <p:txBody>
          <a:bodyPr/>
          <a:lstStyle>
            <a:lvl1pPr>
              <a:defRPr/>
            </a:lvl1pPr>
          </a:lstStyle>
          <a:p>
            <a:endParaRPr lang="en-US" altLang="en-US"/>
          </a:p>
        </p:txBody>
      </p:sp>
      <p:sp>
        <p:nvSpPr>
          <p:cNvPr id="9" name="Slide Number Placeholder 8"/>
          <p:cNvSpPr>
            <a:spLocks noGrp="1"/>
          </p:cNvSpPr>
          <p:nvPr>
            <p:ph type="sldNum" sz="quarter" idx="12"/>
          </p:nvPr>
        </p:nvSpPr>
        <p:spPr/>
        <p:txBody>
          <a:bodyPr/>
          <a:lstStyle>
            <a:lvl1pPr>
              <a:defRPr/>
            </a:lvl1pPr>
          </a:lstStyle>
          <a:p>
            <a:fld id="{35A52BF7-5FD4-402B-B82B-4250E7F9041B}" type="slidenum">
              <a:rPr lang="en-US" altLang="en-US"/>
              <a:pPr/>
              <a:t>‹#›</a:t>
            </a:fld>
            <a:endParaRPr lang="en-US" altLang="en-US"/>
          </a:p>
        </p:txBody>
      </p:sp>
    </p:spTree>
    <p:extLst>
      <p:ext uri="{BB962C8B-B14F-4D97-AF65-F5344CB8AC3E}">
        <p14:creationId xmlns:p14="http://schemas.microsoft.com/office/powerpoint/2010/main" xmlns="" val="26376107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ltLang="en-US"/>
          </a:p>
        </p:txBody>
      </p:sp>
      <p:sp>
        <p:nvSpPr>
          <p:cNvPr id="4" name="Footer Placeholder 3"/>
          <p:cNvSpPr>
            <a:spLocks noGrp="1"/>
          </p:cNvSpPr>
          <p:nvPr>
            <p:ph type="ftr" sz="quarter" idx="11"/>
          </p:nvPr>
        </p:nvSpPr>
        <p:spPr/>
        <p:txBody>
          <a:bodyPr/>
          <a:lstStyle>
            <a:lvl1pPr>
              <a:defRPr/>
            </a:lvl1pPr>
          </a:lstStyle>
          <a:p>
            <a:endParaRPr lang="en-US" altLang="en-US"/>
          </a:p>
        </p:txBody>
      </p:sp>
      <p:sp>
        <p:nvSpPr>
          <p:cNvPr id="5" name="Slide Number Placeholder 4"/>
          <p:cNvSpPr>
            <a:spLocks noGrp="1"/>
          </p:cNvSpPr>
          <p:nvPr>
            <p:ph type="sldNum" sz="quarter" idx="12"/>
          </p:nvPr>
        </p:nvSpPr>
        <p:spPr/>
        <p:txBody>
          <a:bodyPr/>
          <a:lstStyle>
            <a:lvl1pPr>
              <a:defRPr/>
            </a:lvl1pPr>
          </a:lstStyle>
          <a:p>
            <a:fld id="{66A7AA0C-E4F1-4D8A-B26F-A86C933C88A4}" type="slidenum">
              <a:rPr lang="en-US" altLang="en-US"/>
              <a:pPr/>
              <a:t>‹#›</a:t>
            </a:fld>
            <a:endParaRPr lang="en-US" altLang="en-US"/>
          </a:p>
        </p:txBody>
      </p:sp>
    </p:spTree>
    <p:extLst>
      <p:ext uri="{BB962C8B-B14F-4D97-AF65-F5344CB8AC3E}">
        <p14:creationId xmlns:p14="http://schemas.microsoft.com/office/powerpoint/2010/main" xmlns="" val="23576169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ltLang="en-US"/>
          </a:p>
        </p:txBody>
      </p:sp>
      <p:sp>
        <p:nvSpPr>
          <p:cNvPr id="3" name="Footer Placeholder 2"/>
          <p:cNvSpPr>
            <a:spLocks noGrp="1"/>
          </p:cNvSpPr>
          <p:nvPr>
            <p:ph type="ftr" sz="quarter" idx="11"/>
          </p:nvPr>
        </p:nvSpPr>
        <p:spPr/>
        <p:txBody>
          <a:bodyPr/>
          <a:lstStyle>
            <a:lvl1pPr>
              <a:defRPr/>
            </a:lvl1pPr>
          </a:lstStyle>
          <a:p>
            <a:endParaRPr lang="en-US" altLang="en-US"/>
          </a:p>
        </p:txBody>
      </p:sp>
      <p:sp>
        <p:nvSpPr>
          <p:cNvPr id="4" name="Slide Number Placeholder 3"/>
          <p:cNvSpPr>
            <a:spLocks noGrp="1"/>
          </p:cNvSpPr>
          <p:nvPr>
            <p:ph type="sldNum" sz="quarter" idx="12"/>
          </p:nvPr>
        </p:nvSpPr>
        <p:spPr/>
        <p:txBody>
          <a:bodyPr/>
          <a:lstStyle>
            <a:lvl1pPr>
              <a:defRPr/>
            </a:lvl1pPr>
          </a:lstStyle>
          <a:p>
            <a:fld id="{F1C9C975-DF9F-4506-ACF2-78D53E456503}" type="slidenum">
              <a:rPr lang="en-US" altLang="en-US"/>
              <a:pPr/>
              <a:t>‹#›</a:t>
            </a:fld>
            <a:endParaRPr lang="en-US" altLang="en-US"/>
          </a:p>
        </p:txBody>
      </p:sp>
    </p:spTree>
    <p:extLst>
      <p:ext uri="{BB962C8B-B14F-4D97-AF65-F5344CB8AC3E}">
        <p14:creationId xmlns:p14="http://schemas.microsoft.com/office/powerpoint/2010/main" xmlns="" val="39788798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ltLang="en-US"/>
          </a:p>
        </p:txBody>
      </p:sp>
      <p:sp>
        <p:nvSpPr>
          <p:cNvPr id="6" name="Footer Placeholder 5"/>
          <p:cNvSpPr>
            <a:spLocks noGrp="1"/>
          </p:cNvSpPr>
          <p:nvPr>
            <p:ph type="ftr" sz="quarter" idx="11"/>
          </p:nvPr>
        </p:nvSpPr>
        <p:spPr/>
        <p:txBody>
          <a:bodyPr/>
          <a:lstStyle>
            <a:lvl1pPr>
              <a:defRPr/>
            </a:lvl1pPr>
          </a:lstStyle>
          <a:p>
            <a:endParaRPr lang="en-US" altLang="en-US"/>
          </a:p>
        </p:txBody>
      </p:sp>
      <p:sp>
        <p:nvSpPr>
          <p:cNvPr id="7" name="Slide Number Placeholder 6"/>
          <p:cNvSpPr>
            <a:spLocks noGrp="1"/>
          </p:cNvSpPr>
          <p:nvPr>
            <p:ph type="sldNum" sz="quarter" idx="12"/>
          </p:nvPr>
        </p:nvSpPr>
        <p:spPr/>
        <p:txBody>
          <a:bodyPr/>
          <a:lstStyle>
            <a:lvl1pPr>
              <a:defRPr/>
            </a:lvl1pPr>
          </a:lstStyle>
          <a:p>
            <a:fld id="{C6DE0127-1F12-48E8-A0F1-D860269A30AD}" type="slidenum">
              <a:rPr lang="en-US" altLang="en-US"/>
              <a:pPr/>
              <a:t>‹#›</a:t>
            </a:fld>
            <a:endParaRPr lang="en-US" altLang="en-US"/>
          </a:p>
        </p:txBody>
      </p:sp>
    </p:spTree>
    <p:extLst>
      <p:ext uri="{BB962C8B-B14F-4D97-AF65-F5344CB8AC3E}">
        <p14:creationId xmlns:p14="http://schemas.microsoft.com/office/powerpoint/2010/main" xmlns="" val="21429195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ltLang="en-US"/>
          </a:p>
        </p:txBody>
      </p:sp>
      <p:sp>
        <p:nvSpPr>
          <p:cNvPr id="6" name="Footer Placeholder 5"/>
          <p:cNvSpPr>
            <a:spLocks noGrp="1"/>
          </p:cNvSpPr>
          <p:nvPr>
            <p:ph type="ftr" sz="quarter" idx="11"/>
          </p:nvPr>
        </p:nvSpPr>
        <p:spPr/>
        <p:txBody>
          <a:bodyPr/>
          <a:lstStyle>
            <a:lvl1pPr>
              <a:defRPr/>
            </a:lvl1pPr>
          </a:lstStyle>
          <a:p>
            <a:endParaRPr lang="en-US" altLang="en-US"/>
          </a:p>
        </p:txBody>
      </p:sp>
      <p:sp>
        <p:nvSpPr>
          <p:cNvPr id="7" name="Slide Number Placeholder 6"/>
          <p:cNvSpPr>
            <a:spLocks noGrp="1"/>
          </p:cNvSpPr>
          <p:nvPr>
            <p:ph type="sldNum" sz="quarter" idx="12"/>
          </p:nvPr>
        </p:nvSpPr>
        <p:spPr/>
        <p:txBody>
          <a:bodyPr/>
          <a:lstStyle>
            <a:lvl1pPr>
              <a:defRPr/>
            </a:lvl1pPr>
          </a:lstStyle>
          <a:p>
            <a:fld id="{568D2E7C-C74B-4C89-B5AC-BC3C16E1561A}" type="slidenum">
              <a:rPr lang="en-US" altLang="en-US"/>
              <a:pPr/>
              <a:t>‹#›</a:t>
            </a:fld>
            <a:endParaRPr lang="en-US" altLang="en-US"/>
          </a:p>
        </p:txBody>
      </p:sp>
    </p:spTree>
    <p:extLst>
      <p:ext uri="{BB962C8B-B14F-4D97-AF65-F5344CB8AC3E}">
        <p14:creationId xmlns:p14="http://schemas.microsoft.com/office/powerpoint/2010/main" xmlns="" val="34792677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50C28D37-0151-460C-8034-92A617B64038}" type="slidenum">
              <a:rPr lang="en-US" altLang="en-US"/>
              <a:pPr/>
              <a:t>‹#›</a:t>
            </a:fld>
            <a:endParaRPr lang="en-US" altLang="en-US"/>
          </a:p>
        </p:txBody>
      </p:sp>
    </p:spTree>
    <p:extLst>
      <p:ext uri="{BB962C8B-B14F-4D97-AF65-F5344CB8AC3E}">
        <p14:creationId xmlns:p14="http://schemas.microsoft.com/office/powerpoint/2010/main" xmlns="" val="25357973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96E3FC29-B6FE-47E9-B7FF-EAF394CFF9BA}" type="slidenum">
              <a:rPr lang="en-US" altLang="en-US"/>
              <a:pPr/>
              <a:t>‹#›</a:t>
            </a:fld>
            <a:endParaRPr lang="en-US" altLang="en-US"/>
          </a:p>
        </p:txBody>
      </p:sp>
    </p:spTree>
    <p:extLst>
      <p:ext uri="{BB962C8B-B14F-4D97-AF65-F5344CB8AC3E}">
        <p14:creationId xmlns:p14="http://schemas.microsoft.com/office/powerpoint/2010/main" xmlns="" val="163312504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245225"/>
            <a:ext cx="2133600" cy="476250"/>
          </a:xfrm>
        </p:spPr>
        <p:txBody>
          <a:bodyPr/>
          <a:lstStyle>
            <a:lvl1pPr>
              <a:defRPr/>
            </a:lvl1pPr>
          </a:lstStyle>
          <a:p>
            <a:endParaRPr lang="en-US" altLang="en-US"/>
          </a:p>
        </p:txBody>
      </p:sp>
      <p:sp>
        <p:nvSpPr>
          <p:cNvPr id="6" name="Footer Placeholder 5"/>
          <p:cNvSpPr>
            <a:spLocks noGrp="1"/>
          </p:cNvSpPr>
          <p:nvPr>
            <p:ph type="ftr" sz="quarter" idx="11"/>
          </p:nvPr>
        </p:nvSpPr>
        <p:spPr>
          <a:xfrm>
            <a:off x="3124200" y="6245225"/>
            <a:ext cx="2895600" cy="476250"/>
          </a:xfrm>
        </p:spPr>
        <p:txBody>
          <a:bodyPr/>
          <a:lstStyle>
            <a:lvl1pPr>
              <a:defRPr/>
            </a:lvl1pPr>
          </a:lstStyle>
          <a:p>
            <a:endParaRPr lang="en-US" altLang="en-US"/>
          </a:p>
        </p:txBody>
      </p:sp>
      <p:sp>
        <p:nvSpPr>
          <p:cNvPr id="7" name="Slide Number Placeholder 6"/>
          <p:cNvSpPr>
            <a:spLocks noGrp="1"/>
          </p:cNvSpPr>
          <p:nvPr>
            <p:ph type="sldNum" sz="quarter" idx="12"/>
          </p:nvPr>
        </p:nvSpPr>
        <p:spPr>
          <a:xfrm>
            <a:off x="6553200" y="6245225"/>
            <a:ext cx="2133600" cy="476250"/>
          </a:xfrm>
        </p:spPr>
        <p:txBody>
          <a:bodyPr/>
          <a:lstStyle>
            <a:lvl1pPr>
              <a:defRPr/>
            </a:lvl1pPr>
          </a:lstStyle>
          <a:p>
            <a:fld id="{FE1BE904-6A4A-4CCA-A0D3-ACC84B3ADE46}" type="slidenum">
              <a:rPr lang="en-US" altLang="en-US"/>
              <a:pPr/>
              <a:t>‹#›</a:t>
            </a:fld>
            <a:endParaRPr lang="en-US" altLang="en-US"/>
          </a:p>
        </p:txBody>
      </p:sp>
    </p:spTree>
    <p:extLst>
      <p:ext uri="{BB962C8B-B14F-4D97-AF65-F5344CB8AC3E}">
        <p14:creationId xmlns:p14="http://schemas.microsoft.com/office/powerpoint/2010/main" xmlns="" val="371021163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457200" y="274638"/>
            <a:ext cx="8229600" cy="1143000"/>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457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57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245225"/>
            <a:ext cx="2133600" cy="476250"/>
          </a:xfrm>
        </p:spPr>
        <p:txBody>
          <a:bodyPr/>
          <a:lstStyle>
            <a:lvl1pPr>
              <a:defRPr/>
            </a:lvl1pPr>
          </a:lstStyle>
          <a:p>
            <a:endParaRPr lang="en-US" altLang="en-US"/>
          </a:p>
        </p:txBody>
      </p:sp>
      <p:sp>
        <p:nvSpPr>
          <p:cNvPr id="8" name="Footer Placeholder 7"/>
          <p:cNvSpPr>
            <a:spLocks noGrp="1"/>
          </p:cNvSpPr>
          <p:nvPr>
            <p:ph type="ftr" sz="quarter" idx="11"/>
          </p:nvPr>
        </p:nvSpPr>
        <p:spPr>
          <a:xfrm>
            <a:off x="3124200" y="6245225"/>
            <a:ext cx="2895600" cy="476250"/>
          </a:xfrm>
        </p:spPr>
        <p:txBody>
          <a:bodyPr/>
          <a:lstStyle>
            <a:lvl1pPr>
              <a:defRPr/>
            </a:lvl1pPr>
          </a:lstStyle>
          <a:p>
            <a:endParaRPr lang="en-US" altLang="en-US"/>
          </a:p>
        </p:txBody>
      </p:sp>
      <p:sp>
        <p:nvSpPr>
          <p:cNvPr id="9" name="Slide Number Placeholder 8"/>
          <p:cNvSpPr>
            <a:spLocks noGrp="1"/>
          </p:cNvSpPr>
          <p:nvPr>
            <p:ph type="sldNum" sz="quarter" idx="12"/>
          </p:nvPr>
        </p:nvSpPr>
        <p:spPr>
          <a:xfrm>
            <a:off x="6553200" y="6245225"/>
            <a:ext cx="2133600" cy="476250"/>
          </a:xfrm>
        </p:spPr>
        <p:txBody>
          <a:bodyPr/>
          <a:lstStyle>
            <a:lvl1pPr>
              <a:defRPr/>
            </a:lvl1pPr>
          </a:lstStyle>
          <a:p>
            <a:fld id="{7967A8BC-C6CA-4BF5-B421-FAFF1C4AB080}" type="slidenum">
              <a:rPr lang="en-US" altLang="en-US"/>
              <a:pPr/>
              <a:t>‹#›</a:t>
            </a:fld>
            <a:endParaRPr lang="en-US" altLang="en-US"/>
          </a:p>
        </p:txBody>
      </p:sp>
    </p:spTree>
    <p:extLst>
      <p:ext uri="{BB962C8B-B14F-4D97-AF65-F5344CB8AC3E}">
        <p14:creationId xmlns:p14="http://schemas.microsoft.com/office/powerpoint/2010/main" xmlns="" val="39030301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en-US" alt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en-US" alt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958F38A9-5354-4FD8-BDED-4586D8294D78}"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cs typeface="Arial" charset="0"/>
        </a:defRPr>
      </a:lvl2pPr>
      <a:lvl3pPr algn="ctr" rtl="0" fontAlgn="base">
        <a:spcBef>
          <a:spcPct val="0"/>
        </a:spcBef>
        <a:spcAft>
          <a:spcPct val="0"/>
        </a:spcAft>
        <a:defRPr sz="4400">
          <a:solidFill>
            <a:schemeClr val="tx2"/>
          </a:solidFill>
          <a:latin typeface="Arial" charset="0"/>
          <a:cs typeface="Arial" charset="0"/>
        </a:defRPr>
      </a:lvl3pPr>
      <a:lvl4pPr algn="ctr" rtl="0" fontAlgn="base">
        <a:spcBef>
          <a:spcPct val="0"/>
        </a:spcBef>
        <a:spcAft>
          <a:spcPct val="0"/>
        </a:spcAft>
        <a:defRPr sz="4400">
          <a:solidFill>
            <a:schemeClr val="tx2"/>
          </a:solidFill>
          <a:latin typeface="Arial" charset="0"/>
          <a:cs typeface="Arial" charset="0"/>
        </a:defRPr>
      </a:lvl4pPr>
      <a:lvl5pPr algn="ctr" rtl="0" fontAlgn="base">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cs typeface="+mn-cs"/>
        </a:defRPr>
      </a:lvl2pPr>
      <a:lvl3pPr marL="1143000" indent="-228600" algn="l" rtl="0" fontAlgn="base">
        <a:spcBef>
          <a:spcPct val="20000"/>
        </a:spcBef>
        <a:spcAft>
          <a:spcPct val="0"/>
        </a:spcAft>
        <a:buChar char="•"/>
        <a:defRPr sz="2400">
          <a:solidFill>
            <a:schemeClr val="tx1"/>
          </a:solidFill>
          <a:latin typeface="+mn-lt"/>
          <a:cs typeface="+mn-cs"/>
        </a:defRPr>
      </a:lvl3pPr>
      <a:lvl4pPr marL="1600200" indent="-228600" algn="l" rtl="0" fontAlgn="base">
        <a:spcBef>
          <a:spcPct val="20000"/>
        </a:spcBef>
        <a:spcAft>
          <a:spcPct val="0"/>
        </a:spcAft>
        <a:buChar char="–"/>
        <a:defRPr sz="2000">
          <a:solidFill>
            <a:schemeClr val="tx1"/>
          </a:solidFill>
          <a:latin typeface="+mn-lt"/>
          <a:cs typeface="+mn-cs"/>
        </a:defRPr>
      </a:lvl4pPr>
      <a:lvl5pPr marL="2057400" indent="-228600" algn="l" rtl="0" fontAlgn="base">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7.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55.xml.rels><?xml version="1.0" encoding="UTF-8" standalone="yes"?>
<Relationships xmlns="http://schemas.openxmlformats.org/package/2006/relationships"><Relationship Id="rId8" Type="http://schemas.openxmlformats.org/officeDocument/2006/relationships/image" Target="../media/image10.png"/><Relationship Id="rId13" Type="http://schemas.openxmlformats.org/officeDocument/2006/relationships/image" Target="../media/image11.png"/><Relationship Id="rId3" Type="http://schemas.openxmlformats.org/officeDocument/2006/relationships/image" Target="../media/image5.png"/><Relationship Id="rId7" Type="http://schemas.openxmlformats.org/officeDocument/2006/relationships/image" Target="../media/image9.png"/><Relationship Id="rId12" Type="http://schemas.openxmlformats.org/officeDocument/2006/relationships/image" Target="../media/image4.png"/><Relationship Id="rId2" Type="http://schemas.openxmlformats.org/officeDocument/2006/relationships/notesSlide" Target="../notesSlides/notesSlide38.xml"/><Relationship Id="rId1" Type="http://schemas.openxmlformats.org/officeDocument/2006/relationships/slideLayout" Target="../slideLayouts/slideLayout7.xml"/><Relationship Id="rId6" Type="http://schemas.openxmlformats.org/officeDocument/2006/relationships/image" Target="../media/image8.png"/><Relationship Id="rId11" Type="http://schemas.openxmlformats.org/officeDocument/2006/relationships/image" Target="../media/image3.png"/><Relationship Id="rId5" Type="http://schemas.openxmlformats.org/officeDocument/2006/relationships/image" Target="../media/image7.png"/><Relationship Id="rId10" Type="http://schemas.openxmlformats.org/officeDocument/2006/relationships/image" Target="../media/image2.png"/><Relationship Id="rId4" Type="http://schemas.openxmlformats.org/officeDocument/2006/relationships/image" Target="../media/image6.png"/><Relationship Id="rId9" Type="http://schemas.openxmlformats.org/officeDocument/2006/relationships/image" Target="../media/image1.png"/></Relationships>
</file>

<file path=ppt/slides/_rels/slide56.x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image" Target="../media/image22.png"/><Relationship Id="rId18" Type="http://schemas.openxmlformats.org/officeDocument/2006/relationships/image" Target="../media/image27.png"/><Relationship Id="rId3" Type="http://schemas.openxmlformats.org/officeDocument/2006/relationships/image" Target="../media/image12.png"/><Relationship Id="rId21" Type="http://schemas.openxmlformats.org/officeDocument/2006/relationships/image" Target="../media/image30.png"/><Relationship Id="rId7" Type="http://schemas.openxmlformats.org/officeDocument/2006/relationships/image" Target="../media/image16.png"/><Relationship Id="rId12" Type="http://schemas.openxmlformats.org/officeDocument/2006/relationships/image" Target="../media/image21.png"/><Relationship Id="rId17" Type="http://schemas.openxmlformats.org/officeDocument/2006/relationships/image" Target="../media/image26.png"/><Relationship Id="rId2" Type="http://schemas.openxmlformats.org/officeDocument/2006/relationships/notesSlide" Target="../notesSlides/notesSlide39.xml"/><Relationship Id="rId16" Type="http://schemas.openxmlformats.org/officeDocument/2006/relationships/image" Target="../media/image25.png"/><Relationship Id="rId20" Type="http://schemas.openxmlformats.org/officeDocument/2006/relationships/image" Target="../media/image29.png"/><Relationship Id="rId1" Type="http://schemas.openxmlformats.org/officeDocument/2006/relationships/slideLayout" Target="../slideLayouts/slideLayout7.xml"/><Relationship Id="rId6" Type="http://schemas.openxmlformats.org/officeDocument/2006/relationships/image" Target="../media/image15.png"/><Relationship Id="rId11" Type="http://schemas.openxmlformats.org/officeDocument/2006/relationships/image" Target="../media/image20.png"/><Relationship Id="rId5" Type="http://schemas.openxmlformats.org/officeDocument/2006/relationships/image" Target="../media/image14.png"/><Relationship Id="rId15" Type="http://schemas.openxmlformats.org/officeDocument/2006/relationships/image" Target="../media/image24.png"/><Relationship Id="rId10" Type="http://schemas.openxmlformats.org/officeDocument/2006/relationships/image" Target="../media/image19.png"/><Relationship Id="rId19" Type="http://schemas.openxmlformats.org/officeDocument/2006/relationships/image" Target="../media/image28.png"/><Relationship Id="rId4" Type="http://schemas.openxmlformats.org/officeDocument/2006/relationships/image" Target="../media/image13.png"/><Relationship Id="rId9" Type="http://schemas.openxmlformats.org/officeDocument/2006/relationships/image" Target="../media/image18.png"/><Relationship Id="rId14" Type="http://schemas.openxmlformats.org/officeDocument/2006/relationships/image" Target="../media/image23.png"/><Relationship Id="rId22" Type="http://schemas.openxmlformats.org/officeDocument/2006/relationships/image" Target="../media/image31.png"/></Relationships>
</file>

<file path=ppt/slides/_rels/slide57.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0" y="2133600"/>
            <a:ext cx="9144000" cy="1470025"/>
          </a:xfrm>
        </p:spPr>
        <p:txBody>
          <a:bodyPr/>
          <a:lstStyle/>
          <a:p>
            <a:r>
              <a:rPr lang="en-US" altLang="en-US" sz="3600" dirty="0" smtClean="0">
                <a:solidFill>
                  <a:srgbClr val="CC0066"/>
                </a:solidFill>
              </a:rPr>
              <a:t>Universally </a:t>
            </a:r>
            <a:r>
              <a:rPr lang="en-US" altLang="en-US" sz="3600" dirty="0" err="1" smtClean="0">
                <a:solidFill>
                  <a:srgbClr val="CC0066"/>
                </a:solidFill>
              </a:rPr>
              <a:t>Composable</a:t>
            </a:r>
            <a:r>
              <a:rPr lang="en-US" altLang="en-US" sz="3600" dirty="0" smtClean="0">
                <a:solidFill>
                  <a:srgbClr val="CC0066"/>
                </a:solidFill>
              </a:rPr>
              <a:t> Security: </a:t>
            </a:r>
            <a:br>
              <a:rPr lang="en-US" altLang="en-US" sz="3600" dirty="0" smtClean="0">
                <a:solidFill>
                  <a:srgbClr val="CC0066"/>
                </a:solidFill>
              </a:rPr>
            </a:br>
            <a:r>
              <a:rPr lang="en-US" altLang="en-US" sz="3600" dirty="0" smtClean="0">
                <a:solidFill>
                  <a:srgbClr val="CC0066"/>
                </a:solidFill>
              </a:rPr>
              <a:t>A Tutorial</a:t>
            </a:r>
            <a:br>
              <a:rPr lang="en-US" altLang="en-US" sz="3600" dirty="0" smtClean="0">
                <a:solidFill>
                  <a:srgbClr val="CC0066"/>
                </a:solidFill>
              </a:rPr>
            </a:br>
            <a:r>
              <a:rPr lang="en-US" altLang="en-US" sz="3600" dirty="0" smtClean="0">
                <a:solidFill>
                  <a:srgbClr val="CC0066"/>
                </a:solidFill>
              </a:rPr>
              <a:t/>
            </a:r>
            <a:br>
              <a:rPr lang="en-US" altLang="en-US" sz="3600" dirty="0" smtClean="0">
                <a:solidFill>
                  <a:srgbClr val="CC0066"/>
                </a:solidFill>
              </a:rPr>
            </a:br>
            <a:endParaRPr lang="en-US" altLang="en-US" sz="3200" dirty="0">
              <a:solidFill>
                <a:schemeClr val="accent2"/>
              </a:solidFill>
            </a:endParaRPr>
          </a:p>
        </p:txBody>
      </p:sp>
      <p:sp>
        <p:nvSpPr>
          <p:cNvPr id="3075" name="Rectangle 3"/>
          <p:cNvSpPr>
            <a:spLocks noGrp="1" noChangeArrowheads="1"/>
          </p:cNvSpPr>
          <p:nvPr>
            <p:ph type="subTitle" idx="1"/>
          </p:nvPr>
        </p:nvSpPr>
        <p:spPr>
          <a:xfrm>
            <a:off x="762000" y="3886200"/>
            <a:ext cx="7543800" cy="1752600"/>
          </a:xfrm>
        </p:spPr>
        <p:txBody>
          <a:bodyPr/>
          <a:lstStyle/>
          <a:p>
            <a:r>
              <a:rPr lang="en-US" altLang="en-US" dirty="0" smtClean="0"/>
              <a:t>Ran Canetti</a:t>
            </a:r>
          </a:p>
          <a:p>
            <a:r>
              <a:rPr lang="en-US" altLang="en-US" dirty="0" smtClean="0"/>
              <a:t>BU, March 18-19 2016</a:t>
            </a:r>
            <a:endParaRPr lang="en-US" altLang="en-US" dirty="0"/>
          </a:p>
        </p:txBody>
      </p:sp>
      <p:sp>
        <p:nvSpPr>
          <p:cNvPr id="3076" name="Text Box 4"/>
          <p:cNvSpPr txBox="1">
            <a:spLocks noChangeArrowheads="1"/>
          </p:cNvSpPr>
          <p:nvPr/>
        </p:nvSpPr>
        <p:spPr bwMode="auto">
          <a:xfrm>
            <a:off x="288925" y="6135688"/>
            <a:ext cx="18415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endParaRPr lang="en-US" altLang="en-US" sz="240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2"/>
          <p:cNvSpPr>
            <a:spLocks noGrp="1" noChangeArrowheads="1"/>
          </p:cNvSpPr>
          <p:nvPr>
            <p:ph type="title"/>
          </p:nvPr>
        </p:nvSpPr>
        <p:spPr/>
        <p:txBody>
          <a:bodyPr/>
          <a:lstStyle/>
          <a:p>
            <a:r>
              <a:rPr lang="en-US" altLang="en-US" sz="3200" dirty="0" smtClean="0">
                <a:solidFill>
                  <a:srgbClr val="CC0066"/>
                </a:solidFill>
              </a:rPr>
              <a:t>Intro</a:t>
            </a:r>
            <a:endParaRPr lang="en-US" altLang="en-US" sz="3200" dirty="0">
              <a:solidFill>
                <a:srgbClr val="CC0066"/>
              </a:solidFill>
            </a:endParaRPr>
          </a:p>
        </p:txBody>
      </p:sp>
      <p:sp>
        <p:nvSpPr>
          <p:cNvPr id="205827" name="Rectangle 3"/>
          <p:cNvSpPr>
            <a:spLocks noGrp="1" noChangeArrowheads="1"/>
          </p:cNvSpPr>
          <p:nvPr>
            <p:ph type="body" idx="1"/>
          </p:nvPr>
        </p:nvSpPr>
        <p:spPr>
          <a:xfrm>
            <a:off x="457200" y="1600200"/>
            <a:ext cx="7696200" cy="4495800"/>
          </a:xfrm>
        </p:spPr>
        <p:txBody>
          <a:bodyPr/>
          <a:lstStyle/>
          <a:p>
            <a:r>
              <a:rPr lang="en-US" altLang="en-US" sz="2800" dirty="0" smtClean="0"/>
              <a:t>Goal of the event</a:t>
            </a:r>
            <a:r>
              <a:rPr lang="en-US" altLang="en-US" sz="2800" dirty="0" smtClean="0"/>
              <a:t>:</a:t>
            </a:r>
          </a:p>
          <a:p>
            <a:pPr lvl="1"/>
            <a:r>
              <a:rPr lang="en-US" altLang="en-US" sz="2000" dirty="0" smtClean="0"/>
              <a:t>Explain the rationale and workings of the UC framework to non-cryptographers</a:t>
            </a:r>
          </a:p>
          <a:p>
            <a:pPr lvl="1"/>
            <a:r>
              <a:rPr lang="en-US" altLang="en-US" sz="2000" dirty="0" err="1" smtClean="0"/>
              <a:t>Alterior</a:t>
            </a:r>
            <a:r>
              <a:rPr lang="en-US" altLang="en-US" sz="2000" dirty="0" smtClean="0"/>
              <a:t> motive: E</a:t>
            </a:r>
            <a:r>
              <a:rPr lang="en-US" altLang="en-US" sz="2000" dirty="0" smtClean="0"/>
              <a:t>xtend </a:t>
            </a:r>
            <a:r>
              <a:rPr lang="en-US" altLang="en-US" sz="2000" dirty="0" err="1" smtClean="0"/>
              <a:t>c</a:t>
            </a:r>
            <a:r>
              <a:rPr lang="en-US" altLang="en-US" sz="2000" dirty="0" err="1" smtClean="0"/>
              <a:t>omposable</a:t>
            </a:r>
            <a:r>
              <a:rPr lang="en-US" altLang="en-US" sz="2000" dirty="0" smtClean="0"/>
              <a:t> </a:t>
            </a:r>
            <a:r>
              <a:rPr lang="en-US" altLang="en-US" sz="2000" dirty="0" smtClean="0"/>
              <a:t>analysis beyond </a:t>
            </a:r>
            <a:r>
              <a:rPr lang="en-US" altLang="en-US" sz="2000" dirty="0" smtClean="0"/>
              <a:t>crypto</a:t>
            </a:r>
            <a:endParaRPr lang="en-US" altLang="en-US" sz="2400" dirty="0" smtClean="0"/>
          </a:p>
          <a:p>
            <a:r>
              <a:rPr lang="en-US" altLang="en-US" sz="2800" dirty="0" smtClean="0"/>
              <a:t>People’s backgrounds</a:t>
            </a:r>
          </a:p>
          <a:p>
            <a:r>
              <a:rPr lang="en-US" altLang="en-US" sz="2800" dirty="0" smtClean="0"/>
              <a:t>Plan for the event</a:t>
            </a:r>
          </a:p>
          <a:p>
            <a:r>
              <a:rPr lang="en-US" altLang="en-US" sz="2800" dirty="0" smtClean="0"/>
              <a:t>Website for products?</a:t>
            </a:r>
          </a:p>
          <a:p>
            <a:pPr>
              <a:buFont typeface="Arial" panose="020B0604020202020204" pitchFamily="34" charset="0"/>
              <a:buChar char="•"/>
            </a:pPr>
            <a:r>
              <a:rPr lang="en-US" altLang="en-US" sz="2800" dirty="0" smtClean="0"/>
              <a:t>Practicalities: Food, facilities</a:t>
            </a:r>
          </a:p>
          <a:p>
            <a:endParaRPr lang="en-US" altLang="en-US" sz="28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1026"/>
          <p:cNvSpPr>
            <a:spLocks noGrp="1" noChangeArrowheads="1"/>
          </p:cNvSpPr>
          <p:nvPr>
            <p:ph type="title"/>
          </p:nvPr>
        </p:nvSpPr>
        <p:spPr>
          <a:xfrm>
            <a:off x="0" y="274638"/>
            <a:ext cx="9144000" cy="1143000"/>
          </a:xfrm>
        </p:spPr>
        <p:txBody>
          <a:bodyPr/>
          <a:lstStyle/>
          <a:p>
            <a:r>
              <a:rPr lang="en-US" altLang="en-US" sz="3200" dirty="0">
                <a:solidFill>
                  <a:srgbClr val="CC0066"/>
                </a:solidFill>
              </a:rPr>
              <a:t>Lecture plan</a:t>
            </a:r>
          </a:p>
        </p:txBody>
      </p:sp>
      <p:sp>
        <p:nvSpPr>
          <p:cNvPr id="199683" name="Rectangle 1027"/>
          <p:cNvSpPr>
            <a:spLocks noGrp="1" noChangeArrowheads="1"/>
          </p:cNvSpPr>
          <p:nvPr>
            <p:ph type="body" idx="1"/>
          </p:nvPr>
        </p:nvSpPr>
        <p:spPr>
          <a:xfrm>
            <a:off x="228600" y="1295400"/>
            <a:ext cx="8305800" cy="4983163"/>
          </a:xfrm>
        </p:spPr>
        <p:txBody>
          <a:bodyPr/>
          <a:lstStyle/>
          <a:p>
            <a:pPr>
              <a:lnSpc>
                <a:spcPct val="90000"/>
              </a:lnSpc>
              <a:buFontTx/>
              <a:buNone/>
            </a:pPr>
            <a:r>
              <a:rPr lang="en-US" altLang="en-US" sz="2400" dirty="0" smtClean="0">
                <a:solidFill>
                  <a:schemeClr val="accent2"/>
                </a:solidFill>
              </a:rPr>
              <a:t>Session 1:   Background</a:t>
            </a:r>
          </a:p>
          <a:p>
            <a:pPr>
              <a:lnSpc>
                <a:spcPct val="90000"/>
              </a:lnSpc>
              <a:buFontTx/>
              <a:buNone/>
            </a:pPr>
            <a:r>
              <a:rPr lang="en-US" altLang="en-US" sz="2400" dirty="0">
                <a:solidFill>
                  <a:schemeClr val="accent2"/>
                </a:solidFill>
              </a:rPr>
              <a:t> </a:t>
            </a:r>
            <a:r>
              <a:rPr lang="en-US" altLang="en-US" sz="2400" dirty="0" smtClean="0">
                <a:solidFill>
                  <a:schemeClr val="accent2"/>
                </a:solidFill>
              </a:rPr>
              <a:t>                 </a:t>
            </a:r>
            <a:r>
              <a:rPr lang="en-US" altLang="en-US" sz="2400" dirty="0" smtClean="0">
                <a:solidFill>
                  <a:schemeClr val="accent2"/>
                </a:solidFill>
              </a:rPr>
              <a:t>  </a:t>
            </a:r>
            <a:r>
              <a:rPr lang="en-US" altLang="en-US" sz="2400" dirty="0" smtClean="0">
                <a:solidFill>
                  <a:schemeClr val="accent2"/>
                </a:solidFill>
              </a:rPr>
              <a:t>The UC framework – general idea</a:t>
            </a:r>
          </a:p>
          <a:p>
            <a:pPr>
              <a:lnSpc>
                <a:spcPct val="90000"/>
              </a:lnSpc>
              <a:buFontTx/>
              <a:buNone/>
            </a:pPr>
            <a:endParaRPr lang="en-US" altLang="en-US" sz="2400" dirty="0">
              <a:solidFill>
                <a:schemeClr val="accent2"/>
              </a:solidFill>
            </a:endParaRPr>
          </a:p>
          <a:p>
            <a:pPr>
              <a:lnSpc>
                <a:spcPct val="90000"/>
              </a:lnSpc>
              <a:buFontTx/>
              <a:buNone/>
            </a:pPr>
            <a:r>
              <a:rPr lang="en-US" altLang="en-US" sz="2400" dirty="0" smtClean="0">
                <a:solidFill>
                  <a:schemeClr val="accent2"/>
                </a:solidFill>
              </a:rPr>
              <a:t>Session </a:t>
            </a:r>
            <a:r>
              <a:rPr lang="en-US" altLang="en-US" sz="2400" dirty="0" smtClean="0">
                <a:solidFill>
                  <a:schemeClr val="accent2"/>
                </a:solidFill>
              </a:rPr>
              <a:t>2:  </a:t>
            </a:r>
            <a:r>
              <a:rPr lang="en-US" altLang="en-US" sz="2400" dirty="0" smtClean="0">
                <a:solidFill>
                  <a:schemeClr val="accent2"/>
                </a:solidFill>
              </a:rPr>
              <a:t>Details of the framework</a:t>
            </a:r>
          </a:p>
          <a:p>
            <a:pPr>
              <a:lnSpc>
                <a:spcPct val="90000"/>
              </a:lnSpc>
              <a:buFontTx/>
              <a:buNone/>
            </a:pPr>
            <a:endParaRPr lang="en-US" altLang="en-US" sz="2400" dirty="0">
              <a:solidFill>
                <a:schemeClr val="accent2"/>
              </a:solidFill>
            </a:endParaRPr>
          </a:p>
          <a:p>
            <a:pPr>
              <a:lnSpc>
                <a:spcPct val="90000"/>
              </a:lnSpc>
              <a:buFontTx/>
              <a:buNone/>
            </a:pPr>
            <a:r>
              <a:rPr lang="en-US" altLang="en-US" sz="2400" dirty="0" smtClean="0">
                <a:solidFill>
                  <a:schemeClr val="accent2"/>
                </a:solidFill>
              </a:rPr>
              <a:t>Session </a:t>
            </a:r>
            <a:r>
              <a:rPr lang="en-US" altLang="en-US" sz="2400" dirty="0" smtClean="0">
                <a:solidFill>
                  <a:schemeClr val="accent2"/>
                </a:solidFill>
              </a:rPr>
              <a:t>3:  </a:t>
            </a:r>
            <a:r>
              <a:rPr lang="en-US" altLang="en-US" sz="2400" dirty="0" smtClean="0">
                <a:solidFill>
                  <a:schemeClr val="accent2"/>
                </a:solidFill>
              </a:rPr>
              <a:t>Capturing attacks and concerns: examples</a:t>
            </a:r>
          </a:p>
          <a:p>
            <a:pPr>
              <a:lnSpc>
                <a:spcPct val="90000"/>
              </a:lnSpc>
              <a:buFontTx/>
              <a:buNone/>
            </a:pPr>
            <a:endParaRPr lang="en-US" altLang="en-US" sz="2400" dirty="0">
              <a:solidFill>
                <a:schemeClr val="accent2"/>
              </a:solidFill>
            </a:endParaRPr>
          </a:p>
          <a:p>
            <a:pPr>
              <a:lnSpc>
                <a:spcPct val="90000"/>
              </a:lnSpc>
              <a:buFontTx/>
              <a:buNone/>
            </a:pPr>
            <a:r>
              <a:rPr lang="en-US" altLang="en-US" sz="2400" dirty="0" smtClean="0">
                <a:solidFill>
                  <a:schemeClr val="accent2"/>
                </a:solidFill>
              </a:rPr>
              <a:t>Session </a:t>
            </a:r>
            <a:r>
              <a:rPr lang="en-US" altLang="en-US" sz="2400" dirty="0" smtClean="0">
                <a:solidFill>
                  <a:schemeClr val="accent2"/>
                </a:solidFill>
              </a:rPr>
              <a:t>4:  </a:t>
            </a:r>
            <a:r>
              <a:rPr lang="en-US" altLang="en-US" sz="2400" dirty="0" smtClean="0">
                <a:solidFill>
                  <a:schemeClr val="accent2"/>
                </a:solidFill>
              </a:rPr>
              <a:t>Introduction of projects</a:t>
            </a:r>
          </a:p>
          <a:p>
            <a:pPr>
              <a:lnSpc>
                <a:spcPct val="90000"/>
              </a:lnSpc>
              <a:buFontTx/>
              <a:buNone/>
            </a:pPr>
            <a:endParaRPr lang="en-US" altLang="en-US" sz="2400" dirty="0">
              <a:solidFill>
                <a:schemeClr val="accent2"/>
              </a:solidFill>
            </a:endParaRPr>
          </a:p>
          <a:p>
            <a:pPr>
              <a:lnSpc>
                <a:spcPct val="90000"/>
              </a:lnSpc>
              <a:buFontTx/>
              <a:buNone/>
            </a:pPr>
            <a:r>
              <a:rPr lang="en-US" altLang="en-US" sz="2400" dirty="0" smtClean="0">
                <a:solidFill>
                  <a:schemeClr val="accent2"/>
                </a:solidFill>
              </a:rPr>
              <a:t>Session </a:t>
            </a:r>
            <a:r>
              <a:rPr lang="en-US" altLang="en-US" sz="2400" dirty="0" smtClean="0">
                <a:solidFill>
                  <a:schemeClr val="accent2"/>
                </a:solidFill>
              </a:rPr>
              <a:t>5:  </a:t>
            </a:r>
            <a:r>
              <a:rPr lang="en-US" altLang="en-US" sz="2400" dirty="0" smtClean="0">
                <a:solidFill>
                  <a:schemeClr val="accent2"/>
                </a:solidFill>
              </a:rPr>
              <a:t>Work in groups</a:t>
            </a:r>
            <a:endParaRPr lang="en-US" altLang="en-US" sz="2400" dirty="0"/>
          </a:p>
          <a:p>
            <a:pPr>
              <a:lnSpc>
                <a:spcPct val="90000"/>
              </a:lnSpc>
              <a:buFontTx/>
              <a:buNone/>
            </a:pPr>
            <a:endParaRPr lang="en-US" altLang="en-US" sz="24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0946" name="Rectangle 2"/>
          <p:cNvSpPr>
            <a:spLocks noGrp="1" noChangeArrowheads="1"/>
          </p:cNvSpPr>
          <p:nvPr>
            <p:ph type="title"/>
          </p:nvPr>
        </p:nvSpPr>
        <p:spPr>
          <a:xfrm>
            <a:off x="457200" y="0"/>
            <a:ext cx="8229600" cy="1417638"/>
          </a:xfrm>
        </p:spPr>
        <p:txBody>
          <a:bodyPr/>
          <a:lstStyle/>
          <a:p>
            <a:r>
              <a:rPr lang="en-US" altLang="en-US" sz="2800" dirty="0" smtClean="0">
                <a:solidFill>
                  <a:srgbClr val="CC0066"/>
                </a:solidFill>
              </a:rPr>
              <a:t>What do we want from security analysis?</a:t>
            </a:r>
            <a:endParaRPr lang="en-US" altLang="en-US" sz="2800" dirty="0">
              <a:solidFill>
                <a:srgbClr val="CC0066"/>
              </a:solidFill>
            </a:endParaRPr>
          </a:p>
        </p:txBody>
      </p:sp>
      <p:sp>
        <p:nvSpPr>
          <p:cNvPr id="210947" name="Rectangle 3"/>
          <p:cNvSpPr>
            <a:spLocks noGrp="1" noChangeArrowheads="1"/>
          </p:cNvSpPr>
          <p:nvPr>
            <p:ph type="body" idx="1"/>
          </p:nvPr>
        </p:nvSpPr>
        <p:spPr>
          <a:xfrm>
            <a:off x="457200" y="1295400"/>
            <a:ext cx="8382000" cy="5562600"/>
          </a:xfrm>
        </p:spPr>
        <p:txBody>
          <a:bodyPr/>
          <a:lstStyle/>
          <a:p>
            <a:pPr>
              <a:lnSpc>
                <a:spcPct val="90000"/>
              </a:lnSpc>
            </a:pPr>
            <a:r>
              <a:rPr lang="en-US" altLang="en-US" sz="2400" dirty="0" smtClean="0"/>
              <a:t>Should faithfully represent realistic attacks </a:t>
            </a:r>
            <a:endParaRPr lang="en-US" altLang="en-US" sz="2400" dirty="0"/>
          </a:p>
          <a:p>
            <a:pPr>
              <a:lnSpc>
                <a:spcPct val="90000"/>
              </a:lnSpc>
            </a:pPr>
            <a:r>
              <a:rPr lang="en-US" altLang="en-US" sz="2400" dirty="0" smtClean="0"/>
              <a:t>Should specify the security  </a:t>
            </a:r>
            <a:r>
              <a:rPr lang="en-US" altLang="en-US" sz="2400" i="1" dirty="0" smtClean="0"/>
              <a:t>concerns</a:t>
            </a:r>
            <a:r>
              <a:rPr lang="en-US" altLang="en-US" sz="2400" dirty="0" smtClean="0"/>
              <a:t> and </a:t>
            </a:r>
            <a:r>
              <a:rPr lang="en-US" altLang="en-US" sz="2400" i="1" dirty="0" smtClean="0"/>
              <a:t>properties</a:t>
            </a:r>
            <a:r>
              <a:rPr lang="en-US" altLang="en-US" sz="2400" dirty="0" smtClean="0"/>
              <a:t> in a </a:t>
            </a:r>
            <a:r>
              <a:rPr lang="en-US" altLang="en-US" sz="2400" i="1" dirty="0" smtClean="0"/>
              <a:t>meaningful</a:t>
            </a:r>
            <a:r>
              <a:rPr lang="en-US" altLang="en-US" sz="2400" dirty="0" smtClean="0"/>
              <a:t> and </a:t>
            </a:r>
            <a:r>
              <a:rPr lang="en-US" altLang="en-US" sz="2400" i="1" dirty="0" smtClean="0"/>
              <a:t>precise</a:t>
            </a:r>
            <a:r>
              <a:rPr lang="en-US" altLang="en-US" sz="2400" dirty="0" smtClean="0"/>
              <a:t> way</a:t>
            </a:r>
            <a:endParaRPr lang="en-US" altLang="en-US" sz="2400" dirty="0"/>
          </a:p>
          <a:p>
            <a:pPr>
              <a:lnSpc>
                <a:spcPct val="90000"/>
              </a:lnSpc>
            </a:pPr>
            <a:r>
              <a:rPr lang="en-US" altLang="en-US" sz="2400" dirty="0"/>
              <a:t>Should capture “all realistic attacks” in the expected execution environment. </a:t>
            </a:r>
            <a:endParaRPr lang="en-US" altLang="en-US" sz="2400" dirty="0" smtClean="0"/>
          </a:p>
          <a:p>
            <a:pPr>
              <a:lnSpc>
                <a:spcPct val="90000"/>
              </a:lnSpc>
            </a:pPr>
            <a:r>
              <a:rPr lang="en-US" altLang="en-US" sz="2400" dirty="0" smtClean="0"/>
              <a:t>Should not be over-restrictive.</a:t>
            </a:r>
            <a:endParaRPr lang="en-US" altLang="en-US" sz="2400" dirty="0"/>
          </a:p>
          <a:p>
            <a:pPr>
              <a:lnSpc>
                <a:spcPct val="90000"/>
              </a:lnSpc>
            </a:pPr>
            <a:r>
              <a:rPr lang="en-US" altLang="en-US" sz="2400" dirty="0" smtClean="0"/>
              <a:t>Guarantees should remain meaningful in many (any?) environment</a:t>
            </a:r>
          </a:p>
          <a:p>
            <a:pPr>
              <a:lnSpc>
                <a:spcPct val="90000"/>
              </a:lnSpc>
            </a:pPr>
            <a:r>
              <a:rPr lang="en-US" altLang="en-US" sz="2400" dirty="0" smtClean="0"/>
              <a:t>Should be technically manageable </a:t>
            </a:r>
          </a:p>
          <a:p>
            <a:pPr marL="0" indent="0">
              <a:lnSpc>
                <a:spcPct val="90000"/>
              </a:lnSpc>
              <a:buNone/>
            </a:pPr>
            <a:endParaRPr lang="en-US" altLang="en-US" sz="2400" dirty="0" smtClean="0"/>
          </a:p>
          <a:p>
            <a:pPr>
              <a:lnSpc>
                <a:spcPct val="90000"/>
              </a:lnSpc>
              <a:buFont typeface="Wingdings" pitchFamily="82" charset="2"/>
              <a:buChar char="è"/>
            </a:pPr>
            <a:r>
              <a:rPr lang="en-US" altLang="en-US" sz="2400" dirty="0" smtClean="0"/>
              <a:t>Should be modular:</a:t>
            </a:r>
          </a:p>
          <a:p>
            <a:pPr lvl="1">
              <a:lnSpc>
                <a:spcPct val="90000"/>
              </a:lnSpc>
            </a:pPr>
            <a:r>
              <a:rPr lang="en-US" altLang="en-US" sz="2000" dirty="0" smtClean="0"/>
              <a:t>Simplify the analytic process</a:t>
            </a:r>
          </a:p>
          <a:p>
            <a:pPr lvl="1">
              <a:lnSpc>
                <a:spcPct val="90000"/>
              </a:lnSpc>
            </a:pPr>
            <a:r>
              <a:rPr lang="en-US" altLang="en-US" sz="2000" dirty="0" smtClean="0"/>
              <a:t>Provide more meaningful security </a:t>
            </a:r>
          </a:p>
          <a:p>
            <a:pPr marL="0" indent="0">
              <a:lnSpc>
                <a:spcPct val="90000"/>
              </a:lnSpc>
              <a:buNone/>
            </a:pPr>
            <a:r>
              <a:rPr lang="en-US" altLang="en-US" sz="2400" dirty="0" smtClean="0"/>
              <a:t>     </a:t>
            </a:r>
            <a:endParaRPr lang="en-US" altLang="en-US" sz="2400" dirty="0"/>
          </a:p>
        </p:txBody>
      </p:sp>
    </p:spTree>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1094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210947">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1094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210947">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210947">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210947">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210947">
                                            <p:txEl>
                                              <p:pRg st="7" end="7"/>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499"/>
                                          </p:stCondLst>
                                        </p:cTn>
                                        <p:tgtEl>
                                          <p:spTgt spid="210947">
                                            <p:txEl>
                                              <p:pRg st="8" end="8"/>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499"/>
                                          </p:stCondLst>
                                        </p:cTn>
                                        <p:tgtEl>
                                          <p:spTgt spid="210947">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499"/>
                                          </p:stCondLst>
                                        </p:cTn>
                                        <p:tgtEl>
                                          <p:spTgt spid="210947">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0947" grpId="0" build="p" autoUpdateAnimBg="0"/>
    </p:bld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0946" name="Rectangle 2"/>
          <p:cNvSpPr>
            <a:spLocks noGrp="1" noChangeArrowheads="1"/>
          </p:cNvSpPr>
          <p:nvPr>
            <p:ph type="title"/>
          </p:nvPr>
        </p:nvSpPr>
        <p:spPr>
          <a:xfrm>
            <a:off x="457200" y="0"/>
            <a:ext cx="8229600" cy="1417638"/>
          </a:xfrm>
        </p:spPr>
        <p:txBody>
          <a:bodyPr/>
          <a:lstStyle/>
          <a:p>
            <a:r>
              <a:rPr lang="en-US" altLang="en-US" sz="2800" dirty="0" smtClean="0">
                <a:solidFill>
                  <a:srgbClr val="CC0066"/>
                </a:solidFill>
              </a:rPr>
              <a:t>Advocating a general model for security analysis</a:t>
            </a:r>
            <a:endParaRPr lang="en-US" altLang="en-US" sz="2800" dirty="0">
              <a:solidFill>
                <a:srgbClr val="CC0066"/>
              </a:solidFill>
            </a:endParaRPr>
          </a:p>
        </p:txBody>
      </p:sp>
      <p:sp>
        <p:nvSpPr>
          <p:cNvPr id="210947" name="Rectangle 3"/>
          <p:cNvSpPr>
            <a:spLocks noGrp="1" noChangeArrowheads="1"/>
          </p:cNvSpPr>
          <p:nvPr>
            <p:ph type="body" idx="1"/>
          </p:nvPr>
        </p:nvSpPr>
        <p:spPr>
          <a:xfrm>
            <a:off x="457200" y="1295400"/>
            <a:ext cx="8382000" cy="5562600"/>
          </a:xfrm>
        </p:spPr>
        <p:txBody>
          <a:bodyPr/>
          <a:lstStyle/>
          <a:p>
            <a:pPr marL="0" indent="0">
              <a:lnSpc>
                <a:spcPct val="90000"/>
              </a:lnSpc>
              <a:buNone/>
            </a:pPr>
            <a:r>
              <a:rPr lang="en-US" altLang="en-US" sz="2400" dirty="0" smtClean="0"/>
              <a:t>Pro:</a:t>
            </a:r>
          </a:p>
          <a:p>
            <a:pPr>
              <a:lnSpc>
                <a:spcPct val="90000"/>
              </a:lnSpc>
            </a:pPr>
            <a:r>
              <a:rPr lang="en-US" altLang="en-US" sz="2400" dirty="0" smtClean="0"/>
              <a:t>Provides better understanding of security</a:t>
            </a:r>
          </a:p>
          <a:p>
            <a:pPr>
              <a:lnSpc>
                <a:spcPct val="90000"/>
              </a:lnSpc>
            </a:pPr>
            <a:r>
              <a:rPr lang="en-US" altLang="en-US" sz="2400" dirty="0" smtClean="0"/>
              <a:t>Better </a:t>
            </a:r>
            <a:r>
              <a:rPr lang="en-US" altLang="en-US" sz="2400" dirty="0" err="1" smtClean="0"/>
              <a:t>expressibility</a:t>
            </a:r>
            <a:r>
              <a:rPr lang="en-US" altLang="en-US" sz="2400" dirty="0" smtClean="0"/>
              <a:t>, analysis is more meaningful</a:t>
            </a:r>
          </a:p>
          <a:p>
            <a:pPr>
              <a:lnSpc>
                <a:spcPct val="90000"/>
              </a:lnSpc>
            </a:pPr>
            <a:r>
              <a:rPr lang="en-US" altLang="en-US" sz="2400" dirty="0" smtClean="0"/>
              <a:t>Enables  modularity and composability</a:t>
            </a:r>
          </a:p>
          <a:p>
            <a:pPr>
              <a:lnSpc>
                <a:spcPct val="90000"/>
              </a:lnSpc>
            </a:pPr>
            <a:r>
              <a:rPr lang="en-US" altLang="en-US" sz="2400" dirty="0" smtClean="0"/>
              <a:t>Overall simplification of the analytical work</a:t>
            </a:r>
          </a:p>
          <a:p>
            <a:pPr>
              <a:lnSpc>
                <a:spcPct val="90000"/>
              </a:lnSpc>
            </a:pPr>
            <a:endParaRPr lang="en-US" altLang="en-US" sz="2400" dirty="0"/>
          </a:p>
          <a:p>
            <a:pPr marL="0" indent="0">
              <a:lnSpc>
                <a:spcPct val="90000"/>
              </a:lnSpc>
              <a:buNone/>
            </a:pPr>
            <a:r>
              <a:rPr lang="en-US" altLang="en-US" sz="2400" dirty="0" smtClean="0"/>
              <a:t>Con:</a:t>
            </a:r>
          </a:p>
          <a:p>
            <a:pPr>
              <a:lnSpc>
                <a:spcPct val="90000"/>
              </a:lnSpc>
            </a:pPr>
            <a:r>
              <a:rPr lang="en-US" altLang="en-US" sz="2400" dirty="0" smtClean="0"/>
              <a:t>Model can be complex</a:t>
            </a:r>
          </a:p>
          <a:p>
            <a:pPr>
              <a:lnSpc>
                <a:spcPct val="90000"/>
              </a:lnSpc>
            </a:pPr>
            <a:r>
              <a:rPr lang="en-US" altLang="en-US" sz="2400" dirty="0" smtClean="0"/>
              <a:t>Hard to “get it right”</a:t>
            </a:r>
            <a:endParaRPr lang="en-US" altLang="en-US" sz="2400" dirty="0"/>
          </a:p>
        </p:txBody>
      </p:sp>
    </p:spTree>
    <p:extLst>
      <p:ext uri="{BB962C8B-B14F-4D97-AF65-F5344CB8AC3E}">
        <p14:creationId xmlns:p14="http://schemas.microsoft.com/office/powerpoint/2010/main" xmlns="" val="366016480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1094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21094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1094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21094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210947">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210947">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210947">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210947">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0947" grpId="0" build="p"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2"/>
          <p:cNvSpPr>
            <a:spLocks noGrp="1" noChangeArrowheads="1"/>
          </p:cNvSpPr>
          <p:nvPr>
            <p:ph type="title"/>
          </p:nvPr>
        </p:nvSpPr>
        <p:spPr>
          <a:xfrm>
            <a:off x="0" y="228600"/>
            <a:ext cx="9144000" cy="1371600"/>
          </a:xfrm>
        </p:spPr>
        <p:txBody>
          <a:bodyPr/>
          <a:lstStyle/>
          <a:p>
            <a:pPr>
              <a:lnSpc>
                <a:spcPct val="90000"/>
              </a:lnSpc>
            </a:pPr>
            <a:r>
              <a:rPr lang="en-US" altLang="en-US" sz="3200" dirty="0" smtClean="0">
                <a:solidFill>
                  <a:srgbClr val="C00000"/>
                </a:solidFill>
              </a:rPr>
              <a:t>Frameworks for modeling distributed systems</a:t>
            </a:r>
            <a:endParaRPr lang="en-US" altLang="en-US" sz="2000" dirty="0">
              <a:solidFill>
                <a:srgbClr val="C00000"/>
              </a:solidFill>
            </a:endParaRPr>
          </a:p>
        </p:txBody>
      </p:sp>
      <p:sp>
        <p:nvSpPr>
          <p:cNvPr id="241667" name="Rectangle 3"/>
          <p:cNvSpPr>
            <a:spLocks noGrp="1" noChangeArrowheads="1"/>
          </p:cNvSpPr>
          <p:nvPr>
            <p:ph type="body" sz="half" idx="1"/>
          </p:nvPr>
        </p:nvSpPr>
        <p:spPr>
          <a:xfrm>
            <a:off x="457200" y="1600200"/>
            <a:ext cx="8534400" cy="5562600"/>
          </a:xfrm>
        </p:spPr>
        <p:txBody>
          <a:bodyPr/>
          <a:lstStyle/>
          <a:p>
            <a:r>
              <a:rPr lang="en-US" altLang="en-US" sz="2400" dirty="0" smtClean="0">
                <a:sym typeface="Wingdings" pitchFamily="82" charset="2"/>
              </a:rPr>
              <a:t>CSP [Hoare]  </a:t>
            </a:r>
          </a:p>
          <a:p>
            <a:r>
              <a:rPr lang="en-US" altLang="en-US" sz="2400" dirty="0" smtClean="0">
                <a:sym typeface="Wingdings" pitchFamily="82" charset="2"/>
              </a:rPr>
              <a:t>pi-calculus [Milner]  </a:t>
            </a:r>
            <a:r>
              <a:rPr lang="en-US" altLang="en-US" sz="2400" dirty="0" err="1" smtClean="0">
                <a:sym typeface="Wingdings" pitchFamily="82" charset="2"/>
              </a:rPr>
              <a:t>spi</a:t>
            </a:r>
            <a:r>
              <a:rPr lang="en-US" altLang="en-US" sz="2400" dirty="0" smtClean="0">
                <a:sym typeface="Wingdings" pitchFamily="82" charset="2"/>
              </a:rPr>
              <a:t>-calculus [</a:t>
            </a:r>
            <a:r>
              <a:rPr lang="en-US" altLang="en-US" sz="2400" dirty="0" err="1" smtClean="0">
                <a:sym typeface="Wingdings" pitchFamily="82" charset="2"/>
              </a:rPr>
              <a:t>Abadi</a:t>
            </a:r>
            <a:r>
              <a:rPr lang="en-US" altLang="en-US" sz="2400" dirty="0" smtClean="0">
                <a:sym typeface="Wingdings" pitchFamily="82" charset="2"/>
              </a:rPr>
              <a:t>-Gordon]</a:t>
            </a:r>
          </a:p>
          <a:p>
            <a:r>
              <a:rPr lang="en-US" altLang="en-US" sz="2400" dirty="0" smtClean="0">
                <a:sym typeface="Wingdings" pitchFamily="82" charset="2"/>
              </a:rPr>
              <a:t>I/O automata [Lynch]</a:t>
            </a:r>
          </a:p>
          <a:p>
            <a:r>
              <a:rPr lang="en-US" altLang="en-US" sz="2400" dirty="0" smtClean="0">
                <a:sym typeface="Wingdings" pitchFamily="82" charset="2"/>
              </a:rPr>
              <a:t>…</a:t>
            </a:r>
            <a:endParaRPr lang="en-US" altLang="en-US" sz="2400" dirty="0">
              <a:sym typeface="Wingdings" pitchFamily="82" charset="2"/>
            </a:endParaRPr>
          </a:p>
          <a:p>
            <a:pPr>
              <a:buFontTx/>
              <a:buNone/>
            </a:pPr>
            <a:endParaRPr lang="en-US" altLang="en-US" sz="2400" dirty="0" smtClean="0">
              <a:sym typeface="Wingdings" pitchFamily="82" charset="2"/>
            </a:endParaRPr>
          </a:p>
          <a:p>
            <a:pPr marL="0" indent="0">
              <a:buNone/>
            </a:pPr>
            <a:r>
              <a:rPr lang="en-US" altLang="en-US" sz="2400" dirty="0" smtClean="0">
                <a:sym typeface="Wingdings" pitchFamily="82" charset="2"/>
              </a:rPr>
              <a:t>Pros:  Much analytical work,  verified, support modularity, some automated analysis </a:t>
            </a:r>
          </a:p>
          <a:p>
            <a:pPr marL="0" indent="0">
              <a:buNone/>
            </a:pPr>
            <a:endParaRPr lang="en-US" altLang="en-US" sz="2400" dirty="0" smtClean="0">
              <a:sym typeface="Wingdings" pitchFamily="82" charset="2"/>
            </a:endParaRPr>
          </a:p>
          <a:p>
            <a:pPr marL="0" indent="0">
              <a:buNone/>
            </a:pPr>
            <a:r>
              <a:rPr lang="en-US" altLang="en-US" sz="2400" dirty="0" smtClean="0">
                <a:sym typeface="Wingdings" pitchFamily="82" charset="2"/>
              </a:rPr>
              <a:t>Cons:</a:t>
            </a:r>
          </a:p>
          <a:p>
            <a:r>
              <a:rPr lang="en-US" altLang="en-US" sz="2400" dirty="0" smtClean="0">
                <a:sym typeface="Wingdings" pitchFamily="82" charset="2"/>
              </a:rPr>
              <a:t>Not easy to model computational concerns  </a:t>
            </a:r>
          </a:p>
          <a:p>
            <a:r>
              <a:rPr lang="en-US" altLang="en-US" sz="2400" dirty="0" smtClean="0">
                <a:sym typeface="Wingdings" pitchFamily="82" charset="2"/>
              </a:rPr>
              <a:t>Modeling a bit restrictive (scheduling, addressing)</a:t>
            </a:r>
          </a:p>
          <a:p>
            <a:endParaRPr lang="en-US" altLang="en-US" sz="2400" dirty="0" smtClean="0">
              <a:sym typeface="Wingdings" pitchFamily="82" charset="2"/>
            </a:endParaRPr>
          </a:p>
          <a:p>
            <a:endParaRPr lang="en-US" altLang="en-US" sz="2400" dirty="0" smtClean="0">
              <a:sym typeface="Wingdings" pitchFamily="82" charset="2"/>
            </a:endParaRPr>
          </a:p>
          <a:p>
            <a:endParaRPr lang="en-US" altLang="en-US" sz="2400" dirty="0">
              <a:sym typeface="Wingdings" pitchFamily="82" charset="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41667">
                                            <p:txEl>
                                              <p:pRg st="5" end="5"/>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41667">
                                            <p:txEl>
                                              <p:pRg st="7" end="7"/>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41667">
                                            <p:txEl>
                                              <p:pRg st="8" end="8"/>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41667">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2"/>
          <p:cNvSpPr>
            <a:spLocks noGrp="1" noChangeArrowheads="1"/>
          </p:cNvSpPr>
          <p:nvPr>
            <p:ph type="title"/>
          </p:nvPr>
        </p:nvSpPr>
        <p:spPr>
          <a:xfrm>
            <a:off x="0" y="228600"/>
            <a:ext cx="9144000" cy="1371600"/>
          </a:xfrm>
        </p:spPr>
        <p:txBody>
          <a:bodyPr/>
          <a:lstStyle/>
          <a:p>
            <a:pPr>
              <a:lnSpc>
                <a:spcPct val="90000"/>
              </a:lnSpc>
            </a:pPr>
            <a:r>
              <a:rPr lang="en-US" altLang="en-US" sz="3200" dirty="0" smtClean="0">
                <a:solidFill>
                  <a:schemeClr val="accent2"/>
                </a:solidFill>
              </a:rPr>
              <a:t>Traditional cryptographic modeling</a:t>
            </a:r>
            <a:endParaRPr lang="en-US" altLang="en-US" sz="2000" dirty="0"/>
          </a:p>
        </p:txBody>
      </p:sp>
      <p:sp>
        <p:nvSpPr>
          <p:cNvPr id="241667" name="Rectangle 3"/>
          <p:cNvSpPr>
            <a:spLocks noGrp="1" noChangeArrowheads="1"/>
          </p:cNvSpPr>
          <p:nvPr>
            <p:ph type="body" sz="half" idx="1"/>
          </p:nvPr>
        </p:nvSpPr>
        <p:spPr>
          <a:xfrm>
            <a:off x="533400" y="1295400"/>
            <a:ext cx="8305800" cy="5562600"/>
          </a:xfrm>
        </p:spPr>
        <p:txBody>
          <a:bodyPr/>
          <a:lstStyle/>
          <a:p>
            <a:r>
              <a:rPr lang="en-US" altLang="en-US" sz="2400" dirty="0" smtClean="0">
                <a:sym typeface="Wingdings" pitchFamily="82" charset="2"/>
              </a:rPr>
              <a:t>Semantic security</a:t>
            </a:r>
          </a:p>
          <a:p>
            <a:r>
              <a:rPr lang="en-US" altLang="en-US" sz="2400" dirty="0" smtClean="0">
                <a:sym typeface="Wingdings" pitchFamily="82" charset="2"/>
              </a:rPr>
              <a:t>Zero Knowledge </a:t>
            </a:r>
          </a:p>
          <a:p>
            <a:r>
              <a:rPr lang="en-US" altLang="en-US" sz="2400" dirty="0" smtClean="0">
                <a:sym typeface="Wingdings" pitchFamily="82" charset="2"/>
              </a:rPr>
              <a:t>Commitment</a:t>
            </a:r>
            <a:endParaRPr lang="en-US" altLang="en-US" sz="2400" dirty="0">
              <a:sym typeface="Wingdings" pitchFamily="82" charset="2"/>
            </a:endParaRPr>
          </a:p>
          <a:p>
            <a:r>
              <a:rPr lang="en-US" altLang="en-US" sz="2400" dirty="0" smtClean="0">
                <a:sym typeface="Wingdings" pitchFamily="82" charset="2"/>
              </a:rPr>
              <a:t>Secure function evaluation</a:t>
            </a:r>
          </a:p>
          <a:p>
            <a:r>
              <a:rPr lang="en-US" altLang="en-US" sz="2400" dirty="0" smtClean="0">
                <a:sym typeface="Wingdings" pitchFamily="82" charset="2"/>
              </a:rPr>
              <a:t>…</a:t>
            </a:r>
          </a:p>
          <a:p>
            <a:pPr marL="0" indent="0">
              <a:buNone/>
            </a:pPr>
            <a:endParaRPr lang="en-US" altLang="en-US" sz="2400" dirty="0">
              <a:sym typeface="Wingdings" pitchFamily="82" charset="2"/>
            </a:endParaRPr>
          </a:p>
          <a:p>
            <a:pPr marL="0" indent="0">
              <a:buNone/>
            </a:pPr>
            <a:r>
              <a:rPr lang="en-US" altLang="en-US" sz="2400" dirty="0" smtClean="0">
                <a:sym typeface="Wingdings" pitchFamily="82" charset="2"/>
              </a:rPr>
              <a:t>Pro:  </a:t>
            </a:r>
          </a:p>
          <a:p>
            <a:pPr lvl="1"/>
            <a:r>
              <a:rPr lang="en-US" altLang="en-US" sz="2400" dirty="0">
                <a:sym typeface="Wingdings" pitchFamily="82" charset="2"/>
              </a:rPr>
              <a:t>C</a:t>
            </a:r>
            <a:r>
              <a:rPr lang="en-US" altLang="en-US" sz="2400" dirty="0" smtClean="0">
                <a:sym typeface="Wingdings" pitchFamily="82" charset="2"/>
              </a:rPr>
              <a:t>aptures cryptographic security (against computationally bounded attacks)</a:t>
            </a:r>
          </a:p>
          <a:p>
            <a:pPr lvl="1"/>
            <a:r>
              <a:rPr lang="en-US" altLang="en-US" sz="2400" dirty="0" smtClean="0">
                <a:sym typeface="Wingdings" pitchFamily="82" charset="2"/>
              </a:rPr>
              <a:t>relatively simple </a:t>
            </a:r>
          </a:p>
          <a:p>
            <a:pPr marL="0" indent="0">
              <a:buNone/>
            </a:pPr>
            <a:endParaRPr lang="en-US" altLang="en-US" sz="2400" dirty="0">
              <a:sym typeface="Wingdings" pitchFamily="82" charset="2"/>
            </a:endParaRPr>
          </a:p>
          <a:p>
            <a:pPr marL="0" indent="0">
              <a:buNone/>
            </a:pPr>
            <a:r>
              <a:rPr lang="en-US" altLang="en-US" sz="2400" dirty="0" smtClean="0">
                <a:sym typeface="Wingdings" pitchFamily="82" charset="2"/>
              </a:rPr>
              <a:t>Con: Not modular, security guarantees not always meaningful in a larger context.</a:t>
            </a:r>
          </a:p>
          <a:p>
            <a:endParaRPr lang="en-US" altLang="en-US" sz="2400" dirty="0">
              <a:sym typeface="Wingdings" pitchFamily="82" charset="2"/>
            </a:endParaRPr>
          </a:p>
        </p:txBody>
      </p:sp>
    </p:spTree>
    <p:extLst>
      <p:ext uri="{BB962C8B-B14F-4D97-AF65-F5344CB8AC3E}">
        <p14:creationId xmlns:p14="http://schemas.microsoft.com/office/powerpoint/2010/main" xmlns="" val="301046313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txBox="1">
            <a:spLocks noChangeArrowheads="1"/>
          </p:cNvSpPr>
          <p:nvPr/>
        </p:nvSpPr>
        <p:spPr bwMode="auto">
          <a:xfrm>
            <a:off x="762000" y="2514600"/>
            <a:ext cx="8382000" cy="13716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cs typeface="Arial" charset="0"/>
              </a:defRPr>
            </a:lvl2pPr>
            <a:lvl3pPr algn="ctr" rtl="0" fontAlgn="base">
              <a:spcBef>
                <a:spcPct val="0"/>
              </a:spcBef>
              <a:spcAft>
                <a:spcPct val="0"/>
              </a:spcAft>
              <a:defRPr sz="4400">
                <a:solidFill>
                  <a:schemeClr val="tx2"/>
                </a:solidFill>
                <a:latin typeface="Arial" charset="0"/>
                <a:cs typeface="Arial" charset="0"/>
              </a:defRPr>
            </a:lvl3pPr>
            <a:lvl4pPr algn="ctr" rtl="0" fontAlgn="base">
              <a:spcBef>
                <a:spcPct val="0"/>
              </a:spcBef>
              <a:spcAft>
                <a:spcPct val="0"/>
              </a:spcAft>
              <a:defRPr sz="4400">
                <a:solidFill>
                  <a:schemeClr val="tx2"/>
                </a:solidFill>
                <a:latin typeface="Arial" charset="0"/>
                <a:cs typeface="Arial" charset="0"/>
              </a:defRPr>
            </a:lvl4pPr>
            <a:lvl5pPr algn="ctr" rtl="0" fontAlgn="base">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a:lstStyle>
          <a:p>
            <a:pPr>
              <a:lnSpc>
                <a:spcPct val="90000"/>
              </a:lnSpc>
            </a:pPr>
            <a:r>
              <a:rPr lang="en-US" altLang="en-US" sz="3200" dirty="0" smtClean="0">
                <a:solidFill>
                  <a:srgbClr val="C00000"/>
                </a:solidFill>
              </a:rPr>
              <a:t>Want:</a:t>
            </a:r>
            <a:r>
              <a:rPr lang="en-US" altLang="en-US" sz="3200" dirty="0" smtClean="0">
                <a:solidFill>
                  <a:schemeClr val="accent2"/>
                </a:solidFill>
              </a:rPr>
              <a:t>  </a:t>
            </a:r>
          </a:p>
          <a:p>
            <a:pPr>
              <a:lnSpc>
                <a:spcPct val="90000"/>
              </a:lnSpc>
            </a:pPr>
            <a:endParaRPr lang="en-US" altLang="en-US" sz="3200" dirty="0" smtClean="0">
              <a:solidFill>
                <a:schemeClr val="accent2"/>
              </a:solidFill>
            </a:endParaRPr>
          </a:p>
          <a:p>
            <a:pPr algn="l">
              <a:lnSpc>
                <a:spcPct val="90000"/>
              </a:lnSpc>
            </a:pPr>
            <a:r>
              <a:rPr lang="en-US" altLang="en-US" sz="3200" dirty="0" smtClean="0">
                <a:solidFill>
                  <a:schemeClr val="tx1"/>
                </a:solidFill>
              </a:rPr>
              <a:t>- The best of both…</a:t>
            </a:r>
          </a:p>
          <a:p>
            <a:pPr algn="l">
              <a:lnSpc>
                <a:spcPct val="90000"/>
              </a:lnSpc>
            </a:pPr>
            <a:endParaRPr lang="en-US" altLang="en-US" sz="3200" dirty="0" smtClean="0">
              <a:solidFill>
                <a:schemeClr val="tx1"/>
              </a:solidFill>
            </a:endParaRPr>
          </a:p>
          <a:p>
            <a:pPr algn="l">
              <a:lnSpc>
                <a:spcPct val="90000"/>
              </a:lnSpc>
            </a:pPr>
            <a:r>
              <a:rPr lang="en-US" altLang="en-US" sz="3200" kern="0" dirty="0" smtClean="0">
                <a:solidFill>
                  <a:schemeClr val="tx1"/>
                </a:solidFill>
              </a:rPr>
              <a:t>- Be able to play on the tradeoff:</a:t>
            </a:r>
          </a:p>
          <a:p>
            <a:pPr algn="l">
              <a:lnSpc>
                <a:spcPct val="90000"/>
              </a:lnSpc>
            </a:pPr>
            <a:endParaRPr lang="en-US" altLang="en-US" sz="3200" kern="0" dirty="0">
              <a:solidFill>
                <a:schemeClr val="tx1"/>
              </a:solidFill>
            </a:endParaRPr>
          </a:p>
          <a:p>
            <a:pPr algn="l">
              <a:lnSpc>
                <a:spcPct val="90000"/>
              </a:lnSpc>
            </a:pPr>
            <a:r>
              <a:rPr lang="en-US" altLang="en-US" sz="3200" kern="0" dirty="0" smtClean="0">
                <a:solidFill>
                  <a:schemeClr val="tx1"/>
                </a:solidFill>
              </a:rPr>
              <a:t>Simple/Abstract </a:t>
            </a:r>
            <a:r>
              <a:rPr lang="en-US" altLang="en-US" sz="3200" kern="0" dirty="0" smtClean="0">
                <a:solidFill>
                  <a:schemeClr val="tx1"/>
                </a:solidFill>
                <a:sym typeface="Wingdings" panose="05000000000000000000" pitchFamily="2" charset="2"/>
              </a:rPr>
              <a:t> Concrete/complex</a:t>
            </a:r>
            <a:endParaRPr lang="en-US" altLang="en-US" sz="2000" kern="0" dirty="0">
              <a:solidFill>
                <a:schemeClr val="tx1"/>
              </a:solidFill>
            </a:endParaRPr>
          </a:p>
        </p:txBody>
      </p:sp>
    </p:spTree>
    <p:extLst>
      <p:ext uri="{BB962C8B-B14F-4D97-AF65-F5344CB8AC3E}">
        <p14:creationId xmlns:p14="http://schemas.microsoft.com/office/powerpoint/2010/main" xmlns="" val="34788113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2"/>
          <p:cNvSpPr>
            <a:spLocks noGrp="1" noChangeArrowheads="1"/>
          </p:cNvSpPr>
          <p:nvPr>
            <p:ph type="title"/>
          </p:nvPr>
        </p:nvSpPr>
        <p:spPr>
          <a:xfrm>
            <a:off x="0" y="228600"/>
            <a:ext cx="9144000" cy="1371600"/>
          </a:xfrm>
        </p:spPr>
        <p:txBody>
          <a:bodyPr/>
          <a:lstStyle/>
          <a:p>
            <a:pPr>
              <a:lnSpc>
                <a:spcPct val="90000"/>
              </a:lnSpc>
            </a:pPr>
            <a:r>
              <a:rPr lang="en-US" altLang="en-US" sz="3200" dirty="0" smtClean="0">
                <a:solidFill>
                  <a:schemeClr val="accent2"/>
                </a:solidFill>
              </a:rPr>
              <a:t>Step 1: model computer systems and attacks</a:t>
            </a:r>
            <a:endParaRPr lang="en-US" altLang="en-US" sz="2000" dirty="0"/>
          </a:p>
        </p:txBody>
      </p:sp>
      <p:sp>
        <p:nvSpPr>
          <p:cNvPr id="241667" name="Rectangle 3"/>
          <p:cNvSpPr>
            <a:spLocks noGrp="1" noChangeArrowheads="1"/>
          </p:cNvSpPr>
          <p:nvPr>
            <p:ph type="body" sz="half" idx="1"/>
          </p:nvPr>
        </p:nvSpPr>
        <p:spPr>
          <a:xfrm>
            <a:off x="0" y="1600200"/>
            <a:ext cx="8991600" cy="5562600"/>
          </a:xfrm>
        </p:spPr>
        <p:txBody>
          <a:bodyPr/>
          <a:lstStyle/>
          <a:p>
            <a:pPr marL="0" indent="0">
              <a:buNone/>
            </a:pPr>
            <a:r>
              <a:rPr lang="en-US" altLang="en-US" sz="2400" dirty="0" smtClean="0">
                <a:sym typeface="Wingdings" pitchFamily="82" charset="2"/>
              </a:rPr>
              <a:t>Model should:</a:t>
            </a:r>
          </a:p>
          <a:p>
            <a:r>
              <a:rPr lang="en-US" altLang="en-US" sz="2400" dirty="0" smtClean="0">
                <a:sym typeface="Wingdings" pitchFamily="82" charset="2"/>
              </a:rPr>
              <a:t>Allow capturing:</a:t>
            </a:r>
          </a:p>
          <a:p>
            <a:pPr lvl="1"/>
            <a:r>
              <a:rPr lang="en-US" altLang="en-US" sz="2400" dirty="0">
                <a:sym typeface="Wingdings" pitchFamily="82" charset="2"/>
              </a:rPr>
              <a:t>R</a:t>
            </a:r>
            <a:r>
              <a:rPr lang="en-US" altLang="en-US" sz="2400" dirty="0" smtClean="0">
                <a:sym typeface="Wingdings" pitchFamily="82" charset="2"/>
              </a:rPr>
              <a:t>ealistic systems  (processors, cores, ram, disks, networks,  processes, </a:t>
            </a:r>
            <a:r>
              <a:rPr lang="en-US" altLang="en-US" sz="2400" dirty="0" err="1" smtClean="0">
                <a:sym typeface="Wingdings" pitchFamily="82" charset="2"/>
              </a:rPr>
              <a:t>os</a:t>
            </a:r>
            <a:r>
              <a:rPr lang="en-US" altLang="en-US" sz="2400" dirty="0" smtClean="0">
                <a:sym typeface="Wingdings" pitchFamily="82" charset="2"/>
              </a:rPr>
              <a:t>,  applications, … delays, time… randomness…)</a:t>
            </a:r>
          </a:p>
          <a:p>
            <a:pPr lvl="1"/>
            <a:r>
              <a:rPr lang="en-US" altLang="en-US" sz="2400" dirty="0">
                <a:sym typeface="Wingdings" pitchFamily="82" charset="2"/>
              </a:rPr>
              <a:t>R</a:t>
            </a:r>
            <a:r>
              <a:rPr lang="en-US" altLang="en-US" sz="2400" dirty="0" smtClean="0">
                <a:sym typeface="Wingdings" pitchFamily="82" charset="2"/>
              </a:rPr>
              <a:t>ealistic attacks: network, exploits, side channels, Human</a:t>
            </a:r>
          </a:p>
          <a:p>
            <a:pPr lvl="1"/>
            <a:r>
              <a:rPr lang="en-US" altLang="en-US" sz="2400" dirty="0" smtClean="0">
                <a:sym typeface="Wingdings" pitchFamily="82" charset="2"/>
              </a:rPr>
              <a:t>Information seen by different components</a:t>
            </a:r>
          </a:p>
          <a:p>
            <a:pPr lvl="1"/>
            <a:r>
              <a:rPr lang="en-US" altLang="en-US" sz="2400" dirty="0" smtClean="0">
                <a:sym typeface="Wingdings" pitchFamily="82" charset="2"/>
              </a:rPr>
              <a:t>efficiency, resource bounds </a:t>
            </a:r>
          </a:p>
          <a:p>
            <a:r>
              <a:rPr lang="en-US" altLang="en-US" sz="2400" dirty="0" smtClean="0">
                <a:sym typeface="Wingdings" pitchFamily="82" charset="2"/>
              </a:rPr>
              <a:t>Allow different levels of abstraction/detail</a:t>
            </a:r>
            <a:endParaRPr lang="en-US" altLang="en-US" sz="2400" dirty="0">
              <a:sym typeface="Wingdings" pitchFamily="82" charset="2"/>
            </a:endParaRPr>
          </a:p>
          <a:p>
            <a:r>
              <a:rPr lang="en-US" altLang="en-US" sz="2400" dirty="0" smtClean="0">
                <a:sym typeface="Wingdings" pitchFamily="82" charset="2"/>
              </a:rPr>
              <a:t>Be simple, natural, intuitive… </a:t>
            </a:r>
            <a:endParaRPr lang="en-US" altLang="en-US" sz="2400" dirty="0">
              <a:sym typeface="Wingdings" pitchFamily="82" charset="2"/>
            </a:endParaRPr>
          </a:p>
          <a:p>
            <a:endParaRPr lang="en-US" altLang="en-US" sz="2400" dirty="0" smtClean="0">
              <a:sym typeface="Wingdings" pitchFamily="82" charset="2"/>
            </a:endParaRPr>
          </a:p>
          <a:p>
            <a:pPr marL="0" indent="0">
              <a:buNone/>
            </a:pPr>
            <a:r>
              <a:rPr lang="en-US" altLang="en-US" sz="2400" dirty="0">
                <a:sym typeface="Wingdings" pitchFamily="82" charset="2"/>
              </a:rPr>
              <a:t> </a:t>
            </a:r>
            <a:r>
              <a:rPr lang="en-US" altLang="en-US" sz="2400" dirty="0" smtClean="0">
                <a:solidFill>
                  <a:srgbClr val="CC0066"/>
                </a:solidFill>
                <a:sym typeface="Wingdings" pitchFamily="82" charset="2"/>
              </a:rPr>
              <a:t> </a:t>
            </a:r>
            <a:r>
              <a:rPr lang="en-US" altLang="en-US" sz="2400" dirty="0" smtClean="0">
                <a:solidFill>
                  <a:srgbClr val="CC0066"/>
                </a:solidFill>
                <a:sym typeface="Wingdings" panose="05000000000000000000" pitchFamily="2" charset="2"/>
              </a:rPr>
              <a:t> </a:t>
            </a:r>
            <a:r>
              <a:rPr lang="en-US" altLang="en-US" sz="2400" dirty="0" smtClean="0">
                <a:sym typeface="Wingdings" panose="05000000000000000000" pitchFamily="2" charset="2"/>
              </a:rPr>
              <a:t>Very tricky…  the root of many deficiencies</a:t>
            </a:r>
            <a:endParaRPr lang="en-US" altLang="en-US" sz="2400" dirty="0" smtClean="0">
              <a:sym typeface="Wingdings" pitchFamily="82" charset="2"/>
            </a:endParaRPr>
          </a:p>
          <a:p>
            <a:endParaRPr lang="en-US" altLang="en-US" sz="2400" dirty="0">
              <a:sym typeface="Wingdings" pitchFamily="82" charset="2"/>
            </a:endParaRPr>
          </a:p>
          <a:p>
            <a:pPr marL="0" indent="0">
              <a:buNone/>
            </a:pPr>
            <a:endParaRPr lang="en-US" altLang="en-US" sz="2400" dirty="0" smtClean="0">
              <a:sym typeface="Wingdings" pitchFamily="82" charset="2"/>
            </a:endParaRPr>
          </a:p>
          <a:p>
            <a:endParaRPr lang="en-US" altLang="en-US" sz="2400" dirty="0">
              <a:sym typeface="Wingdings" pitchFamily="82" charset="2"/>
            </a:endParaRPr>
          </a:p>
        </p:txBody>
      </p:sp>
    </p:spTree>
    <p:extLst>
      <p:ext uri="{BB962C8B-B14F-4D97-AF65-F5344CB8AC3E}">
        <p14:creationId xmlns:p14="http://schemas.microsoft.com/office/powerpoint/2010/main" xmlns="" val="28633458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4166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4166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4166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4166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41667">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41667">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41667">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41667">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41667">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2"/>
          <p:cNvSpPr>
            <a:spLocks noGrp="1" noChangeArrowheads="1"/>
          </p:cNvSpPr>
          <p:nvPr>
            <p:ph type="title"/>
          </p:nvPr>
        </p:nvSpPr>
        <p:spPr>
          <a:xfrm>
            <a:off x="0" y="228600"/>
            <a:ext cx="9144000" cy="1371600"/>
          </a:xfrm>
        </p:spPr>
        <p:txBody>
          <a:bodyPr/>
          <a:lstStyle/>
          <a:p>
            <a:pPr>
              <a:lnSpc>
                <a:spcPct val="90000"/>
              </a:lnSpc>
            </a:pPr>
            <a:r>
              <a:rPr lang="en-US" altLang="en-US" sz="3200" dirty="0" smtClean="0">
                <a:solidFill>
                  <a:schemeClr val="accent2"/>
                </a:solidFill>
              </a:rPr>
              <a:t>Step 2: Capture security properties</a:t>
            </a:r>
            <a:endParaRPr lang="en-US" altLang="en-US" sz="2000" dirty="0"/>
          </a:p>
        </p:txBody>
      </p:sp>
      <p:sp>
        <p:nvSpPr>
          <p:cNvPr id="241667" name="Rectangle 3"/>
          <p:cNvSpPr>
            <a:spLocks noGrp="1" noChangeArrowheads="1"/>
          </p:cNvSpPr>
          <p:nvPr>
            <p:ph type="body" sz="half" idx="1"/>
          </p:nvPr>
        </p:nvSpPr>
        <p:spPr>
          <a:xfrm>
            <a:off x="0" y="1600200"/>
            <a:ext cx="9144000" cy="5562600"/>
          </a:xfrm>
        </p:spPr>
        <p:txBody>
          <a:bodyPr/>
          <a:lstStyle/>
          <a:p>
            <a:pPr marL="0" indent="0">
              <a:buNone/>
            </a:pPr>
            <a:r>
              <a:rPr lang="en-US" altLang="en-US" sz="2400" dirty="0" smtClean="0">
                <a:sym typeface="Wingdings" pitchFamily="82" charset="2"/>
              </a:rPr>
              <a:t>For instance:</a:t>
            </a:r>
          </a:p>
          <a:p>
            <a:r>
              <a:rPr lang="en-US" altLang="en-US" sz="2400" dirty="0" smtClean="0">
                <a:sym typeface="Wingdings" pitchFamily="82" charset="2"/>
              </a:rPr>
              <a:t>Trace properties (“correctness”):   “In each execution, if  event C happens then event E happens”</a:t>
            </a:r>
          </a:p>
          <a:p>
            <a:r>
              <a:rPr lang="en-US" altLang="en-US" sz="2400" dirty="0" smtClean="0">
                <a:sym typeface="Wingdings" pitchFamily="82" charset="2"/>
              </a:rPr>
              <a:t>Probabilistic statements </a:t>
            </a:r>
          </a:p>
          <a:p>
            <a:r>
              <a:rPr lang="en-US" altLang="en-US" sz="2400" dirty="0" smtClean="0">
                <a:sym typeface="Wingdings" pitchFamily="82" charset="2"/>
              </a:rPr>
              <a:t>Secrecy /privacy  </a:t>
            </a:r>
          </a:p>
          <a:p>
            <a:r>
              <a:rPr lang="en-US" altLang="en-US" sz="2400" dirty="0" smtClean="0">
                <a:sym typeface="Wingdings" pitchFamily="82" charset="2"/>
              </a:rPr>
              <a:t>Liveness </a:t>
            </a:r>
          </a:p>
          <a:p>
            <a:r>
              <a:rPr lang="en-US" altLang="en-US" sz="2400" dirty="0" smtClean="0">
                <a:sym typeface="Wingdings" pitchFamily="82" charset="2"/>
              </a:rPr>
              <a:t>Timing of events</a:t>
            </a:r>
          </a:p>
          <a:p>
            <a:r>
              <a:rPr lang="en-US" altLang="en-US" sz="2400" dirty="0" smtClean="0">
                <a:sym typeface="Wingdings" pitchFamily="82" charset="2"/>
              </a:rPr>
              <a:t>Costs and quantitative tradeoffs</a:t>
            </a:r>
          </a:p>
          <a:p>
            <a:r>
              <a:rPr lang="en-US" altLang="en-US" sz="2400" dirty="0" smtClean="0">
                <a:sym typeface="Wingdings" pitchFamily="82" charset="2"/>
              </a:rPr>
              <a:t>Combinations of the above</a:t>
            </a:r>
          </a:p>
          <a:p>
            <a:pPr marL="457200" lvl="1" indent="0">
              <a:buNone/>
            </a:pPr>
            <a:r>
              <a:rPr lang="en-US" altLang="en-US" sz="2000" dirty="0" err="1" smtClean="0">
                <a:sym typeface="Wingdings" pitchFamily="82" charset="2"/>
              </a:rPr>
              <a:t>Eg</a:t>
            </a:r>
            <a:r>
              <a:rPr lang="en-US" altLang="en-US" sz="2000" dirty="0" smtClean="0">
                <a:sym typeface="Wingdings" pitchFamily="82" charset="2"/>
              </a:rPr>
              <a:t> “attack can either learn or modify, but not both”</a:t>
            </a:r>
          </a:p>
          <a:p>
            <a:pPr marL="457200" lvl="1" indent="0">
              <a:buNone/>
            </a:pPr>
            <a:r>
              <a:rPr lang="en-US" altLang="en-US" sz="2000" dirty="0" smtClean="0">
                <a:sym typeface="Wingdings" pitchFamily="82" charset="2"/>
              </a:rPr>
              <a:t>      “attack  can learn/modify, but only after a certain event”</a:t>
            </a:r>
          </a:p>
          <a:p>
            <a:pPr marL="457200" lvl="1" indent="0">
              <a:buNone/>
            </a:pPr>
            <a:r>
              <a:rPr lang="en-US" altLang="en-US" sz="2000" dirty="0">
                <a:sym typeface="Wingdings" pitchFamily="82" charset="2"/>
              </a:rPr>
              <a:t> </a:t>
            </a:r>
            <a:r>
              <a:rPr lang="en-US" altLang="en-US" sz="2000" dirty="0" smtClean="0">
                <a:sym typeface="Wingdings" pitchFamily="82" charset="2"/>
              </a:rPr>
              <a:t>     “success of attack is proportional to the amount of resources expended</a:t>
            </a:r>
          </a:p>
          <a:p>
            <a:endParaRPr lang="en-US" altLang="en-US" sz="2400" dirty="0" smtClean="0">
              <a:sym typeface="Wingdings" pitchFamily="82" charset="2"/>
            </a:endParaRPr>
          </a:p>
          <a:p>
            <a:endParaRPr lang="en-US" altLang="en-US" sz="2400" dirty="0" smtClean="0">
              <a:sym typeface="Wingdings" pitchFamily="82" charset="2"/>
            </a:endParaRPr>
          </a:p>
          <a:p>
            <a:endParaRPr lang="en-US" altLang="en-US" sz="2400" dirty="0" smtClean="0">
              <a:sym typeface="Wingdings" pitchFamily="82" charset="2"/>
            </a:endParaRPr>
          </a:p>
          <a:p>
            <a:endParaRPr lang="en-US" altLang="en-US" sz="2400" dirty="0" smtClean="0">
              <a:sym typeface="Wingdings" pitchFamily="82" charset="2"/>
            </a:endParaRPr>
          </a:p>
          <a:p>
            <a:endParaRPr lang="en-US" altLang="en-US" sz="2400" dirty="0" smtClean="0">
              <a:sym typeface="Wingdings" pitchFamily="82" charset="2"/>
            </a:endParaRPr>
          </a:p>
          <a:p>
            <a:endParaRPr lang="en-US" altLang="en-US" sz="2400" dirty="0">
              <a:sym typeface="Wingdings" pitchFamily="82" charset="2"/>
            </a:endParaRPr>
          </a:p>
        </p:txBody>
      </p:sp>
    </p:spTree>
    <p:extLst>
      <p:ext uri="{BB962C8B-B14F-4D97-AF65-F5344CB8AC3E}">
        <p14:creationId xmlns:p14="http://schemas.microsoft.com/office/powerpoint/2010/main" xmlns="" val="1877747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4166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4166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4166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4166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41667">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41667">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41667">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41667">
                                            <p:txEl>
                                              <p:pRg st="7" end="7"/>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241667">
                                            <p:txEl>
                                              <p:pRg st="8" end="8"/>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241667">
                                            <p:txEl>
                                              <p:pRg st="9" end="9"/>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241667">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2"/>
          <p:cNvSpPr>
            <a:spLocks noGrp="1" noChangeArrowheads="1"/>
          </p:cNvSpPr>
          <p:nvPr>
            <p:ph type="title"/>
          </p:nvPr>
        </p:nvSpPr>
        <p:spPr>
          <a:xfrm>
            <a:off x="0" y="228600"/>
            <a:ext cx="9144000" cy="1371600"/>
          </a:xfrm>
        </p:spPr>
        <p:txBody>
          <a:bodyPr/>
          <a:lstStyle/>
          <a:p>
            <a:pPr>
              <a:lnSpc>
                <a:spcPct val="90000"/>
              </a:lnSpc>
            </a:pPr>
            <a:r>
              <a:rPr lang="en-US" altLang="en-US" sz="3200" dirty="0" smtClean="0">
                <a:solidFill>
                  <a:schemeClr val="accent2"/>
                </a:solidFill>
              </a:rPr>
              <a:t>Step 3: Prove that a system satisfies a given set of properties</a:t>
            </a:r>
            <a:endParaRPr lang="en-US" altLang="en-US" sz="2000" dirty="0"/>
          </a:p>
        </p:txBody>
      </p:sp>
      <p:sp>
        <p:nvSpPr>
          <p:cNvPr id="241667" name="Rectangle 3"/>
          <p:cNvSpPr>
            <a:spLocks noGrp="1" noChangeArrowheads="1"/>
          </p:cNvSpPr>
          <p:nvPr>
            <p:ph type="body" sz="half" idx="1"/>
          </p:nvPr>
        </p:nvSpPr>
        <p:spPr>
          <a:xfrm>
            <a:off x="0" y="1600200"/>
            <a:ext cx="9144000" cy="5562600"/>
          </a:xfrm>
        </p:spPr>
        <p:txBody>
          <a:bodyPr/>
          <a:lstStyle/>
          <a:p>
            <a:pPr marL="0" indent="0">
              <a:buNone/>
            </a:pPr>
            <a:r>
              <a:rPr lang="en-US" altLang="en-US" sz="2400" dirty="0" smtClean="0">
                <a:sym typeface="Wingdings" pitchFamily="82" charset="2"/>
              </a:rPr>
              <a:t>Questions</a:t>
            </a:r>
          </a:p>
          <a:p>
            <a:r>
              <a:rPr lang="en-US" altLang="en-US" sz="2400" dirty="0" smtClean="0">
                <a:sym typeface="Wingdings" pitchFamily="82" charset="2"/>
              </a:rPr>
              <a:t>By hand? Automated? How tractable?</a:t>
            </a:r>
          </a:p>
          <a:p>
            <a:r>
              <a:rPr lang="en-US" altLang="en-US" sz="2400" dirty="0" smtClean="0">
                <a:sym typeface="Wingdings" pitchFamily="82" charset="2"/>
              </a:rPr>
              <a:t>Based on what assumptions?</a:t>
            </a:r>
          </a:p>
          <a:p>
            <a:pPr lvl="1"/>
            <a:r>
              <a:rPr lang="en-US" altLang="en-US" sz="2000" dirty="0" smtClean="0">
                <a:sym typeface="Wingdings" pitchFamily="82" charset="2"/>
              </a:rPr>
              <a:t>Model assumptions</a:t>
            </a:r>
          </a:p>
          <a:p>
            <a:pPr lvl="1"/>
            <a:r>
              <a:rPr lang="en-US" altLang="en-US" sz="2000" dirty="0" smtClean="0">
                <a:sym typeface="Wingdings" pitchFamily="82" charset="2"/>
              </a:rPr>
              <a:t>Computational hardness assumptions</a:t>
            </a:r>
          </a:p>
          <a:p>
            <a:r>
              <a:rPr lang="en-US" altLang="en-US" sz="2400" dirty="0" smtClean="0">
                <a:sym typeface="Wingdings" pitchFamily="82" charset="2"/>
              </a:rPr>
              <a:t>Proof re-use:  </a:t>
            </a:r>
          </a:p>
          <a:p>
            <a:pPr lvl="1"/>
            <a:r>
              <a:rPr lang="en-US" altLang="en-US" sz="2400" dirty="0" smtClean="0">
                <a:sym typeface="Wingdings" pitchFamily="82" charset="2"/>
              </a:rPr>
              <a:t>Modularity? </a:t>
            </a:r>
          </a:p>
          <a:p>
            <a:pPr lvl="1"/>
            <a:r>
              <a:rPr lang="en-US" altLang="en-US" sz="2400" dirty="0" smtClean="0">
                <a:sym typeface="Wingdings" pitchFamily="82" charset="2"/>
              </a:rPr>
              <a:t>Robustness?</a:t>
            </a:r>
          </a:p>
          <a:p>
            <a:endParaRPr lang="en-US" altLang="en-US" sz="2400" dirty="0" smtClean="0">
              <a:sym typeface="Wingdings" pitchFamily="82" charset="2"/>
            </a:endParaRPr>
          </a:p>
          <a:p>
            <a:endParaRPr lang="en-US" altLang="en-US" sz="2400" dirty="0" smtClean="0">
              <a:sym typeface="Wingdings" pitchFamily="82" charset="2"/>
            </a:endParaRPr>
          </a:p>
          <a:p>
            <a:endParaRPr lang="en-US" altLang="en-US" sz="2400" dirty="0" smtClean="0">
              <a:sym typeface="Wingdings" pitchFamily="82" charset="2"/>
            </a:endParaRPr>
          </a:p>
          <a:p>
            <a:endParaRPr lang="en-US" altLang="en-US" sz="2400" dirty="0" smtClean="0">
              <a:sym typeface="Wingdings" pitchFamily="82" charset="2"/>
            </a:endParaRPr>
          </a:p>
          <a:p>
            <a:endParaRPr lang="en-US" altLang="en-US" sz="2400" dirty="0" smtClean="0">
              <a:sym typeface="Wingdings" pitchFamily="82" charset="2"/>
            </a:endParaRPr>
          </a:p>
          <a:p>
            <a:endParaRPr lang="en-US" altLang="en-US" sz="2400" dirty="0">
              <a:sym typeface="Wingdings" pitchFamily="82" charset="2"/>
            </a:endParaRPr>
          </a:p>
        </p:txBody>
      </p:sp>
    </p:spTree>
    <p:extLst>
      <p:ext uri="{BB962C8B-B14F-4D97-AF65-F5344CB8AC3E}">
        <p14:creationId xmlns:p14="http://schemas.microsoft.com/office/powerpoint/2010/main" xmlns="" val="12046111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41667">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41667">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41667">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41667">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41667">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41667">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41667">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2"/>
          <p:cNvSpPr>
            <a:spLocks noGrp="1" noChangeArrowheads="1"/>
          </p:cNvSpPr>
          <p:nvPr>
            <p:ph type="title"/>
          </p:nvPr>
        </p:nvSpPr>
        <p:spPr>
          <a:xfrm>
            <a:off x="0" y="228600"/>
            <a:ext cx="9144000" cy="1371600"/>
          </a:xfrm>
        </p:spPr>
        <p:txBody>
          <a:bodyPr/>
          <a:lstStyle/>
          <a:p>
            <a:pPr>
              <a:lnSpc>
                <a:spcPct val="90000"/>
              </a:lnSpc>
            </a:pPr>
            <a:r>
              <a:rPr lang="en-US" altLang="en-US" sz="3200" dirty="0" smtClean="0">
                <a:solidFill>
                  <a:schemeClr val="accent2"/>
                </a:solidFill>
              </a:rPr>
              <a:t>The UC approach:</a:t>
            </a:r>
            <a:br>
              <a:rPr lang="en-US" altLang="en-US" sz="3200" dirty="0" smtClean="0">
                <a:solidFill>
                  <a:schemeClr val="accent2"/>
                </a:solidFill>
              </a:rPr>
            </a:br>
            <a:r>
              <a:rPr lang="en-US" altLang="en-US" sz="3200" dirty="0" smtClean="0">
                <a:solidFill>
                  <a:schemeClr val="accent2"/>
                </a:solidFill>
              </a:rPr>
              <a:t>Specification via an Ideal-Service</a:t>
            </a:r>
            <a:endParaRPr lang="en-US" altLang="en-US" sz="2000" dirty="0"/>
          </a:p>
        </p:txBody>
      </p:sp>
      <p:sp>
        <p:nvSpPr>
          <p:cNvPr id="241667" name="Rectangle 3"/>
          <p:cNvSpPr>
            <a:spLocks noGrp="1" noChangeArrowheads="1"/>
          </p:cNvSpPr>
          <p:nvPr>
            <p:ph type="body" sz="half" idx="1"/>
          </p:nvPr>
        </p:nvSpPr>
        <p:spPr>
          <a:xfrm>
            <a:off x="457200" y="1600200"/>
            <a:ext cx="8153400" cy="5562600"/>
          </a:xfrm>
        </p:spPr>
        <p:txBody>
          <a:bodyPr/>
          <a:lstStyle/>
          <a:p>
            <a:pPr marL="0" indent="0">
              <a:buNone/>
            </a:pPr>
            <a:r>
              <a:rPr lang="en-US" altLang="en-US" sz="2400" dirty="0">
                <a:sym typeface="Wingdings" pitchFamily="82" charset="2"/>
              </a:rPr>
              <a:t> </a:t>
            </a:r>
            <a:r>
              <a:rPr lang="en-US" altLang="en-US" sz="2400" dirty="0" smtClean="0">
                <a:sym typeface="Wingdings" pitchFamily="82" charset="2"/>
              </a:rPr>
              <a:t> The idea: </a:t>
            </a:r>
          </a:p>
          <a:p>
            <a:r>
              <a:rPr lang="en-US" altLang="en-US" sz="2400" dirty="0" smtClean="0">
                <a:sym typeface="Wingdings" pitchFamily="82" charset="2"/>
              </a:rPr>
              <a:t>The security of a system is reflected only in its effects on the rest of the external environment.</a:t>
            </a:r>
          </a:p>
          <a:p>
            <a:r>
              <a:rPr lang="en-US" altLang="en-US" sz="2400" dirty="0" smtClean="0">
                <a:sym typeface="Wingdings" pitchFamily="82" charset="2"/>
              </a:rPr>
              <a:t>Therefore to capture the desired security of system P:</a:t>
            </a:r>
          </a:p>
          <a:p>
            <a:pPr lvl="1"/>
            <a:r>
              <a:rPr lang="en-US" altLang="en-US" sz="2000" dirty="0" smtClean="0">
                <a:sym typeface="Wingdings" pitchFamily="82" charset="2"/>
              </a:rPr>
              <a:t> Write an “ideal system”   F that captures the desired effect </a:t>
            </a:r>
            <a:endParaRPr lang="en-US" altLang="en-US" sz="2000" dirty="0" smtClean="0">
              <a:sym typeface="Wingdings" pitchFamily="82" charset="2"/>
            </a:endParaRPr>
          </a:p>
          <a:p>
            <a:pPr lvl="1"/>
            <a:endParaRPr lang="en-US" altLang="en-US" sz="2000" dirty="0" smtClean="0">
              <a:sym typeface="Wingdings" pitchFamily="82" charset="2"/>
            </a:endParaRPr>
          </a:p>
          <a:p>
            <a:pPr lvl="1"/>
            <a:r>
              <a:rPr lang="en-US" altLang="en-US" sz="2000" dirty="0">
                <a:sym typeface="Wingdings" pitchFamily="82" charset="2"/>
              </a:rPr>
              <a:t> </a:t>
            </a:r>
            <a:r>
              <a:rPr lang="en-US" altLang="en-US" sz="2000" dirty="0" smtClean="0">
                <a:sym typeface="Wingdings" pitchFamily="82" charset="2"/>
              </a:rPr>
              <a:t>System P is “secure for F” if it </a:t>
            </a:r>
            <a:r>
              <a:rPr lang="en-US" altLang="en-US" sz="2000" i="1" dirty="0" smtClean="0">
                <a:sym typeface="Wingdings" pitchFamily="82" charset="2"/>
              </a:rPr>
              <a:t>“looks the same” </a:t>
            </a:r>
            <a:r>
              <a:rPr lang="en-US" altLang="en-US" sz="2000" dirty="0" smtClean="0">
                <a:sym typeface="Wingdings" pitchFamily="82" charset="2"/>
              </a:rPr>
              <a:t>as F                        to </a:t>
            </a:r>
            <a:r>
              <a:rPr lang="en-US" altLang="en-US" sz="2000" i="1" dirty="0" smtClean="0">
                <a:sym typeface="Wingdings" pitchFamily="82" charset="2"/>
              </a:rPr>
              <a:t>any external environment</a:t>
            </a:r>
            <a:r>
              <a:rPr lang="en-US" altLang="en-US" sz="2000" dirty="0" smtClean="0">
                <a:sym typeface="Wingdings" pitchFamily="82" charset="2"/>
              </a:rPr>
              <a:t>.</a:t>
            </a:r>
          </a:p>
          <a:p>
            <a:pPr lvl="1"/>
            <a:endParaRPr lang="en-US" altLang="en-US" sz="2000" dirty="0" smtClean="0">
              <a:sym typeface="Wingdings" pitchFamily="82" charset="2"/>
            </a:endParaRPr>
          </a:p>
          <a:p>
            <a:pPr marL="457200" lvl="1" indent="0">
              <a:buNone/>
            </a:pPr>
            <a:r>
              <a:rPr lang="en-US" altLang="en-US" sz="2000" dirty="0" smtClean="0">
                <a:sym typeface="Wingdings" pitchFamily="82" charset="2"/>
              </a:rPr>
              <a:t>Note: F need not be efficient or even realistically implemented. </a:t>
            </a:r>
            <a:r>
              <a:rPr lang="en-US" altLang="en-US" sz="2000" dirty="0">
                <a:sym typeface="Wingdings" pitchFamily="82" charset="2"/>
              </a:rPr>
              <a:t> </a:t>
            </a:r>
            <a:r>
              <a:rPr lang="en-US" altLang="en-US" sz="2000" dirty="0" smtClean="0">
                <a:sym typeface="Wingdings" pitchFamily="82" charset="2"/>
              </a:rPr>
              <a:t>         All we care about is its responses to the environment. </a:t>
            </a:r>
            <a:endParaRPr lang="en-US" altLang="en-US" sz="2400" dirty="0" smtClean="0">
              <a:sym typeface="Wingdings" pitchFamily="82" charset="2"/>
            </a:endParaRPr>
          </a:p>
          <a:p>
            <a:endParaRPr lang="en-US" altLang="en-US" sz="2400" dirty="0" smtClean="0">
              <a:sym typeface="Wingdings" pitchFamily="82" charset="2"/>
            </a:endParaRPr>
          </a:p>
          <a:p>
            <a:endParaRPr lang="en-US" altLang="en-US" sz="2400" dirty="0" smtClean="0">
              <a:sym typeface="Wingdings" pitchFamily="82" charset="2"/>
            </a:endParaRPr>
          </a:p>
          <a:p>
            <a:endParaRPr lang="en-US" altLang="en-US" sz="2400" dirty="0" smtClean="0">
              <a:sym typeface="Wingdings" pitchFamily="82" charset="2"/>
            </a:endParaRPr>
          </a:p>
          <a:p>
            <a:endParaRPr lang="en-US" altLang="en-US" sz="2400" dirty="0" smtClean="0">
              <a:sym typeface="Wingdings" pitchFamily="82" charset="2"/>
            </a:endParaRPr>
          </a:p>
          <a:p>
            <a:endParaRPr lang="en-US" altLang="en-US" sz="2400" dirty="0">
              <a:sym typeface="Wingdings" pitchFamily="82" charset="2"/>
            </a:endParaRPr>
          </a:p>
        </p:txBody>
      </p:sp>
      <p:sp>
        <p:nvSpPr>
          <p:cNvPr id="2" name="Rectangle 1"/>
          <p:cNvSpPr/>
          <p:nvPr/>
        </p:nvSpPr>
        <p:spPr>
          <a:xfrm>
            <a:off x="914400" y="4038600"/>
            <a:ext cx="6934200" cy="762000"/>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xmlns="" val="5006664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4166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4166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4166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4166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41667">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41667">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2"/>
          <p:cNvSpPr>
            <a:spLocks noGrp="1" noChangeArrowheads="1"/>
          </p:cNvSpPr>
          <p:nvPr>
            <p:ph type="title"/>
          </p:nvPr>
        </p:nvSpPr>
        <p:spPr>
          <a:xfrm>
            <a:off x="0" y="228600"/>
            <a:ext cx="9144000" cy="1371600"/>
          </a:xfrm>
        </p:spPr>
        <p:txBody>
          <a:bodyPr/>
          <a:lstStyle/>
          <a:p>
            <a:pPr>
              <a:lnSpc>
                <a:spcPct val="90000"/>
              </a:lnSpc>
            </a:pPr>
            <a:r>
              <a:rPr lang="en-US" altLang="en-US" sz="3200" dirty="0" smtClean="0">
                <a:solidFill>
                  <a:schemeClr val="accent2"/>
                </a:solidFill>
              </a:rPr>
              <a:t>Specification via an Ideal-Service</a:t>
            </a:r>
            <a:endParaRPr lang="en-US" altLang="en-US" sz="2000" dirty="0"/>
          </a:p>
        </p:txBody>
      </p:sp>
      <p:sp>
        <p:nvSpPr>
          <p:cNvPr id="241667" name="Rectangle 3"/>
          <p:cNvSpPr>
            <a:spLocks noGrp="1" noChangeArrowheads="1"/>
          </p:cNvSpPr>
          <p:nvPr>
            <p:ph type="body" sz="half" idx="1"/>
          </p:nvPr>
        </p:nvSpPr>
        <p:spPr>
          <a:xfrm>
            <a:off x="457200" y="1600200"/>
            <a:ext cx="8153400" cy="5562600"/>
          </a:xfrm>
        </p:spPr>
        <p:txBody>
          <a:bodyPr/>
          <a:lstStyle/>
          <a:p>
            <a:pPr marL="0" indent="0">
              <a:buNone/>
            </a:pPr>
            <a:r>
              <a:rPr lang="en-US" altLang="en-US" sz="2400" dirty="0">
                <a:sym typeface="Wingdings" pitchFamily="82" charset="2"/>
              </a:rPr>
              <a:t> </a:t>
            </a:r>
            <a:r>
              <a:rPr lang="en-US" altLang="en-US" sz="2400" dirty="0" smtClean="0">
                <a:sym typeface="Wingdings" pitchFamily="82" charset="2"/>
              </a:rPr>
              <a:t> Pro:</a:t>
            </a:r>
          </a:p>
          <a:p>
            <a:r>
              <a:rPr lang="en-US" altLang="en-US" sz="2400" dirty="0" smtClean="0">
                <a:sym typeface="Wingdings" pitchFamily="82" charset="2"/>
              </a:rPr>
              <a:t>Expressive: Can naturally express any combination of properties</a:t>
            </a:r>
          </a:p>
          <a:p>
            <a:r>
              <a:rPr lang="en-US" altLang="en-US" sz="2400" dirty="0" smtClean="0">
                <a:sym typeface="Wingdings" pitchFamily="82" charset="2"/>
              </a:rPr>
              <a:t>Amenable to modular analysis </a:t>
            </a:r>
          </a:p>
          <a:p>
            <a:pPr marL="0" indent="0">
              <a:buNone/>
            </a:pPr>
            <a:endParaRPr lang="en-US" altLang="en-US" sz="2400" dirty="0">
              <a:sym typeface="Wingdings" pitchFamily="82" charset="2"/>
            </a:endParaRPr>
          </a:p>
          <a:p>
            <a:pPr marL="0" indent="0">
              <a:buNone/>
            </a:pPr>
            <a:r>
              <a:rPr lang="en-US" altLang="en-US" sz="2400" dirty="0" smtClean="0">
                <a:sym typeface="Wingdings" pitchFamily="82" charset="2"/>
              </a:rPr>
              <a:t>Con:</a:t>
            </a:r>
          </a:p>
          <a:p>
            <a:r>
              <a:rPr lang="en-US" altLang="en-US" sz="2400" dirty="0" smtClean="0">
                <a:sym typeface="Wingdings" pitchFamily="82" charset="2"/>
              </a:rPr>
              <a:t>Detailed, sometimes a bit roundabout</a:t>
            </a:r>
          </a:p>
          <a:p>
            <a:endParaRPr lang="en-US" altLang="en-US" sz="2400" dirty="0" smtClean="0">
              <a:sym typeface="Wingdings" pitchFamily="82" charset="2"/>
            </a:endParaRPr>
          </a:p>
          <a:p>
            <a:endParaRPr lang="en-US" altLang="en-US" sz="2400" dirty="0" smtClean="0">
              <a:sym typeface="Wingdings" pitchFamily="82" charset="2"/>
            </a:endParaRPr>
          </a:p>
          <a:p>
            <a:endParaRPr lang="en-US" altLang="en-US" sz="2400" dirty="0">
              <a:sym typeface="Wingdings" pitchFamily="82" charset="2"/>
            </a:endParaRPr>
          </a:p>
        </p:txBody>
      </p:sp>
    </p:spTree>
    <p:extLst>
      <p:ext uri="{BB962C8B-B14F-4D97-AF65-F5344CB8AC3E}">
        <p14:creationId xmlns:p14="http://schemas.microsoft.com/office/powerpoint/2010/main" xmlns="" val="2923531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4166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4166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4166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41667">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41667">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2"/>
          <p:cNvSpPr>
            <a:spLocks noGrp="1" noChangeArrowheads="1"/>
          </p:cNvSpPr>
          <p:nvPr>
            <p:ph type="title"/>
          </p:nvPr>
        </p:nvSpPr>
        <p:spPr>
          <a:xfrm>
            <a:off x="0" y="228600"/>
            <a:ext cx="9144000" cy="1371600"/>
          </a:xfrm>
        </p:spPr>
        <p:txBody>
          <a:bodyPr/>
          <a:lstStyle/>
          <a:p>
            <a:pPr>
              <a:lnSpc>
                <a:spcPct val="90000"/>
              </a:lnSpc>
            </a:pPr>
            <a:r>
              <a:rPr lang="en-US" altLang="en-US" sz="3200" dirty="0" smtClean="0">
                <a:solidFill>
                  <a:schemeClr val="accent2"/>
                </a:solidFill>
              </a:rPr>
              <a:t>Specification via an Ideal-Service: Zoom in</a:t>
            </a:r>
            <a:endParaRPr lang="en-US" altLang="en-US" sz="2000" dirty="0"/>
          </a:p>
        </p:txBody>
      </p:sp>
      <p:sp>
        <p:nvSpPr>
          <p:cNvPr id="241667" name="Rectangle 3"/>
          <p:cNvSpPr>
            <a:spLocks noGrp="1" noChangeArrowheads="1"/>
          </p:cNvSpPr>
          <p:nvPr>
            <p:ph type="body" sz="half" idx="1"/>
          </p:nvPr>
        </p:nvSpPr>
        <p:spPr>
          <a:xfrm>
            <a:off x="457200" y="1600200"/>
            <a:ext cx="8153400" cy="5562600"/>
          </a:xfrm>
        </p:spPr>
        <p:txBody>
          <a:bodyPr/>
          <a:lstStyle/>
          <a:p>
            <a:r>
              <a:rPr lang="en-US" altLang="en-US" sz="2400" dirty="0" smtClean="0">
                <a:sym typeface="Wingdings" pitchFamily="82" charset="2"/>
              </a:rPr>
              <a:t>First attempt:</a:t>
            </a:r>
          </a:p>
          <a:p>
            <a:pPr marL="0" indent="0">
              <a:buNone/>
            </a:pPr>
            <a:r>
              <a:rPr lang="en-US" altLang="en-US" sz="2400" dirty="0" smtClean="0">
                <a:sym typeface="Wingdings" pitchFamily="82" charset="2"/>
              </a:rPr>
              <a:t>             P  realizes F if  for all environment E,   E||P ~ E||F</a:t>
            </a:r>
          </a:p>
          <a:p>
            <a:pPr marL="0" indent="0">
              <a:buNone/>
            </a:pPr>
            <a:endParaRPr lang="en-US" altLang="en-US" sz="2400" dirty="0">
              <a:sym typeface="Wingdings" pitchFamily="82" charset="2"/>
            </a:endParaRPr>
          </a:p>
          <a:p>
            <a:pPr marL="0" indent="0">
              <a:buNone/>
            </a:pPr>
            <a:r>
              <a:rPr lang="en-US" altLang="en-US" sz="2400" dirty="0" smtClean="0">
                <a:sym typeface="Wingdings" pitchFamily="82" charset="2"/>
              </a:rPr>
              <a:t>(reminiscent of “observational </a:t>
            </a:r>
            <a:r>
              <a:rPr lang="en-US" altLang="en-US" sz="2400" dirty="0" err="1" smtClean="0">
                <a:sym typeface="Wingdings" pitchFamily="82" charset="2"/>
              </a:rPr>
              <a:t>equivalenve</a:t>
            </a:r>
            <a:r>
              <a:rPr lang="en-US" altLang="en-US" sz="2400" dirty="0" smtClean="0">
                <a:sym typeface="Wingdings" pitchFamily="82" charset="2"/>
              </a:rPr>
              <a:t>” [Milner])</a:t>
            </a:r>
          </a:p>
          <a:p>
            <a:pPr marL="0" indent="0">
              <a:buNone/>
            </a:pPr>
            <a:endParaRPr lang="en-US" altLang="en-US" sz="2400" dirty="0">
              <a:sym typeface="Wingdings" pitchFamily="82" charset="2"/>
            </a:endParaRPr>
          </a:p>
          <a:p>
            <a:pPr>
              <a:buFont typeface="Wingdings" pitchFamily="82" charset="2"/>
              <a:buChar char="è"/>
            </a:pPr>
            <a:r>
              <a:rPr lang="en-US" altLang="en-US" sz="2400" dirty="0" smtClean="0">
                <a:sym typeface="Wingdings" panose="05000000000000000000" pitchFamily="2" charset="2"/>
              </a:rPr>
              <a:t>Correspondence is too tight.. So too restricted…        (</a:t>
            </a:r>
            <a:r>
              <a:rPr lang="en-US" altLang="en-US" sz="2400" dirty="0" err="1" smtClean="0">
                <a:sym typeface="Wingdings" panose="05000000000000000000" pitchFamily="2" charset="2"/>
              </a:rPr>
              <a:t>eg</a:t>
            </a:r>
            <a:r>
              <a:rPr lang="en-US" altLang="en-US" sz="2400" dirty="0" smtClean="0">
                <a:sym typeface="Wingdings" panose="05000000000000000000" pitchFamily="2" charset="2"/>
              </a:rPr>
              <a:t>, ~ is an equivalence relation) </a:t>
            </a:r>
          </a:p>
          <a:p>
            <a:pPr>
              <a:buFont typeface="Wingdings" pitchFamily="82" charset="2"/>
              <a:buChar char="è"/>
            </a:pPr>
            <a:endParaRPr lang="en-US" altLang="en-US" sz="2400" dirty="0">
              <a:sym typeface="Wingdings" panose="05000000000000000000" pitchFamily="2" charset="2"/>
            </a:endParaRPr>
          </a:p>
          <a:p>
            <a:pPr marL="0" indent="0">
              <a:buNone/>
            </a:pPr>
            <a:r>
              <a:rPr lang="en-US" altLang="en-US" sz="2400" dirty="0" smtClean="0">
                <a:sym typeface="Wingdings" panose="05000000000000000000" pitchFamily="2" charset="2"/>
              </a:rPr>
              <a:t>How to relax? </a:t>
            </a:r>
            <a:endParaRPr lang="en-US" altLang="en-US" sz="2400" dirty="0" smtClean="0">
              <a:sym typeface="Wingdings" pitchFamily="82" charset="2"/>
            </a:endParaRPr>
          </a:p>
        </p:txBody>
      </p:sp>
    </p:spTree>
    <p:extLst>
      <p:ext uri="{BB962C8B-B14F-4D97-AF65-F5344CB8AC3E}">
        <p14:creationId xmlns:p14="http://schemas.microsoft.com/office/powerpoint/2010/main" xmlns="" val="21812227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4166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4166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41667">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41667">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41667">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2"/>
          <p:cNvSpPr>
            <a:spLocks noGrp="1" noChangeArrowheads="1"/>
          </p:cNvSpPr>
          <p:nvPr>
            <p:ph type="title"/>
          </p:nvPr>
        </p:nvSpPr>
        <p:spPr>
          <a:xfrm>
            <a:off x="0" y="228600"/>
            <a:ext cx="9144000" cy="1371600"/>
          </a:xfrm>
        </p:spPr>
        <p:txBody>
          <a:bodyPr/>
          <a:lstStyle/>
          <a:p>
            <a:pPr>
              <a:lnSpc>
                <a:spcPct val="90000"/>
              </a:lnSpc>
            </a:pPr>
            <a:r>
              <a:rPr lang="en-US" altLang="en-US" sz="3200" dirty="0" smtClean="0">
                <a:solidFill>
                  <a:schemeClr val="accent2"/>
                </a:solidFill>
              </a:rPr>
              <a:t>Specification via an Ideal-Service: </a:t>
            </a:r>
            <a:br>
              <a:rPr lang="en-US" altLang="en-US" sz="3200" dirty="0" smtClean="0">
                <a:solidFill>
                  <a:schemeClr val="accent2"/>
                </a:solidFill>
              </a:rPr>
            </a:br>
            <a:r>
              <a:rPr lang="en-US" altLang="en-US" sz="3200" dirty="0" smtClean="0">
                <a:solidFill>
                  <a:schemeClr val="accent2"/>
                </a:solidFill>
              </a:rPr>
              <a:t>Adding simulation</a:t>
            </a:r>
            <a:endParaRPr lang="en-US" altLang="en-US" sz="2000" dirty="0"/>
          </a:p>
        </p:txBody>
      </p:sp>
      <p:sp>
        <p:nvSpPr>
          <p:cNvPr id="241667" name="Rectangle 3"/>
          <p:cNvSpPr>
            <a:spLocks noGrp="1" noChangeArrowheads="1"/>
          </p:cNvSpPr>
          <p:nvPr>
            <p:ph type="body" sz="half" idx="1"/>
          </p:nvPr>
        </p:nvSpPr>
        <p:spPr>
          <a:xfrm>
            <a:off x="457200" y="1600200"/>
            <a:ext cx="8153400" cy="5562600"/>
          </a:xfrm>
        </p:spPr>
        <p:txBody>
          <a:bodyPr/>
          <a:lstStyle/>
          <a:p>
            <a:pPr marL="0" indent="0">
              <a:buNone/>
            </a:pPr>
            <a:r>
              <a:rPr lang="en-US" altLang="en-US" sz="2400" dirty="0" smtClean="0">
                <a:sym typeface="Wingdings" pitchFamily="82" charset="2"/>
              </a:rPr>
              <a:t>Idea: </a:t>
            </a:r>
          </a:p>
          <a:p>
            <a:r>
              <a:rPr lang="en-US" altLang="en-US" sz="2400" dirty="0" smtClean="0">
                <a:sym typeface="Wingdings" pitchFamily="82" charset="2"/>
              </a:rPr>
              <a:t>Split the interaction of  the system P with the external world:</a:t>
            </a:r>
          </a:p>
          <a:p>
            <a:pPr lvl="1"/>
            <a:r>
              <a:rPr lang="en-US" altLang="en-US" sz="2400" dirty="0" smtClean="0">
                <a:sym typeface="Wingdings" pitchFamily="82" charset="2"/>
              </a:rPr>
              <a:t>“Application Interface”:  the inputs from the users of P and the outputs to the users of P . (This is the “functionality” of P).</a:t>
            </a:r>
          </a:p>
          <a:p>
            <a:pPr lvl="1"/>
            <a:r>
              <a:rPr lang="en-US" altLang="en-US" sz="2400" dirty="0" smtClean="0">
                <a:sym typeface="Wingdings" pitchFamily="82" charset="2"/>
              </a:rPr>
              <a:t>All the rest:  consumed resources , communication, internal leakage of information, etc.</a:t>
            </a:r>
          </a:p>
          <a:p>
            <a:r>
              <a:rPr lang="en-US" altLang="en-US" sz="2400" dirty="0" smtClean="0">
                <a:sym typeface="Wingdings" pitchFamily="82" charset="2"/>
              </a:rPr>
              <a:t>Allow “fudging”  E’s view of the non-API  interaction:</a:t>
            </a:r>
          </a:p>
          <a:p>
            <a:pPr marL="0" indent="0">
              <a:buNone/>
            </a:pPr>
            <a:endParaRPr lang="en-US" altLang="en-US" sz="2400" dirty="0">
              <a:sym typeface="Wingdings" pitchFamily="82" charset="2"/>
            </a:endParaRPr>
          </a:p>
          <a:p>
            <a:pPr marL="0" indent="0">
              <a:buNone/>
            </a:pPr>
            <a:r>
              <a:rPr lang="en-US" altLang="en-US" sz="2400" dirty="0" smtClean="0">
                <a:sym typeface="Wingdings" pitchFamily="82" charset="2"/>
              </a:rPr>
              <a:t>Def: P realizes F if there exists S such that for all E,</a:t>
            </a:r>
          </a:p>
          <a:p>
            <a:pPr marL="0" indent="0" algn="ctr">
              <a:buNone/>
            </a:pPr>
            <a:r>
              <a:rPr lang="en-US" altLang="en-US" sz="2400" dirty="0" smtClean="0">
                <a:sym typeface="Wingdings" pitchFamily="82" charset="2"/>
              </a:rPr>
              <a:t>E||S||F  ~  E||P</a:t>
            </a:r>
            <a:endParaRPr lang="en-US" altLang="en-US" sz="2400" dirty="0">
              <a:sym typeface="Wingdings" pitchFamily="82" charset="2"/>
            </a:endParaRPr>
          </a:p>
        </p:txBody>
      </p:sp>
    </p:spTree>
    <p:extLst>
      <p:ext uri="{BB962C8B-B14F-4D97-AF65-F5344CB8AC3E}">
        <p14:creationId xmlns:p14="http://schemas.microsoft.com/office/powerpoint/2010/main" xmlns="" val="4604891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4166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4166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4166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4166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41667">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41667">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41667">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2"/>
          <p:cNvSpPr>
            <a:spLocks noGrp="1" noChangeArrowheads="1"/>
          </p:cNvSpPr>
          <p:nvPr>
            <p:ph type="title"/>
          </p:nvPr>
        </p:nvSpPr>
        <p:spPr>
          <a:xfrm>
            <a:off x="0" y="228600"/>
            <a:ext cx="9144000" cy="1371600"/>
          </a:xfrm>
        </p:spPr>
        <p:txBody>
          <a:bodyPr/>
          <a:lstStyle/>
          <a:p>
            <a:pPr>
              <a:lnSpc>
                <a:spcPct val="90000"/>
              </a:lnSpc>
            </a:pPr>
            <a:r>
              <a:rPr lang="en-US" altLang="en-US" sz="3200" dirty="0" smtClean="0">
                <a:solidFill>
                  <a:schemeClr val="accent2"/>
                </a:solidFill>
              </a:rPr>
              <a:t>Recap: Simulation-based security specification</a:t>
            </a:r>
            <a:endParaRPr lang="en-US" altLang="en-US" sz="2000" dirty="0"/>
          </a:p>
        </p:txBody>
      </p:sp>
      <p:sp>
        <p:nvSpPr>
          <p:cNvPr id="241667" name="Rectangle 3"/>
          <p:cNvSpPr>
            <a:spLocks noGrp="1" noChangeArrowheads="1"/>
          </p:cNvSpPr>
          <p:nvPr>
            <p:ph type="body" sz="half" idx="1"/>
          </p:nvPr>
        </p:nvSpPr>
        <p:spPr>
          <a:xfrm>
            <a:off x="609600" y="4800600"/>
            <a:ext cx="8077200" cy="1905000"/>
          </a:xfrm>
        </p:spPr>
        <p:txBody>
          <a:bodyPr/>
          <a:lstStyle/>
          <a:p>
            <a:pPr lvl="1"/>
            <a:endParaRPr lang="en-US" altLang="en-US" sz="2000" dirty="0" smtClean="0">
              <a:sym typeface="Wingdings" panose="05000000000000000000" pitchFamily="2" charset="2"/>
            </a:endParaRPr>
          </a:p>
          <a:p>
            <a:pPr marL="0" indent="0">
              <a:buNone/>
            </a:pPr>
            <a:r>
              <a:rPr lang="en-US" altLang="en-US" sz="2400" dirty="0" smtClean="0">
                <a:sym typeface="Wingdings" pitchFamily="82" charset="2"/>
              </a:rPr>
              <a:t>System P realizes specification F if there exists S such that for all E,     </a:t>
            </a:r>
            <a:r>
              <a:rPr lang="en-US" altLang="en-US" sz="2400" dirty="0" err="1" smtClean="0">
                <a:sym typeface="Wingdings" pitchFamily="82" charset="2"/>
              </a:rPr>
              <a:t>Exec</a:t>
            </a:r>
            <a:r>
              <a:rPr lang="en-US" altLang="en-US" sz="2400" baseline="-25000" dirty="0" err="1" smtClean="0">
                <a:sym typeface="Wingdings" pitchFamily="82" charset="2"/>
              </a:rPr>
              <a:t>E,P</a:t>
            </a:r>
            <a:r>
              <a:rPr lang="en-US" altLang="en-US" sz="2400" dirty="0" smtClean="0">
                <a:sym typeface="Wingdings" pitchFamily="82" charset="2"/>
              </a:rPr>
              <a:t> ~ </a:t>
            </a:r>
            <a:r>
              <a:rPr lang="en-US" altLang="en-US" sz="2400" dirty="0" err="1" smtClean="0">
                <a:sym typeface="Wingdings" pitchFamily="82" charset="2"/>
              </a:rPr>
              <a:t>Exec</a:t>
            </a:r>
            <a:r>
              <a:rPr lang="en-US" altLang="en-US" sz="2400" baseline="-25000" dirty="0" err="1" smtClean="0">
                <a:sym typeface="Wingdings" pitchFamily="82" charset="2"/>
              </a:rPr>
              <a:t>E,S,F</a:t>
            </a:r>
            <a:endParaRPr lang="en-US" altLang="en-US" sz="2400" baseline="-25000" dirty="0" smtClean="0">
              <a:sym typeface="Wingdings" pitchFamily="82" charset="2"/>
            </a:endParaRPr>
          </a:p>
          <a:p>
            <a:pPr marL="0" indent="0">
              <a:buNone/>
            </a:pPr>
            <a:r>
              <a:rPr lang="en-US" altLang="en-US" sz="2400" dirty="0" smtClean="0">
                <a:sym typeface="Wingdings" pitchFamily="82" charset="2"/>
              </a:rPr>
              <a:t>(</a:t>
            </a:r>
            <a:r>
              <a:rPr lang="en-US" altLang="en-US" sz="2400" dirty="0" err="1" smtClean="0">
                <a:sym typeface="Wingdings" pitchFamily="82" charset="2"/>
              </a:rPr>
              <a:t>Exec</a:t>
            </a:r>
            <a:r>
              <a:rPr lang="en-US" altLang="en-US" sz="2400" baseline="-25000" dirty="0" err="1" smtClean="0">
                <a:sym typeface="Wingdings" pitchFamily="82" charset="2"/>
              </a:rPr>
              <a:t>E</a:t>
            </a:r>
            <a:r>
              <a:rPr lang="en-US" altLang="en-US" sz="2400" baseline="-25000" dirty="0" smtClean="0">
                <a:sym typeface="Wingdings" pitchFamily="82" charset="2"/>
              </a:rPr>
              <a:t>,… </a:t>
            </a:r>
            <a:r>
              <a:rPr lang="en-US" altLang="en-US" sz="2400" dirty="0" smtClean="0">
                <a:sym typeface="Wingdings" pitchFamily="82" charset="2"/>
              </a:rPr>
              <a:t>returns the output of E from the execution  …)</a:t>
            </a:r>
            <a:endParaRPr lang="en-US" altLang="en-US" sz="2400" baseline="-25000" dirty="0">
              <a:sym typeface="Wingdings" pitchFamily="82" charset="2"/>
            </a:endParaRPr>
          </a:p>
        </p:txBody>
      </p:sp>
      <p:sp>
        <p:nvSpPr>
          <p:cNvPr id="6" name="L-Shape 5"/>
          <p:cNvSpPr/>
          <p:nvPr/>
        </p:nvSpPr>
        <p:spPr>
          <a:xfrm rot="10800000">
            <a:off x="1752598" y="2109507"/>
            <a:ext cx="2209801" cy="2057400"/>
          </a:xfrm>
          <a:prstGeom prst="corner">
            <a:avLst>
              <a:gd name="adj1" fmla="val 19345"/>
              <a:gd name="adj2" fmla="val 23611"/>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1787913" y="2895600"/>
            <a:ext cx="1132511" cy="1261817"/>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L-Shape 13"/>
          <p:cNvSpPr/>
          <p:nvPr/>
        </p:nvSpPr>
        <p:spPr>
          <a:xfrm rot="5400000">
            <a:off x="6266519" y="3489736"/>
            <a:ext cx="878162" cy="457200"/>
          </a:xfrm>
          <a:prstGeom prst="corner">
            <a:avLst>
              <a:gd name="adj1" fmla="val 100000"/>
              <a:gd name="adj2" fmla="val 106151"/>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7" name="Straight Arrow Connector 16"/>
          <p:cNvCxnSpPr/>
          <p:nvPr/>
        </p:nvCxnSpPr>
        <p:spPr>
          <a:xfrm flipV="1">
            <a:off x="2502056" y="2503716"/>
            <a:ext cx="0" cy="391885"/>
          </a:xfrm>
          <a:prstGeom prst="straightConnector1">
            <a:avLst/>
          </a:prstGeom>
          <a:ln w="3810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1810215" y="2526269"/>
            <a:ext cx="556563" cy="369332"/>
          </a:xfrm>
          <a:prstGeom prst="rect">
            <a:avLst/>
          </a:prstGeom>
          <a:noFill/>
        </p:spPr>
        <p:txBody>
          <a:bodyPr wrap="none" rtlCol="0">
            <a:spAutoFit/>
          </a:bodyPr>
          <a:lstStyle/>
          <a:p>
            <a:r>
              <a:rPr lang="en-US" dirty="0" smtClean="0"/>
              <a:t>API</a:t>
            </a:r>
            <a:endParaRPr lang="en-US" dirty="0"/>
          </a:p>
        </p:txBody>
      </p:sp>
      <p:cxnSp>
        <p:nvCxnSpPr>
          <p:cNvPr id="25" name="Straight Arrow Connector 24"/>
          <p:cNvCxnSpPr/>
          <p:nvPr/>
        </p:nvCxnSpPr>
        <p:spPr>
          <a:xfrm flipH="1" flipV="1">
            <a:off x="2971801" y="3138207"/>
            <a:ext cx="457200" cy="11349"/>
          </a:xfrm>
          <a:prstGeom prst="straightConnector1">
            <a:avLst/>
          </a:prstGeom>
          <a:ln w="3810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28" name="TextBox 27"/>
          <p:cNvSpPr txBox="1"/>
          <p:nvPr/>
        </p:nvSpPr>
        <p:spPr>
          <a:xfrm rot="5400000">
            <a:off x="2603211" y="3517614"/>
            <a:ext cx="1219202" cy="584775"/>
          </a:xfrm>
          <a:prstGeom prst="rect">
            <a:avLst/>
          </a:prstGeom>
          <a:noFill/>
        </p:spPr>
        <p:txBody>
          <a:bodyPr wrap="square" rtlCol="0">
            <a:spAutoFit/>
          </a:bodyPr>
          <a:lstStyle/>
          <a:p>
            <a:r>
              <a:rPr lang="en-US" sz="1600" dirty="0" smtClean="0"/>
              <a:t>Side-effects</a:t>
            </a:r>
            <a:endParaRPr lang="en-US" dirty="0"/>
          </a:p>
        </p:txBody>
      </p:sp>
      <p:cxnSp>
        <p:nvCxnSpPr>
          <p:cNvPr id="30" name="Straight Arrow Connector 29"/>
          <p:cNvCxnSpPr/>
          <p:nvPr/>
        </p:nvCxnSpPr>
        <p:spPr>
          <a:xfrm flipV="1">
            <a:off x="6400800" y="2513207"/>
            <a:ext cx="0" cy="391885"/>
          </a:xfrm>
          <a:prstGeom prst="straightConnector1">
            <a:avLst/>
          </a:prstGeom>
          <a:ln w="3810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31" name="TextBox 30"/>
          <p:cNvSpPr txBox="1"/>
          <p:nvPr/>
        </p:nvSpPr>
        <p:spPr>
          <a:xfrm>
            <a:off x="5691837" y="2535760"/>
            <a:ext cx="556563" cy="369332"/>
          </a:xfrm>
          <a:prstGeom prst="rect">
            <a:avLst/>
          </a:prstGeom>
          <a:noFill/>
        </p:spPr>
        <p:txBody>
          <a:bodyPr wrap="none" rtlCol="0">
            <a:spAutoFit/>
          </a:bodyPr>
          <a:lstStyle/>
          <a:p>
            <a:r>
              <a:rPr lang="en-US" dirty="0" smtClean="0"/>
              <a:t>API</a:t>
            </a:r>
            <a:endParaRPr lang="en-US" dirty="0"/>
          </a:p>
        </p:txBody>
      </p:sp>
      <p:cxnSp>
        <p:nvCxnSpPr>
          <p:cNvPr id="32" name="Straight Arrow Connector 31"/>
          <p:cNvCxnSpPr/>
          <p:nvPr/>
        </p:nvCxnSpPr>
        <p:spPr>
          <a:xfrm flipH="1" flipV="1">
            <a:off x="5989432" y="3417652"/>
            <a:ext cx="487568" cy="11348"/>
          </a:xfrm>
          <a:prstGeom prst="straightConnector1">
            <a:avLst/>
          </a:prstGeom>
          <a:ln w="3810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33" name="TextBox 32"/>
          <p:cNvSpPr txBox="1"/>
          <p:nvPr/>
        </p:nvSpPr>
        <p:spPr>
          <a:xfrm rot="5400000">
            <a:off x="5765888" y="3708495"/>
            <a:ext cx="899003" cy="523220"/>
          </a:xfrm>
          <a:prstGeom prst="rect">
            <a:avLst/>
          </a:prstGeom>
          <a:noFill/>
        </p:spPr>
        <p:txBody>
          <a:bodyPr wrap="square" rtlCol="0">
            <a:spAutoFit/>
          </a:bodyPr>
          <a:lstStyle/>
          <a:p>
            <a:r>
              <a:rPr lang="en-US" sz="1400" dirty="0" smtClean="0"/>
              <a:t>Side-effects</a:t>
            </a:r>
            <a:endParaRPr lang="en-US" sz="1600" dirty="0"/>
          </a:p>
        </p:txBody>
      </p:sp>
      <p:sp>
        <p:nvSpPr>
          <p:cNvPr id="39" name="TextBox 38"/>
          <p:cNvSpPr txBox="1"/>
          <p:nvPr/>
        </p:nvSpPr>
        <p:spPr>
          <a:xfrm>
            <a:off x="2702201" y="2169343"/>
            <a:ext cx="338554" cy="369332"/>
          </a:xfrm>
          <a:prstGeom prst="rect">
            <a:avLst/>
          </a:prstGeom>
          <a:noFill/>
        </p:spPr>
        <p:txBody>
          <a:bodyPr wrap="none" rtlCol="0">
            <a:spAutoFit/>
          </a:bodyPr>
          <a:lstStyle/>
          <a:p>
            <a:r>
              <a:rPr lang="en-US" dirty="0"/>
              <a:t>E</a:t>
            </a:r>
          </a:p>
        </p:txBody>
      </p:sp>
      <p:sp>
        <p:nvSpPr>
          <p:cNvPr id="42" name="TextBox 41"/>
          <p:cNvSpPr txBox="1"/>
          <p:nvPr/>
        </p:nvSpPr>
        <p:spPr>
          <a:xfrm>
            <a:off x="6553200" y="3581400"/>
            <a:ext cx="338554" cy="369332"/>
          </a:xfrm>
          <a:prstGeom prst="rect">
            <a:avLst/>
          </a:prstGeom>
          <a:noFill/>
        </p:spPr>
        <p:txBody>
          <a:bodyPr wrap="none" rtlCol="0">
            <a:spAutoFit/>
          </a:bodyPr>
          <a:lstStyle/>
          <a:p>
            <a:r>
              <a:rPr lang="en-US" dirty="0" smtClean="0"/>
              <a:t>S</a:t>
            </a:r>
            <a:endParaRPr lang="en-US" dirty="0"/>
          </a:p>
        </p:txBody>
      </p:sp>
      <p:sp>
        <p:nvSpPr>
          <p:cNvPr id="44" name="TextBox 43"/>
          <p:cNvSpPr txBox="1"/>
          <p:nvPr/>
        </p:nvSpPr>
        <p:spPr>
          <a:xfrm>
            <a:off x="2163502" y="3238660"/>
            <a:ext cx="338554" cy="369332"/>
          </a:xfrm>
          <a:prstGeom prst="rect">
            <a:avLst/>
          </a:prstGeom>
          <a:noFill/>
        </p:spPr>
        <p:txBody>
          <a:bodyPr wrap="none" rtlCol="0">
            <a:spAutoFit/>
          </a:bodyPr>
          <a:lstStyle/>
          <a:p>
            <a:r>
              <a:rPr lang="en-US" dirty="0" smtClean="0"/>
              <a:t>P</a:t>
            </a:r>
            <a:endParaRPr lang="en-US" dirty="0"/>
          </a:p>
        </p:txBody>
      </p:sp>
      <p:cxnSp>
        <p:nvCxnSpPr>
          <p:cNvPr id="27" name="Straight Arrow Connector 26"/>
          <p:cNvCxnSpPr>
            <a:stCxn id="6" idx="1"/>
          </p:cNvCxnSpPr>
          <p:nvPr/>
        </p:nvCxnSpPr>
        <p:spPr>
          <a:xfrm flipV="1">
            <a:off x="2857498" y="1676400"/>
            <a:ext cx="5298" cy="433107"/>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7" name="Straight Arrow Connector 46"/>
          <p:cNvCxnSpPr/>
          <p:nvPr/>
        </p:nvCxnSpPr>
        <p:spPr>
          <a:xfrm flipV="1">
            <a:off x="6752579" y="1624293"/>
            <a:ext cx="5298" cy="433107"/>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48" name="TextBox 47"/>
          <p:cNvSpPr txBox="1"/>
          <p:nvPr/>
        </p:nvSpPr>
        <p:spPr>
          <a:xfrm>
            <a:off x="4495800" y="1128410"/>
            <a:ext cx="543739" cy="830997"/>
          </a:xfrm>
          <a:prstGeom prst="rect">
            <a:avLst/>
          </a:prstGeom>
          <a:noFill/>
        </p:spPr>
        <p:txBody>
          <a:bodyPr wrap="none" rtlCol="0">
            <a:spAutoFit/>
          </a:bodyPr>
          <a:lstStyle/>
          <a:p>
            <a:r>
              <a:rPr lang="en-US" sz="4800" b="1" dirty="0" smtClean="0"/>
              <a:t>~</a:t>
            </a:r>
            <a:endParaRPr lang="en-US" sz="4800" b="1" dirty="0"/>
          </a:p>
        </p:txBody>
      </p:sp>
      <p:sp>
        <p:nvSpPr>
          <p:cNvPr id="56" name="L-Shape 55"/>
          <p:cNvSpPr/>
          <p:nvPr/>
        </p:nvSpPr>
        <p:spPr>
          <a:xfrm rot="10800000">
            <a:off x="5638799" y="2133600"/>
            <a:ext cx="2209801" cy="2057400"/>
          </a:xfrm>
          <a:prstGeom prst="corner">
            <a:avLst>
              <a:gd name="adj1" fmla="val 19345"/>
              <a:gd name="adj2" fmla="val 23611"/>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7" name="Straight Arrow Connector 56"/>
          <p:cNvCxnSpPr/>
          <p:nvPr/>
        </p:nvCxnSpPr>
        <p:spPr>
          <a:xfrm flipH="1" flipV="1">
            <a:off x="6903832" y="3429000"/>
            <a:ext cx="487568" cy="11348"/>
          </a:xfrm>
          <a:prstGeom prst="straightConnector1">
            <a:avLst/>
          </a:prstGeom>
          <a:ln w="3810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58" name="TextBox 57"/>
          <p:cNvSpPr txBox="1"/>
          <p:nvPr/>
        </p:nvSpPr>
        <p:spPr>
          <a:xfrm rot="5400000">
            <a:off x="6680288" y="3719843"/>
            <a:ext cx="899003" cy="523220"/>
          </a:xfrm>
          <a:prstGeom prst="rect">
            <a:avLst/>
          </a:prstGeom>
          <a:noFill/>
        </p:spPr>
        <p:txBody>
          <a:bodyPr wrap="square" rtlCol="0">
            <a:spAutoFit/>
          </a:bodyPr>
          <a:lstStyle/>
          <a:p>
            <a:r>
              <a:rPr lang="en-US" sz="1400" dirty="0" smtClean="0"/>
              <a:t>Side-effects</a:t>
            </a:r>
            <a:endParaRPr lang="en-US" sz="1600" dirty="0"/>
          </a:p>
        </p:txBody>
      </p:sp>
      <p:sp>
        <p:nvSpPr>
          <p:cNvPr id="59" name="TextBox 58"/>
          <p:cNvSpPr txBox="1"/>
          <p:nvPr/>
        </p:nvSpPr>
        <p:spPr>
          <a:xfrm>
            <a:off x="6612523" y="2170247"/>
            <a:ext cx="338554" cy="369332"/>
          </a:xfrm>
          <a:prstGeom prst="rect">
            <a:avLst/>
          </a:prstGeom>
          <a:noFill/>
        </p:spPr>
        <p:txBody>
          <a:bodyPr wrap="none" rtlCol="0">
            <a:spAutoFit/>
          </a:bodyPr>
          <a:lstStyle/>
          <a:p>
            <a:r>
              <a:rPr lang="en-US" dirty="0"/>
              <a:t>E</a:t>
            </a:r>
          </a:p>
        </p:txBody>
      </p:sp>
      <p:sp>
        <p:nvSpPr>
          <p:cNvPr id="54" name="L-Shape 53"/>
          <p:cNvSpPr/>
          <p:nvPr/>
        </p:nvSpPr>
        <p:spPr>
          <a:xfrm rot="5400000">
            <a:off x="5676314" y="2882655"/>
            <a:ext cx="1277301" cy="1272222"/>
          </a:xfrm>
          <a:prstGeom prst="corner">
            <a:avLst>
              <a:gd name="adj1" fmla="val 26941"/>
              <a:gd name="adj2" fmla="val 27040"/>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TextBox 60"/>
          <p:cNvSpPr txBox="1"/>
          <p:nvPr/>
        </p:nvSpPr>
        <p:spPr>
          <a:xfrm>
            <a:off x="5678856" y="2880113"/>
            <a:ext cx="325730" cy="369332"/>
          </a:xfrm>
          <a:prstGeom prst="rect">
            <a:avLst/>
          </a:prstGeom>
          <a:noFill/>
        </p:spPr>
        <p:txBody>
          <a:bodyPr wrap="none" rtlCol="0">
            <a:spAutoFit/>
          </a:bodyPr>
          <a:lstStyle/>
          <a:p>
            <a:r>
              <a:rPr lang="en-US" dirty="0"/>
              <a:t>F</a:t>
            </a:r>
          </a:p>
        </p:txBody>
      </p:sp>
    </p:spTree>
    <p:extLst>
      <p:ext uri="{BB962C8B-B14F-4D97-AF65-F5344CB8AC3E}">
        <p14:creationId xmlns:p14="http://schemas.microsoft.com/office/powerpoint/2010/main" xmlns="" val="144578067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2"/>
          <p:cNvSpPr>
            <a:spLocks noGrp="1" noChangeArrowheads="1"/>
          </p:cNvSpPr>
          <p:nvPr>
            <p:ph type="title"/>
          </p:nvPr>
        </p:nvSpPr>
        <p:spPr>
          <a:xfrm>
            <a:off x="0" y="228600"/>
            <a:ext cx="9144000" cy="1371600"/>
          </a:xfrm>
        </p:spPr>
        <p:txBody>
          <a:bodyPr/>
          <a:lstStyle/>
          <a:p>
            <a:pPr>
              <a:lnSpc>
                <a:spcPct val="90000"/>
              </a:lnSpc>
            </a:pPr>
            <a:r>
              <a:rPr lang="en-US" altLang="en-US" sz="3200" dirty="0" smtClean="0">
                <a:solidFill>
                  <a:schemeClr val="accent2"/>
                </a:solidFill>
              </a:rPr>
              <a:t>Specification via an Ideal-Service: </a:t>
            </a:r>
            <a:br>
              <a:rPr lang="en-US" altLang="en-US" sz="3200" dirty="0" smtClean="0">
                <a:solidFill>
                  <a:schemeClr val="accent2"/>
                </a:solidFill>
              </a:rPr>
            </a:br>
            <a:r>
              <a:rPr lang="en-US" altLang="en-US" sz="3200" dirty="0" smtClean="0">
                <a:solidFill>
                  <a:schemeClr val="accent2"/>
                </a:solidFill>
              </a:rPr>
              <a:t>Adding simulation</a:t>
            </a:r>
            <a:endParaRPr lang="en-US" altLang="en-US" sz="2000" dirty="0"/>
          </a:p>
        </p:txBody>
      </p:sp>
      <p:sp>
        <p:nvSpPr>
          <p:cNvPr id="241667" name="Rectangle 3"/>
          <p:cNvSpPr>
            <a:spLocks noGrp="1" noChangeArrowheads="1"/>
          </p:cNvSpPr>
          <p:nvPr>
            <p:ph type="body" sz="half" idx="1"/>
          </p:nvPr>
        </p:nvSpPr>
        <p:spPr>
          <a:xfrm>
            <a:off x="457200" y="1600200"/>
            <a:ext cx="8153400" cy="5562600"/>
          </a:xfrm>
        </p:spPr>
        <p:txBody>
          <a:bodyPr/>
          <a:lstStyle/>
          <a:p>
            <a:pPr marL="0" indent="0">
              <a:buNone/>
            </a:pPr>
            <a:r>
              <a:rPr lang="en-US" altLang="en-US" sz="2400" dirty="0" smtClean="0">
                <a:sym typeface="Wingdings" pitchFamily="82" charset="2"/>
              </a:rPr>
              <a:t>Def: P realizes F if there exists S such that for all E,</a:t>
            </a:r>
          </a:p>
          <a:p>
            <a:pPr marL="0" indent="0">
              <a:buNone/>
            </a:pPr>
            <a:r>
              <a:rPr lang="en-US" altLang="en-US" sz="2400" dirty="0">
                <a:sym typeface="Wingdings" pitchFamily="82" charset="2"/>
              </a:rPr>
              <a:t> </a:t>
            </a:r>
            <a:r>
              <a:rPr lang="en-US" altLang="en-US" sz="2400" dirty="0" smtClean="0">
                <a:sym typeface="Wingdings" pitchFamily="82" charset="2"/>
              </a:rPr>
              <a:t>                               </a:t>
            </a:r>
            <a:r>
              <a:rPr lang="en-US" altLang="en-US" sz="2400" dirty="0" err="1" smtClean="0">
                <a:sym typeface="Wingdings" pitchFamily="82" charset="2"/>
              </a:rPr>
              <a:t>Exec</a:t>
            </a:r>
            <a:r>
              <a:rPr lang="en-US" altLang="en-US" sz="2400" baseline="-25000" dirty="0" err="1" smtClean="0">
                <a:sym typeface="Wingdings" pitchFamily="82" charset="2"/>
              </a:rPr>
              <a:t>E,P</a:t>
            </a:r>
            <a:r>
              <a:rPr lang="en-US" altLang="en-US" sz="2400" dirty="0" smtClean="0">
                <a:sym typeface="Wingdings" pitchFamily="82" charset="2"/>
              </a:rPr>
              <a:t> ~ </a:t>
            </a:r>
            <a:r>
              <a:rPr lang="en-US" altLang="en-US" sz="2400" dirty="0" err="1" smtClean="0">
                <a:sym typeface="Wingdings" pitchFamily="82" charset="2"/>
              </a:rPr>
              <a:t>Exec</a:t>
            </a:r>
            <a:r>
              <a:rPr lang="en-US" altLang="en-US" sz="2400" baseline="-25000" dirty="0" err="1" smtClean="0">
                <a:sym typeface="Wingdings" pitchFamily="82" charset="2"/>
              </a:rPr>
              <a:t>E,S,F</a:t>
            </a:r>
            <a:endParaRPr lang="en-US" altLang="en-US" sz="2400" baseline="-25000" dirty="0" smtClean="0">
              <a:sym typeface="Wingdings" pitchFamily="82" charset="2"/>
            </a:endParaRPr>
          </a:p>
          <a:p>
            <a:pPr marL="0" indent="0">
              <a:buNone/>
            </a:pPr>
            <a:r>
              <a:rPr lang="en-US" altLang="en-US" sz="2400" dirty="0" smtClean="0">
                <a:sym typeface="Wingdings" pitchFamily="82" charset="2"/>
              </a:rPr>
              <a:t>Rationale for adding S:</a:t>
            </a:r>
          </a:p>
          <a:p>
            <a:r>
              <a:rPr lang="en-US" altLang="en-US" sz="2400" dirty="0" smtClean="0">
                <a:sym typeface="Wingdings" pitchFamily="82" charset="2"/>
              </a:rPr>
              <a:t>“Any manipulation that P can do to E,  could have done also by F (by adding S to E). Furthermore this can be done without modifying the API of F.”</a:t>
            </a:r>
          </a:p>
          <a:p>
            <a:pPr marL="0" indent="0">
              <a:buNone/>
            </a:pPr>
            <a:r>
              <a:rPr lang="en-US" altLang="en-US" sz="2400" dirty="0" smtClean="0">
                <a:sym typeface="Wingdings" pitchFamily="82" charset="2"/>
              </a:rPr>
              <a:t>Or:</a:t>
            </a:r>
          </a:p>
          <a:p>
            <a:r>
              <a:rPr lang="en-US" altLang="en-US" sz="2400" dirty="0" smtClean="0">
                <a:sym typeface="Wingdings" pitchFamily="82" charset="2"/>
              </a:rPr>
              <a:t>“Any manipulation that E can do to P,  could have done also to F (by using S). Furthermore this can be done without modifying the API of F.”</a:t>
            </a:r>
          </a:p>
          <a:p>
            <a:pPr marL="0" indent="0">
              <a:buNone/>
            </a:pPr>
            <a:r>
              <a:rPr lang="en-US" altLang="en-US" sz="2400" dirty="0" smtClean="0">
                <a:solidFill>
                  <a:schemeClr val="accent2"/>
                </a:solidFill>
                <a:sym typeface="Wingdings" panose="05000000000000000000" pitchFamily="2" charset="2"/>
              </a:rPr>
              <a:t></a:t>
            </a:r>
            <a:r>
              <a:rPr lang="en-US" altLang="en-US" sz="2400" dirty="0" smtClean="0">
                <a:sym typeface="Wingdings" panose="05000000000000000000" pitchFamily="2" charset="2"/>
              </a:rPr>
              <a:t>Definition is no longer symmetric</a:t>
            </a:r>
            <a:endParaRPr lang="en-US" altLang="en-US" sz="2400" dirty="0" smtClean="0">
              <a:sym typeface="Wingdings" pitchFamily="82" charset="2"/>
            </a:endParaRPr>
          </a:p>
          <a:p>
            <a:pPr marL="0" indent="0">
              <a:buNone/>
            </a:pPr>
            <a:endParaRPr lang="en-US" altLang="en-US" sz="2400" dirty="0" smtClean="0">
              <a:sym typeface="Wingdings" pitchFamily="82" charset="2"/>
            </a:endParaRPr>
          </a:p>
          <a:p>
            <a:pPr marL="0" indent="0">
              <a:buNone/>
            </a:pPr>
            <a:endParaRPr lang="en-US" altLang="en-US" sz="2400" dirty="0" smtClean="0">
              <a:sym typeface="Wingdings" pitchFamily="82" charset="2"/>
            </a:endParaRPr>
          </a:p>
          <a:p>
            <a:pPr marL="0" indent="0">
              <a:buNone/>
            </a:pPr>
            <a:endParaRPr lang="en-US" altLang="en-US" sz="2400" dirty="0">
              <a:sym typeface="Wingdings" pitchFamily="82" charset="2"/>
            </a:endParaRPr>
          </a:p>
        </p:txBody>
      </p:sp>
    </p:spTree>
    <p:extLst>
      <p:ext uri="{BB962C8B-B14F-4D97-AF65-F5344CB8AC3E}">
        <p14:creationId xmlns:p14="http://schemas.microsoft.com/office/powerpoint/2010/main" xmlns="" val="35855392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4166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41667">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41667">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4166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41667">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41667">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41667">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2"/>
          <p:cNvSpPr>
            <a:spLocks noGrp="1" noChangeArrowheads="1"/>
          </p:cNvSpPr>
          <p:nvPr>
            <p:ph type="title"/>
          </p:nvPr>
        </p:nvSpPr>
        <p:spPr>
          <a:xfrm>
            <a:off x="0" y="228600"/>
            <a:ext cx="9144000" cy="1371600"/>
          </a:xfrm>
        </p:spPr>
        <p:txBody>
          <a:bodyPr/>
          <a:lstStyle/>
          <a:p>
            <a:pPr>
              <a:lnSpc>
                <a:spcPct val="90000"/>
              </a:lnSpc>
            </a:pPr>
            <a:r>
              <a:rPr lang="en-US" altLang="en-US" sz="3200" dirty="0" smtClean="0">
                <a:solidFill>
                  <a:schemeClr val="accent2"/>
                </a:solidFill>
              </a:rPr>
              <a:t>Compare with cryptographic-style simulation: </a:t>
            </a:r>
            <a:br>
              <a:rPr lang="en-US" altLang="en-US" sz="3200" dirty="0" smtClean="0">
                <a:solidFill>
                  <a:schemeClr val="accent2"/>
                </a:solidFill>
              </a:rPr>
            </a:br>
            <a:r>
              <a:rPr lang="en-US" altLang="en-US" sz="3200" dirty="0" smtClean="0">
                <a:solidFill>
                  <a:schemeClr val="accent2"/>
                </a:solidFill>
              </a:rPr>
              <a:t>Semantic Security of  Encryption</a:t>
            </a:r>
            <a:endParaRPr lang="en-US" altLang="en-US" sz="2000" dirty="0"/>
          </a:p>
        </p:txBody>
      </p:sp>
      <p:sp>
        <p:nvSpPr>
          <p:cNvPr id="241667" name="Rectangle 3"/>
          <p:cNvSpPr>
            <a:spLocks noGrp="1" noChangeArrowheads="1"/>
          </p:cNvSpPr>
          <p:nvPr>
            <p:ph type="body" sz="half" idx="1"/>
          </p:nvPr>
        </p:nvSpPr>
        <p:spPr>
          <a:xfrm>
            <a:off x="457200" y="1600200"/>
            <a:ext cx="8153400" cy="5562600"/>
          </a:xfrm>
        </p:spPr>
        <p:txBody>
          <a:bodyPr/>
          <a:lstStyle/>
          <a:p>
            <a:pPr marL="0" indent="0">
              <a:buNone/>
            </a:pPr>
            <a:r>
              <a:rPr lang="en-US" altLang="en-US" sz="2000" dirty="0" smtClean="0">
                <a:sym typeface="Wingdings" pitchFamily="82" charset="2"/>
              </a:rPr>
              <a:t>Semantic security of encryption: </a:t>
            </a:r>
          </a:p>
          <a:p>
            <a:pPr marL="0" indent="0">
              <a:buNone/>
            </a:pPr>
            <a:r>
              <a:rPr lang="en-US" altLang="en-US" sz="2000" dirty="0" smtClean="0">
                <a:sym typeface="Wingdings" pitchFamily="82" charset="2"/>
              </a:rPr>
              <a:t>Want to capture  “</a:t>
            </a:r>
            <a:r>
              <a:rPr lang="en-US" altLang="en-US" sz="2000" dirty="0" err="1" smtClean="0">
                <a:sym typeface="Wingdings" pitchFamily="82" charset="2"/>
              </a:rPr>
              <a:t>Enc</a:t>
            </a:r>
            <a:r>
              <a:rPr lang="en-US" altLang="en-US" sz="2000" dirty="0" smtClean="0">
                <a:sym typeface="Wingdings" pitchFamily="82" charset="2"/>
              </a:rPr>
              <a:t>(m) gives no knowledge on m”</a:t>
            </a:r>
          </a:p>
          <a:p>
            <a:endParaRPr lang="en-US" altLang="en-US" sz="2000" dirty="0" smtClean="0">
              <a:sym typeface="Wingdings" pitchFamily="82" charset="2"/>
            </a:endParaRPr>
          </a:p>
          <a:p>
            <a:r>
              <a:rPr lang="en-US" altLang="en-US" sz="2000" dirty="0" smtClean="0">
                <a:sym typeface="Wingdings" pitchFamily="82" charset="2"/>
              </a:rPr>
              <a:t>Game-based:  An encryption algorithm </a:t>
            </a:r>
            <a:r>
              <a:rPr lang="en-US" altLang="en-US" sz="2000" dirty="0" err="1" smtClean="0">
                <a:sym typeface="Wingdings" pitchFamily="82" charset="2"/>
              </a:rPr>
              <a:t>Enc</a:t>
            </a:r>
            <a:r>
              <a:rPr lang="en-US" altLang="en-US" sz="2000" dirty="0" smtClean="0">
                <a:sym typeface="Wingdings" pitchFamily="82" charset="2"/>
              </a:rPr>
              <a:t> is sem. Secure if no (feasible) A wins </a:t>
            </a:r>
            <a:r>
              <a:rPr lang="en-US" altLang="en-US" sz="2000" dirty="0" err="1" smtClean="0">
                <a:sym typeface="Wingdings" pitchFamily="82" charset="2"/>
              </a:rPr>
              <a:t>w.p</a:t>
            </a:r>
            <a:r>
              <a:rPr lang="en-US" altLang="en-US" sz="2000" dirty="0" smtClean="0">
                <a:sym typeface="Wingdings" pitchFamily="82" charset="2"/>
              </a:rPr>
              <a:t>. &gt;1/2+negl in game:</a:t>
            </a:r>
          </a:p>
          <a:p>
            <a:pPr marL="0" indent="0">
              <a:buNone/>
            </a:pPr>
            <a:r>
              <a:rPr lang="en-US" altLang="en-US" sz="2000" dirty="0">
                <a:sym typeface="Wingdings" pitchFamily="82" charset="2"/>
              </a:rPr>
              <a:t>	</a:t>
            </a:r>
            <a:r>
              <a:rPr lang="en-US" altLang="en-US" sz="2000" dirty="0" smtClean="0">
                <a:sym typeface="Wingdings" pitchFamily="82" charset="2"/>
              </a:rPr>
              <a:t>A </a:t>
            </a:r>
            <a:r>
              <a:rPr lang="en-US" altLang="en-US" sz="2000" dirty="0" smtClean="0">
                <a:sym typeface="Wingdings" panose="05000000000000000000" pitchFamily="2" charset="2"/>
              </a:rPr>
              <a:t>   m</a:t>
            </a:r>
            <a:r>
              <a:rPr lang="en-US" altLang="en-US" sz="2000" baseline="-25000" dirty="0" smtClean="0">
                <a:sym typeface="Wingdings" panose="05000000000000000000" pitchFamily="2" charset="2"/>
              </a:rPr>
              <a:t>1</a:t>
            </a:r>
            <a:r>
              <a:rPr lang="en-US" altLang="en-US" sz="2000" dirty="0" smtClean="0">
                <a:sym typeface="Wingdings" panose="05000000000000000000" pitchFamily="2" charset="2"/>
              </a:rPr>
              <a:t>,m</a:t>
            </a:r>
            <a:r>
              <a:rPr lang="en-US" altLang="en-US" sz="2000" baseline="-25000" dirty="0" smtClean="0">
                <a:sym typeface="Wingdings" panose="05000000000000000000" pitchFamily="2" charset="2"/>
              </a:rPr>
              <a:t>2</a:t>
            </a:r>
          </a:p>
          <a:p>
            <a:pPr marL="0" indent="0">
              <a:buNone/>
            </a:pPr>
            <a:r>
              <a:rPr lang="en-US" altLang="en-US" sz="2000" dirty="0">
                <a:sym typeface="Wingdings" panose="05000000000000000000" pitchFamily="2" charset="2"/>
              </a:rPr>
              <a:t> 	</a:t>
            </a:r>
            <a:r>
              <a:rPr lang="en-US" altLang="en-US" sz="2000" dirty="0" smtClean="0">
                <a:sym typeface="Wingdings" panose="05000000000000000000" pitchFamily="2" charset="2"/>
              </a:rPr>
              <a:t>A  </a:t>
            </a:r>
            <a:r>
              <a:rPr lang="en-US" altLang="en-US" sz="2000" dirty="0" err="1" smtClean="0">
                <a:sym typeface="Wingdings" panose="05000000000000000000" pitchFamily="2" charset="2"/>
              </a:rPr>
              <a:t>Enc</a:t>
            </a:r>
            <a:r>
              <a:rPr lang="en-US" altLang="en-US" sz="2000" dirty="0" smtClean="0">
                <a:sym typeface="Wingdings" panose="05000000000000000000" pitchFamily="2" charset="2"/>
              </a:rPr>
              <a:t>(</a:t>
            </a:r>
            <a:r>
              <a:rPr lang="en-US" altLang="en-US" sz="2000" dirty="0" err="1" smtClean="0">
                <a:sym typeface="Wingdings" panose="05000000000000000000" pitchFamily="2" charset="2"/>
              </a:rPr>
              <a:t>m</a:t>
            </a:r>
            <a:r>
              <a:rPr lang="en-US" altLang="en-US" sz="2000" baseline="-25000" dirty="0" err="1" smtClean="0">
                <a:sym typeface="Wingdings" panose="05000000000000000000" pitchFamily="2" charset="2"/>
              </a:rPr>
              <a:t>b</a:t>
            </a:r>
            <a:r>
              <a:rPr lang="en-US" altLang="en-US" sz="2000" dirty="0" smtClean="0">
                <a:sym typeface="Wingdings" panose="05000000000000000000" pitchFamily="2" charset="2"/>
              </a:rPr>
              <a:t>)   b{1,2}</a:t>
            </a:r>
            <a:endParaRPr lang="en-US" altLang="en-US" sz="2000" dirty="0" smtClean="0">
              <a:sym typeface="Wingdings" pitchFamily="82" charset="2"/>
            </a:endParaRPr>
          </a:p>
          <a:p>
            <a:pPr marL="0" indent="0">
              <a:buNone/>
            </a:pPr>
            <a:r>
              <a:rPr lang="en-US" altLang="en-US" sz="2000" dirty="0" smtClean="0">
                <a:sym typeface="Wingdings" pitchFamily="82" charset="2"/>
              </a:rPr>
              <a:t>	A </a:t>
            </a:r>
            <a:r>
              <a:rPr lang="en-US" altLang="en-US" sz="2000" dirty="0" smtClean="0">
                <a:sym typeface="Wingdings" panose="05000000000000000000" pitchFamily="2" charset="2"/>
              </a:rPr>
              <a:t> b’, wins if b’=b</a:t>
            </a:r>
            <a:endParaRPr lang="en-US" altLang="en-US" sz="2400" dirty="0" smtClean="0">
              <a:sym typeface="Wingdings" panose="05000000000000000000" pitchFamily="2" charset="2"/>
            </a:endParaRPr>
          </a:p>
          <a:p>
            <a:r>
              <a:rPr lang="en-US" altLang="en-US" sz="2400" dirty="0" smtClean="0">
                <a:sym typeface="Wingdings" panose="05000000000000000000" pitchFamily="2" charset="2"/>
              </a:rPr>
              <a:t>Simulation-based: </a:t>
            </a:r>
          </a:p>
          <a:p>
            <a:pPr marL="457200" lvl="1" indent="0">
              <a:buNone/>
            </a:pPr>
            <a:r>
              <a:rPr lang="en-US" altLang="en-US" sz="2000" dirty="0" smtClean="0">
                <a:sym typeface="Wingdings" panose="05000000000000000000" pitchFamily="2" charset="2"/>
              </a:rPr>
              <a:t>For any A there is a simulator S such that for all m,</a:t>
            </a:r>
          </a:p>
          <a:p>
            <a:pPr marL="457200" lvl="1" indent="0">
              <a:buNone/>
            </a:pPr>
            <a:r>
              <a:rPr lang="en-US" altLang="en-US" sz="2000" dirty="0">
                <a:sym typeface="Wingdings" panose="05000000000000000000" pitchFamily="2" charset="2"/>
              </a:rPr>
              <a:t> </a:t>
            </a:r>
            <a:r>
              <a:rPr lang="en-US" altLang="en-US" sz="2000" dirty="0" smtClean="0">
                <a:sym typeface="Wingdings" panose="05000000000000000000" pitchFamily="2" charset="2"/>
              </a:rPr>
              <a:t> </a:t>
            </a:r>
            <a:r>
              <a:rPr lang="en-US" altLang="en-US" sz="2000" dirty="0" err="1" smtClean="0">
                <a:sym typeface="Wingdings" panose="05000000000000000000" pitchFamily="2" charset="2"/>
              </a:rPr>
              <a:t>Enc</a:t>
            </a:r>
            <a:r>
              <a:rPr lang="en-US" altLang="en-US" sz="2000" dirty="0" smtClean="0">
                <a:sym typeface="Wingdings" panose="05000000000000000000" pitchFamily="2" charset="2"/>
              </a:rPr>
              <a:t>(m) ~ S(|m|)</a:t>
            </a:r>
          </a:p>
          <a:p>
            <a:pPr marL="457200" lvl="1" indent="0">
              <a:buNone/>
            </a:pPr>
            <a:endParaRPr lang="en-US" altLang="en-US" sz="2000" dirty="0" smtClean="0">
              <a:sym typeface="Wingdings" panose="05000000000000000000" pitchFamily="2" charset="2"/>
            </a:endParaRPr>
          </a:p>
          <a:p>
            <a:pPr marL="457200" lvl="1" indent="0">
              <a:buNone/>
            </a:pPr>
            <a:r>
              <a:rPr lang="en-US" altLang="en-US" sz="2000" dirty="0" err="1" smtClean="0">
                <a:sym typeface="Wingdings" panose="05000000000000000000" pitchFamily="2" charset="2"/>
              </a:rPr>
              <a:t>Thm</a:t>
            </a:r>
            <a:r>
              <a:rPr lang="en-US" altLang="en-US" sz="2000" dirty="0" smtClean="0">
                <a:sym typeface="Wingdings" panose="05000000000000000000" pitchFamily="2" charset="2"/>
              </a:rPr>
              <a:t>:   </a:t>
            </a:r>
            <a:r>
              <a:rPr lang="en-US" altLang="en-US" sz="2000" dirty="0" err="1" smtClean="0">
                <a:sym typeface="Wingdings" panose="05000000000000000000" pitchFamily="2" charset="2"/>
              </a:rPr>
              <a:t>Enc</a:t>
            </a:r>
            <a:r>
              <a:rPr lang="en-US" altLang="en-US" sz="2000" dirty="0" smtClean="0">
                <a:sym typeface="Wingdings" panose="05000000000000000000" pitchFamily="2" charset="2"/>
              </a:rPr>
              <a:t> is Sim-</a:t>
            </a:r>
            <a:r>
              <a:rPr lang="en-US" altLang="en-US" sz="2000" dirty="0" err="1" smtClean="0">
                <a:sym typeface="Wingdings" panose="05000000000000000000" pitchFamily="2" charset="2"/>
              </a:rPr>
              <a:t>Sem</a:t>
            </a:r>
            <a:r>
              <a:rPr lang="en-US" altLang="en-US" sz="2000" dirty="0" smtClean="0">
                <a:sym typeface="Wingdings" panose="05000000000000000000" pitchFamily="2" charset="2"/>
              </a:rPr>
              <a:t>-Sec  </a:t>
            </a:r>
            <a:r>
              <a:rPr lang="en-US" altLang="en-US" sz="2000" dirty="0" err="1" smtClean="0">
                <a:sym typeface="Wingdings" panose="05000000000000000000" pitchFamily="2" charset="2"/>
              </a:rPr>
              <a:t>iff</a:t>
            </a:r>
            <a:r>
              <a:rPr lang="en-US" altLang="en-US" sz="2000" dirty="0" smtClean="0">
                <a:sym typeface="Wingdings" panose="05000000000000000000" pitchFamily="2" charset="2"/>
              </a:rPr>
              <a:t> it is Game-</a:t>
            </a:r>
            <a:r>
              <a:rPr lang="en-US" altLang="en-US" sz="2000" dirty="0" err="1" smtClean="0">
                <a:sym typeface="Wingdings" panose="05000000000000000000" pitchFamily="2" charset="2"/>
              </a:rPr>
              <a:t>Sem</a:t>
            </a:r>
            <a:r>
              <a:rPr lang="en-US" altLang="en-US" sz="2000" dirty="0" smtClean="0">
                <a:sym typeface="Wingdings" panose="05000000000000000000" pitchFamily="2" charset="2"/>
              </a:rPr>
              <a:t>-Sec.</a:t>
            </a:r>
            <a:endParaRPr lang="en-US" altLang="en-US" sz="2000" dirty="0" smtClean="0">
              <a:sym typeface="Wingdings" pitchFamily="82" charset="2"/>
            </a:endParaRPr>
          </a:p>
          <a:p>
            <a:pPr marL="0" indent="0">
              <a:buNone/>
            </a:pPr>
            <a:endParaRPr lang="en-US" altLang="en-US" sz="2400" dirty="0">
              <a:sym typeface="Wingdings" pitchFamily="82" charset="2"/>
            </a:endParaRPr>
          </a:p>
        </p:txBody>
      </p:sp>
    </p:spTree>
    <p:extLst>
      <p:ext uri="{BB962C8B-B14F-4D97-AF65-F5344CB8AC3E}">
        <p14:creationId xmlns:p14="http://schemas.microsoft.com/office/powerpoint/2010/main" xmlns="" val="42057918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41667">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41667">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41667">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41667">
                                            <p:txEl>
                                              <p:pRg st="6" end="6"/>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41667">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41667">
                                            <p:txEl>
                                              <p:pRg st="8" end="8"/>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41667">
                                            <p:txEl>
                                              <p:pRg st="9" end="9"/>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41667">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2"/>
          <p:cNvSpPr>
            <a:spLocks noGrp="1" noChangeArrowheads="1"/>
          </p:cNvSpPr>
          <p:nvPr>
            <p:ph type="title"/>
          </p:nvPr>
        </p:nvSpPr>
        <p:spPr>
          <a:xfrm>
            <a:off x="0" y="228600"/>
            <a:ext cx="9144000" cy="1371600"/>
          </a:xfrm>
        </p:spPr>
        <p:txBody>
          <a:bodyPr/>
          <a:lstStyle/>
          <a:p>
            <a:pPr>
              <a:lnSpc>
                <a:spcPct val="90000"/>
              </a:lnSpc>
            </a:pPr>
            <a:r>
              <a:rPr lang="en-US" altLang="en-US" sz="3200" dirty="0" smtClean="0">
                <a:solidFill>
                  <a:schemeClr val="accent2"/>
                </a:solidFill>
              </a:rPr>
              <a:t>Cryptographic-style simulation: </a:t>
            </a:r>
            <a:br>
              <a:rPr lang="en-US" altLang="en-US" sz="3200" dirty="0" smtClean="0">
                <a:solidFill>
                  <a:schemeClr val="accent2"/>
                </a:solidFill>
              </a:rPr>
            </a:br>
            <a:r>
              <a:rPr lang="en-US" altLang="en-US" sz="3200" dirty="0" smtClean="0">
                <a:solidFill>
                  <a:schemeClr val="accent2"/>
                </a:solidFill>
              </a:rPr>
              <a:t>Zero-Knowledge &amp; WI</a:t>
            </a:r>
            <a:endParaRPr lang="en-US" altLang="en-US" sz="2000" dirty="0"/>
          </a:p>
        </p:txBody>
      </p:sp>
      <p:sp>
        <p:nvSpPr>
          <p:cNvPr id="241667" name="Rectangle 3"/>
          <p:cNvSpPr>
            <a:spLocks noGrp="1" noChangeArrowheads="1"/>
          </p:cNvSpPr>
          <p:nvPr>
            <p:ph type="body" sz="half" idx="1"/>
          </p:nvPr>
        </p:nvSpPr>
        <p:spPr>
          <a:xfrm>
            <a:off x="457200" y="1600200"/>
            <a:ext cx="8686800" cy="5562600"/>
          </a:xfrm>
        </p:spPr>
        <p:txBody>
          <a:bodyPr/>
          <a:lstStyle/>
          <a:p>
            <a:pPr marL="0" indent="0">
              <a:buNone/>
            </a:pPr>
            <a:r>
              <a:rPr lang="en-US" altLang="en-US" sz="2000" dirty="0" smtClean="0">
                <a:sym typeface="Wingdings" pitchFamily="82" charset="2"/>
              </a:rPr>
              <a:t>[P,V] is an interactive protocol where P,V have joint input x, P has secret input  w,  (and V wants to learn whether R(</a:t>
            </a:r>
            <a:r>
              <a:rPr lang="en-US" altLang="en-US" sz="2000" dirty="0" err="1" smtClean="0">
                <a:sym typeface="Wingdings" pitchFamily="82" charset="2"/>
              </a:rPr>
              <a:t>x,w</a:t>
            </a:r>
            <a:r>
              <a:rPr lang="en-US" altLang="en-US" sz="2000" dirty="0" smtClean="0">
                <a:sym typeface="Wingdings" pitchFamily="82" charset="2"/>
              </a:rPr>
              <a:t>) for some relation R)</a:t>
            </a:r>
          </a:p>
          <a:p>
            <a:pPr marL="0" indent="0">
              <a:buNone/>
            </a:pPr>
            <a:endParaRPr lang="en-US" altLang="en-US" sz="2000" dirty="0">
              <a:sym typeface="Wingdings" pitchFamily="82" charset="2"/>
            </a:endParaRPr>
          </a:p>
          <a:p>
            <a:pPr marL="0" indent="0">
              <a:buNone/>
            </a:pPr>
            <a:r>
              <a:rPr lang="en-US" altLang="en-US" sz="2000" dirty="0" smtClean="0">
                <a:sym typeface="Wingdings" pitchFamily="82" charset="2"/>
              </a:rPr>
              <a:t>Want  to capture “Interaction with P does not give V any knowledge on w”</a:t>
            </a:r>
          </a:p>
          <a:p>
            <a:pPr marL="0" indent="0">
              <a:buNone/>
            </a:pPr>
            <a:endParaRPr lang="en-US" altLang="en-US" sz="2000" dirty="0">
              <a:sym typeface="Wingdings" pitchFamily="82" charset="2"/>
            </a:endParaRPr>
          </a:p>
          <a:p>
            <a:r>
              <a:rPr lang="en-US" altLang="en-US" sz="2000" dirty="0" smtClean="0">
                <a:sym typeface="Wingdings" pitchFamily="82" charset="2"/>
              </a:rPr>
              <a:t>[P,V] is zero knowledge if for all V* there is a simulator S such that  for all V*,</a:t>
            </a:r>
            <a:r>
              <a:rPr lang="en-US" altLang="en-US" sz="2000" dirty="0" err="1" smtClean="0">
                <a:sym typeface="Wingdings" pitchFamily="82" charset="2"/>
              </a:rPr>
              <a:t>x,w</a:t>
            </a:r>
            <a:r>
              <a:rPr lang="en-US" altLang="en-US" sz="2000" dirty="0" smtClean="0">
                <a:sym typeface="Wingdings" pitchFamily="82" charset="2"/>
              </a:rPr>
              <a:t>, [P(</a:t>
            </a:r>
            <a:r>
              <a:rPr lang="en-US" altLang="en-US" sz="2000" dirty="0" err="1" smtClean="0">
                <a:sym typeface="Wingdings" pitchFamily="82" charset="2"/>
              </a:rPr>
              <a:t>x,w</a:t>
            </a:r>
            <a:r>
              <a:rPr lang="en-US" altLang="en-US" sz="2000" dirty="0" smtClean="0">
                <a:sym typeface="Wingdings" pitchFamily="82" charset="2"/>
              </a:rPr>
              <a:t>),V*(x)] ~ S(x) </a:t>
            </a:r>
          </a:p>
          <a:p>
            <a:endParaRPr lang="en-US" altLang="en-US" sz="2000" dirty="0" smtClean="0">
              <a:sym typeface="Wingdings" pitchFamily="82" charset="2"/>
            </a:endParaRPr>
          </a:p>
          <a:p>
            <a:r>
              <a:rPr lang="en-US" altLang="en-US" sz="2000" dirty="0" smtClean="0">
                <a:sym typeface="Wingdings" pitchFamily="82" charset="2"/>
              </a:rPr>
              <a:t>[P,V] is “witness indistinguishable” (WI) if  for all V*, x,w1,w2   </a:t>
            </a:r>
          </a:p>
          <a:p>
            <a:pPr marL="0" indent="0">
              <a:buNone/>
            </a:pPr>
            <a:r>
              <a:rPr lang="en-US" altLang="en-US" sz="2000" dirty="0">
                <a:sym typeface="Wingdings" pitchFamily="82" charset="2"/>
              </a:rPr>
              <a:t> </a:t>
            </a:r>
            <a:r>
              <a:rPr lang="en-US" altLang="en-US" sz="2000" dirty="0" smtClean="0">
                <a:sym typeface="Wingdings" pitchFamily="82" charset="2"/>
              </a:rPr>
              <a:t>              [P(x,w1),V*(x)]  ~  [P(x,w2),V(x)] </a:t>
            </a:r>
          </a:p>
          <a:p>
            <a:pPr marL="0" indent="0">
              <a:buNone/>
            </a:pPr>
            <a:endParaRPr lang="en-US" altLang="en-US" sz="2000" dirty="0">
              <a:sym typeface="Wingdings" pitchFamily="82" charset="2"/>
            </a:endParaRPr>
          </a:p>
          <a:p>
            <a:pPr marL="0" indent="0">
              <a:buNone/>
            </a:pPr>
            <a:endParaRPr lang="en-US" altLang="en-US" sz="2000" dirty="0" smtClean="0">
              <a:sym typeface="Wingdings" panose="05000000000000000000" pitchFamily="2" charset="2"/>
            </a:endParaRPr>
          </a:p>
          <a:p>
            <a:pPr marL="457200" lvl="1" indent="0">
              <a:buNone/>
            </a:pPr>
            <a:r>
              <a:rPr lang="en-US" altLang="en-US" sz="2000" dirty="0" err="1" smtClean="0">
                <a:sym typeface="Wingdings" panose="05000000000000000000" pitchFamily="2" charset="2"/>
              </a:rPr>
              <a:t>Thm</a:t>
            </a:r>
            <a:r>
              <a:rPr lang="en-US" altLang="en-US" sz="2000" dirty="0" smtClean="0">
                <a:sym typeface="Wingdings" panose="05000000000000000000" pitchFamily="2" charset="2"/>
              </a:rPr>
              <a:t>:    ZK  WI,  but not vice versa!</a:t>
            </a:r>
          </a:p>
          <a:p>
            <a:pPr marL="457200" lvl="1" indent="0">
              <a:buNone/>
            </a:pPr>
            <a:endParaRPr lang="en-US" altLang="en-US" sz="2000" dirty="0" smtClean="0">
              <a:sym typeface="Wingdings" panose="05000000000000000000" pitchFamily="2" charset="2"/>
            </a:endParaRPr>
          </a:p>
          <a:p>
            <a:pPr marL="0" indent="0">
              <a:buNone/>
            </a:pPr>
            <a:endParaRPr lang="en-US" altLang="en-US" sz="2400" dirty="0">
              <a:sym typeface="Wingdings" pitchFamily="82" charset="2"/>
            </a:endParaRPr>
          </a:p>
        </p:txBody>
      </p:sp>
    </p:spTree>
    <p:extLst>
      <p:ext uri="{BB962C8B-B14F-4D97-AF65-F5344CB8AC3E}">
        <p14:creationId xmlns:p14="http://schemas.microsoft.com/office/powerpoint/2010/main" xmlns="" val="35735841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41667">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41667">
                                            <p:txEl>
                                              <p:pRg st="6" end="6"/>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41667">
                                            <p:txEl>
                                              <p:pRg st="7" end="7"/>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41667">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2"/>
          <p:cNvSpPr>
            <a:spLocks noGrp="1" noChangeArrowheads="1"/>
          </p:cNvSpPr>
          <p:nvPr>
            <p:ph type="title"/>
          </p:nvPr>
        </p:nvSpPr>
        <p:spPr>
          <a:xfrm>
            <a:off x="0" y="228600"/>
            <a:ext cx="9144000" cy="1371600"/>
          </a:xfrm>
        </p:spPr>
        <p:txBody>
          <a:bodyPr/>
          <a:lstStyle/>
          <a:p>
            <a:pPr>
              <a:lnSpc>
                <a:spcPct val="90000"/>
              </a:lnSpc>
            </a:pPr>
            <a:r>
              <a:rPr lang="en-US" altLang="en-US" sz="3200" dirty="0" smtClean="0">
                <a:solidFill>
                  <a:schemeClr val="accent2"/>
                </a:solidFill>
              </a:rPr>
              <a:t>Differences from “traditional” cryptographic simulation</a:t>
            </a:r>
            <a:endParaRPr lang="en-US" altLang="en-US" sz="2000" dirty="0"/>
          </a:p>
        </p:txBody>
      </p:sp>
      <p:sp>
        <p:nvSpPr>
          <p:cNvPr id="241667" name="Rectangle 3"/>
          <p:cNvSpPr>
            <a:spLocks noGrp="1" noChangeArrowheads="1"/>
          </p:cNvSpPr>
          <p:nvPr>
            <p:ph type="body" sz="half" idx="1"/>
          </p:nvPr>
        </p:nvSpPr>
        <p:spPr>
          <a:xfrm>
            <a:off x="457200" y="1600200"/>
            <a:ext cx="7315200" cy="5562600"/>
          </a:xfrm>
        </p:spPr>
        <p:txBody>
          <a:bodyPr/>
          <a:lstStyle/>
          <a:p>
            <a:pPr lvl="1"/>
            <a:r>
              <a:rPr lang="en-US" altLang="en-US" sz="2000" dirty="0" smtClean="0">
                <a:sym typeface="Wingdings" panose="05000000000000000000" pitchFamily="2" charset="2"/>
              </a:rPr>
              <a:t>Captures both secrecy and “correctness” guarantees </a:t>
            </a:r>
          </a:p>
          <a:p>
            <a:pPr lvl="1"/>
            <a:r>
              <a:rPr lang="en-US" altLang="en-US" sz="2000" dirty="0" smtClean="0">
                <a:sym typeface="Wingdings" panose="05000000000000000000" pitchFamily="2" charset="2"/>
              </a:rPr>
              <a:t>Focus on the effect on the environment, rather than on protocol</a:t>
            </a:r>
          </a:p>
          <a:p>
            <a:pPr lvl="1"/>
            <a:r>
              <a:rPr lang="en-US" altLang="en-US" sz="2000" dirty="0" smtClean="0">
                <a:sym typeface="Wingdings" panose="05000000000000000000" pitchFamily="2" charset="2"/>
              </a:rPr>
              <a:t>Require a single simulator (as opposed to a simulator per adversary)</a:t>
            </a:r>
          </a:p>
          <a:p>
            <a:pPr lvl="1"/>
            <a:endParaRPr lang="en-US" altLang="en-US" sz="2000" dirty="0" smtClean="0">
              <a:sym typeface="Wingdings" panose="05000000000000000000" pitchFamily="2" charset="2"/>
            </a:endParaRPr>
          </a:p>
          <a:p>
            <a:pPr lvl="1"/>
            <a:endParaRPr lang="en-US" altLang="en-US" sz="2000" dirty="0">
              <a:sym typeface="Wingdings" panose="05000000000000000000" pitchFamily="2" charset="2"/>
            </a:endParaRPr>
          </a:p>
          <a:p>
            <a:pPr lvl="1"/>
            <a:endParaRPr lang="en-US" altLang="en-US" sz="2000" dirty="0" smtClean="0">
              <a:sym typeface="Wingdings" panose="05000000000000000000" pitchFamily="2" charset="2"/>
            </a:endParaRPr>
          </a:p>
          <a:p>
            <a:pPr marL="0" indent="0">
              <a:buNone/>
            </a:pPr>
            <a:r>
              <a:rPr lang="en-US" altLang="en-US" sz="2400" dirty="0" smtClean="0">
                <a:sym typeface="Wingdings" panose="05000000000000000000" pitchFamily="2" charset="2"/>
              </a:rPr>
              <a:t>Partial credits to this definitional style:</a:t>
            </a:r>
          </a:p>
          <a:p>
            <a:pPr marL="0" indent="0">
              <a:buNone/>
            </a:pPr>
            <a:endParaRPr lang="en-US" altLang="en-US" sz="2400" dirty="0">
              <a:sym typeface="Wingdings" panose="05000000000000000000" pitchFamily="2" charset="2"/>
            </a:endParaRPr>
          </a:p>
          <a:p>
            <a:pPr marL="0" indent="0">
              <a:buNone/>
            </a:pPr>
            <a:r>
              <a:rPr lang="en-US" altLang="en-US" sz="2400" dirty="0" smtClean="0">
                <a:sym typeface="Wingdings" panose="05000000000000000000" pitchFamily="2" charset="2"/>
              </a:rPr>
              <a:t>[</a:t>
            </a:r>
            <a:r>
              <a:rPr lang="en-US" altLang="en-US" sz="2400" dirty="0" err="1" smtClean="0">
                <a:sym typeface="Wingdings" panose="05000000000000000000" pitchFamily="2" charset="2"/>
              </a:rPr>
              <a:t>Goldreich</a:t>
            </a:r>
            <a:r>
              <a:rPr lang="en-US" altLang="en-US" sz="2400" dirty="0" smtClean="0">
                <a:sym typeface="Wingdings" panose="05000000000000000000" pitchFamily="2" charset="2"/>
              </a:rPr>
              <a:t> </a:t>
            </a:r>
            <a:r>
              <a:rPr lang="en-US" altLang="en-US" sz="2400" dirty="0" err="1" smtClean="0">
                <a:sym typeface="Wingdings" panose="05000000000000000000" pitchFamily="2" charset="2"/>
              </a:rPr>
              <a:t>Micali</a:t>
            </a:r>
            <a:r>
              <a:rPr lang="en-US" altLang="en-US" sz="2400" dirty="0" smtClean="0">
                <a:sym typeface="Wingdings" panose="05000000000000000000" pitchFamily="2" charset="2"/>
              </a:rPr>
              <a:t> Wigderson87,Goldwasser Levin 90,Micali </a:t>
            </a:r>
            <a:r>
              <a:rPr lang="en-US" altLang="en-US" sz="2400" dirty="0" err="1" smtClean="0">
                <a:sym typeface="Wingdings" panose="05000000000000000000" pitchFamily="2" charset="2"/>
              </a:rPr>
              <a:t>Rogaway</a:t>
            </a:r>
            <a:r>
              <a:rPr lang="en-US" altLang="en-US" sz="2400" dirty="0" smtClean="0">
                <a:sym typeface="Wingdings" panose="05000000000000000000" pitchFamily="2" charset="2"/>
              </a:rPr>
              <a:t> 91, Beaver 91, Canetti 92-95-00-01,Pfitzmann-Waidner 93-98-00…]</a:t>
            </a:r>
          </a:p>
          <a:p>
            <a:pPr marL="0" indent="0">
              <a:buNone/>
            </a:pPr>
            <a:endParaRPr lang="en-US" altLang="en-US" sz="2400" dirty="0">
              <a:sym typeface="Wingdings" pitchFamily="82" charset="2"/>
            </a:endParaRPr>
          </a:p>
        </p:txBody>
      </p:sp>
    </p:spTree>
    <p:extLst>
      <p:ext uri="{BB962C8B-B14F-4D97-AF65-F5344CB8AC3E}">
        <p14:creationId xmlns:p14="http://schemas.microsoft.com/office/powerpoint/2010/main" xmlns="" val="23450351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41667">
                                            <p:txEl>
                                              <p:pRg st="6" end="6"/>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41667">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2"/>
          <p:cNvSpPr>
            <a:spLocks noGrp="1" noChangeArrowheads="1"/>
          </p:cNvSpPr>
          <p:nvPr>
            <p:ph type="title"/>
          </p:nvPr>
        </p:nvSpPr>
        <p:spPr>
          <a:xfrm>
            <a:off x="0" y="228600"/>
            <a:ext cx="9144000" cy="1371600"/>
          </a:xfrm>
        </p:spPr>
        <p:txBody>
          <a:bodyPr/>
          <a:lstStyle/>
          <a:p>
            <a:pPr>
              <a:lnSpc>
                <a:spcPct val="90000"/>
              </a:lnSpc>
            </a:pPr>
            <a:r>
              <a:rPr lang="en-US" altLang="en-US" sz="3200" dirty="0" smtClean="0">
                <a:solidFill>
                  <a:schemeClr val="accent2"/>
                </a:solidFill>
              </a:rPr>
              <a:t>Recap: Simulation-based security specification</a:t>
            </a:r>
            <a:endParaRPr lang="en-US" altLang="en-US" sz="2000" dirty="0"/>
          </a:p>
        </p:txBody>
      </p:sp>
      <p:sp>
        <p:nvSpPr>
          <p:cNvPr id="241667" name="Rectangle 3"/>
          <p:cNvSpPr>
            <a:spLocks noGrp="1" noChangeArrowheads="1"/>
          </p:cNvSpPr>
          <p:nvPr>
            <p:ph type="body" sz="half" idx="1"/>
          </p:nvPr>
        </p:nvSpPr>
        <p:spPr>
          <a:xfrm>
            <a:off x="609600" y="4800600"/>
            <a:ext cx="8077200" cy="1905000"/>
          </a:xfrm>
        </p:spPr>
        <p:txBody>
          <a:bodyPr/>
          <a:lstStyle/>
          <a:p>
            <a:pPr lvl="1"/>
            <a:endParaRPr lang="en-US" altLang="en-US" sz="2000" dirty="0" smtClean="0">
              <a:sym typeface="Wingdings" panose="05000000000000000000" pitchFamily="2" charset="2"/>
            </a:endParaRPr>
          </a:p>
          <a:p>
            <a:pPr marL="0" indent="0">
              <a:buNone/>
            </a:pPr>
            <a:r>
              <a:rPr lang="en-US" altLang="en-US" sz="2400" dirty="0" smtClean="0">
                <a:sym typeface="Wingdings" pitchFamily="82" charset="2"/>
              </a:rPr>
              <a:t>System P realizes specification F if there exists S such that for all E,     </a:t>
            </a:r>
            <a:r>
              <a:rPr lang="en-US" altLang="en-US" sz="2400" dirty="0" err="1" smtClean="0">
                <a:sym typeface="Wingdings" pitchFamily="82" charset="2"/>
              </a:rPr>
              <a:t>Exec</a:t>
            </a:r>
            <a:r>
              <a:rPr lang="en-US" altLang="en-US" sz="2400" baseline="-25000" dirty="0" err="1" smtClean="0">
                <a:sym typeface="Wingdings" pitchFamily="82" charset="2"/>
              </a:rPr>
              <a:t>E,P</a:t>
            </a:r>
            <a:r>
              <a:rPr lang="en-US" altLang="en-US" sz="2400" dirty="0" smtClean="0">
                <a:sym typeface="Wingdings" pitchFamily="82" charset="2"/>
              </a:rPr>
              <a:t> ~ </a:t>
            </a:r>
            <a:r>
              <a:rPr lang="en-US" altLang="en-US" sz="2400" dirty="0" err="1" smtClean="0">
                <a:sym typeface="Wingdings" pitchFamily="82" charset="2"/>
              </a:rPr>
              <a:t>Exec</a:t>
            </a:r>
            <a:r>
              <a:rPr lang="en-US" altLang="en-US" sz="2400" baseline="-25000" dirty="0" err="1" smtClean="0">
                <a:sym typeface="Wingdings" pitchFamily="82" charset="2"/>
              </a:rPr>
              <a:t>E,S,F</a:t>
            </a:r>
            <a:endParaRPr lang="en-US" altLang="en-US" sz="2400" baseline="-25000" dirty="0" smtClean="0">
              <a:sym typeface="Wingdings" pitchFamily="82" charset="2"/>
            </a:endParaRPr>
          </a:p>
        </p:txBody>
      </p:sp>
      <p:sp>
        <p:nvSpPr>
          <p:cNvPr id="6" name="L-Shape 5"/>
          <p:cNvSpPr/>
          <p:nvPr/>
        </p:nvSpPr>
        <p:spPr>
          <a:xfrm rot="10800000">
            <a:off x="1752598" y="2109507"/>
            <a:ext cx="2209801" cy="2057400"/>
          </a:xfrm>
          <a:prstGeom prst="corner">
            <a:avLst>
              <a:gd name="adj1" fmla="val 19345"/>
              <a:gd name="adj2" fmla="val 23611"/>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1787913" y="2895600"/>
            <a:ext cx="1132511" cy="1261817"/>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L-Shape 13"/>
          <p:cNvSpPr/>
          <p:nvPr/>
        </p:nvSpPr>
        <p:spPr>
          <a:xfrm rot="5400000">
            <a:off x="6266519" y="3489736"/>
            <a:ext cx="878162" cy="457200"/>
          </a:xfrm>
          <a:prstGeom prst="corner">
            <a:avLst>
              <a:gd name="adj1" fmla="val 100000"/>
              <a:gd name="adj2" fmla="val 106151"/>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7" name="Straight Arrow Connector 16"/>
          <p:cNvCxnSpPr/>
          <p:nvPr/>
        </p:nvCxnSpPr>
        <p:spPr>
          <a:xfrm flipV="1">
            <a:off x="2502056" y="2503716"/>
            <a:ext cx="0" cy="391885"/>
          </a:xfrm>
          <a:prstGeom prst="straightConnector1">
            <a:avLst/>
          </a:prstGeom>
          <a:ln w="3810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1810215" y="2526269"/>
            <a:ext cx="556563" cy="369332"/>
          </a:xfrm>
          <a:prstGeom prst="rect">
            <a:avLst/>
          </a:prstGeom>
          <a:noFill/>
        </p:spPr>
        <p:txBody>
          <a:bodyPr wrap="none" rtlCol="0">
            <a:spAutoFit/>
          </a:bodyPr>
          <a:lstStyle/>
          <a:p>
            <a:r>
              <a:rPr lang="en-US" dirty="0" smtClean="0"/>
              <a:t>API</a:t>
            </a:r>
            <a:endParaRPr lang="en-US" dirty="0"/>
          </a:p>
        </p:txBody>
      </p:sp>
      <p:cxnSp>
        <p:nvCxnSpPr>
          <p:cNvPr id="25" name="Straight Arrow Connector 24"/>
          <p:cNvCxnSpPr/>
          <p:nvPr/>
        </p:nvCxnSpPr>
        <p:spPr>
          <a:xfrm flipH="1" flipV="1">
            <a:off x="2971801" y="3138207"/>
            <a:ext cx="457200" cy="11349"/>
          </a:xfrm>
          <a:prstGeom prst="straightConnector1">
            <a:avLst/>
          </a:prstGeom>
          <a:ln w="3810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28" name="TextBox 27"/>
          <p:cNvSpPr txBox="1"/>
          <p:nvPr/>
        </p:nvSpPr>
        <p:spPr>
          <a:xfrm rot="5400000">
            <a:off x="2603211" y="3517614"/>
            <a:ext cx="1219202" cy="584775"/>
          </a:xfrm>
          <a:prstGeom prst="rect">
            <a:avLst/>
          </a:prstGeom>
          <a:noFill/>
        </p:spPr>
        <p:txBody>
          <a:bodyPr wrap="square" rtlCol="0">
            <a:spAutoFit/>
          </a:bodyPr>
          <a:lstStyle/>
          <a:p>
            <a:r>
              <a:rPr lang="en-US" sz="1600" dirty="0" smtClean="0"/>
              <a:t>Side-effects</a:t>
            </a:r>
            <a:endParaRPr lang="en-US" dirty="0"/>
          </a:p>
        </p:txBody>
      </p:sp>
      <p:cxnSp>
        <p:nvCxnSpPr>
          <p:cNvPr id="30" name="Straight Arrow Connector 29"/>
          <p:cNvCxnSpPr/>
          <p:nvPr/>
        </p:nvCxnSpPr>
        <p:spPr>
          <a:xfrm flipV="1">
            <a:off x="6400800" y="2513207"/>
            <a:ext cx="0" cy="391885"/>
          </a:xfrm>
          <a:prstGeom prst="straightConnector1">
            <a:avLst/>
          </a:prstGeom>
          <a:ln w="3810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31" name="TextBox 30"/>
          <p:cNvSpPr txBox="1"/>
          <p:nvPr/>
        </p:nvSpPr>
        <p:spPr>
          <a:xfrm>
            <a:off x="5691837" y="2535760"/>
            <a:ext cx="556563" cy="369332"/>
          </a:xfrm>
          <a:prstGeom prst="rect">
            <a:avLst/>
          </a:prstGeom>
          <a:noFill/>
        </p:spPr>
        <p:txBody>
          <a:bodyPr wrap="none" rtlCol="0">
            <a:spAutoFit/>
          </a:bodyPr>
          <a:lstStyle/>
          <a:p>
            <a:r>
              <a:rPr lang="en-US" dirty="0" smtClean="0"/>
              <a:t>API</a:t>
            </a:r>
            <a:endParaRPr lang="en-US" dirty="0"/>
          </a:p>
        </p:txBody>
      </p:sp>
      <p:cxnSp>
        <p:nvCxnSpPr>
          <p:cNvPr id="32" name="Straight Arrow Connector 31"/>
          <p:cNvCxnSpPr/>
          <p:nvPr/>
        </p:nvCxnSpPr>
        <p:spPr>
          <a:xfrm flipH="1" flipV="1">
            <a:off x="5989432" y="3417652"/>
            <a:ext cx="487568" cy="11348"/>
          </a:xfrm>
          <a:prstGeom prst="straightConnector1">
            <a:avLst/>
          </a:prstGeom>
          <a:ln w="3810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33" name="TextBox 32"/>
          <p:cNvSpPr txBox="1"/>
          <p:nvPr/>
        </p:nvSpPr>
        <p:spPr>
          <a:xfrm rot="5400000">
            <a:off x="5765888" y="3708495"/>
            <a:ext cx="899003" cy="523220"/>
          </a:xfrm>
          <a:prstGeom prst="rect">
            <a:avLst/>
          </a:prstGeom>
          <a:noFill/>
        </p:spPr>
        <p:txBody>
          <a:bodyPr wrap="square" rtlCol="0">
            <a:spAutoFit/>
          </a:bodyPr>
          <a:lstStyle/>
          <a:p>
            <a:r>
              <a:rPr lang="en-US" sz="1400" dirty="0" smtClean="0"/>
              <a:t>Side-effects</a:t>
            </a:r>
            <a:endParaRPr lang="en-US" sz="1600" dirty="0"/>
          </a:p>
        </p:txBody>
      </p:sp>
      <p:sp>
        <p:nvSpPr>
          <p:cNvPr id="39" name="TextBox 38"/>
          <p:cNvSpPr txBox="1"/>
          <p:nvPr/>
        </p:nvSpPr>
        <p:spPr>
          <a:xfrm>
            <a:off x="2702201" y="2169343"/>
            <a:ext cx="338554" cy="369332"/>
          </a:xfrm>
          <a:prstGeom prst="rect">
            <a:avLst/>
          </a:prstGeom>
          <a:noFill/>
        </p:spPr>
        <p:txBody>
          <a:bodyPr wrap="none" rtlCol="0">
            <a:spAutoFit/>
          </a:bodyPr>
          <a:lstStyle/>
          <a:p>
            <a:r>
              <a:rPr lang="en-US" dirty="0"/>
              <a:t>E</a:t>
            </a:r>
          </a:p>
        </p:txBody>
      </p:sp>
      <p:sp>
        <p:nvSpPr>
          <p:cNvPr id="42" name="TextBox 41"/>
          <p:cNvSpPr txBox="1"/>
          <p:nvPr/>
        </p:nvSpPr>
        <p:spPr>
          <a:xfrm>
            <a:off x="6553200" y="3581400"/>
            <a:ext cx="338554" cy="369332"/>
          </a:xfrm>
          <a:prstGeom prst="rect">
            <a:avLst/>
          </a:prstGeom>
          <a:noFill/>
        </p:spPr>
        <p:txBody>
          <a:bodyPr wrap="none" rtlCol="0">
            <a:spAutoFit/>
          </a:bodyPr>
          <a:lstStyle/>
          <a:p>
            <a:r>
              <a:rPr lang="en-US" dirty="0" smtClean="0"/>
              <a:t>S</a:t>
            </a:r>
            <a:endParaRPr lang="en-US" dirty="0"/>
          </a:p>
        </p:txBody>
      </p:sp>
      <p:sp>
        <p:nvSpPr>
          <p:cNvPr id="44" name="TextBox 43"/>
          <p:cNvSpPr txBox="1"/>
          <p:nvPr/>
        </p:nvSpPr>
        <p:spPr>
          <a:xfrm>
            <a:off x="2163502" y="3238660"/>
            <a:ext cx="338554" cy="369332"/>
          </a:xfrm>
          <a:prstGeom prst="rect">
            <a:avLst/>
          </a:prstGeom>
          <a:noFill/>
        </p:spPr>
        <p:txBody>
          <a:bodyPr wrap="none" rtlCol="0">
            <a:spAutoFit/>
          </a:bodyPr>
          <a:lstStyle/>
          <a:p>
            <a:r>
              <a:rPr lang="en-US" dirty="0" smtClean="0"/>
              <a:t>P</a:t>
            </a:r>
            <a:endParaRPr lang="en-US" dirty="0"/>
          </a:p>
        </p:txBody>
      </p:sp>
      <p:cxnSp>
        <p:nvCxnSpPr>
          <p:cNvPr id="27" name="Straight Arrow Connector 26"/>
          <p:cNvCxnSpPr>
            <a:stCxn id="6" idx="1"/>
          </p:cNvCxnSpPr>
          <p:nvPr/>
        </p:nvCxnSpPr>
        <p:spPr>
          <a:xfrm flipV="1">
            <a:off x="2857498" y="1676400"/>
            <a:ext cx="5298" cy="433107"/>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7" name="Straight Arrow Connector 46"/>
          <p:cNvCxnSpPr/>
          <p:nvPr/>
        </p:nvCxnSpPr>
        <p:spPr>
          <a:xfrm flipV="1">
            <a:off x="6752579" y="1624293"/>
            <a:ext cx="5298" cy="433107"/>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48" name="TextBox 47"/>
          <p:cNvSpPr txBox="1"/>
          <p:nvPr/>
        </p:nvSpPr>
        <p:spPr>
          <a:xfrm>
            <a:off x="4495800" y="1128410"/>
            <a:ext cx="543739" cy="830997"/>
          </a:xfrm>
          <a:prstGeom prst="rect">
            <a:avLst/>
          </a:prstGeom>
          <a:noFill/>
        </p:spPr>
        <p:txBody>
          <a:bodyPr wrap="none" rtlCol="0">
            <a:spAutoFit/>
          </a:bodyPr>
          <a:lstStyle/>
          <a:p>
            <a:r>
              <a:rPr lang="en-US" sz="4800" b="1" dirty="0" smtClean="0"/>
              <a:t>~</a:t>
            </a:r>
            <a:endParaRPr lang="en-US" sz="4800" b="1" dirty="0"/>
          </a:p>
        </p:txBody>
      </p:sp>
      <p:sp>
        <p:nvSpPr>
          <p:cNvPr id="56" name="L-Shape 55"/>
          <p:cNvSpPr/>
          <p:nvPr/>
        </p:nvSpPr>
        <p:spPr>
          <a:xfrm rot="10800000">
            <a:off x="5638799" y="2133600"/>
            <a:ext cx="2209801" cy="2057400"/>
          </a:xfrm>
          <a:prstGeom prst="corner">
            <a:avLst>
              <a:gd name="adj1" fmla="val 19345"/>
              <a:gd name="adj2" fmla="val 23611"/>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7" name="Straight Arrow Connector 56"/>
          <p:cNvCxnSpPr/>
          <p:nvPr/>
        </p:nvCxnSpPr>
        <p:spPr>
          <a:xfrm flipH="1" flipV="1">
            <a:off x="6903832" y="3429000"/>
            <a:ext cx="487568" cy="11348"/>
          </a:xfrm>
          <a:prstGeom prst="straightConnector1">
            <a:avLst/>
          </a:prstGeom>
          <a:ln w="3810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58" name="TextBox 57"/>
          <p:cNvSpPr txBox="1"/>
          <p:nvPr/>
        </p:nvSpPr>
        <p:spPr>
          <a:xfrm rot="5400000">
            <a:off x="6680288" y="3719843"/>
            <a:ext cx="899003" cy="523220"/>
          </a:xfrm>
          <a:prstGeom prst="rect">
            <a:avLst/>
          </a:prstGeom>
          <a:noFill/>
        </p:spPr>
        <p:txBody>
          <a:bodyPr wrap="square" rtlCol="0">
            <a:spAutoFit/>
          </a:bodyPr>
          <a:lstStyle/>
          <a:p>
            <a:r>
              <a:rPr lang="en-US" sz="1400" dirty="0" smtClean="0"/>
              <a:t>Side-effects</a:t>
            </a:r>
            <a:endParaRPr lang="en-US" sz="1600" dirty="0"/>
          </a:p>
        </p:txBody>
      </p:sp>
      <p:sp>
        <p:nvSpPr>
          <p:cNvPr id="59" name="TextBox 58"/>
          <p:cNvSpPr txBox="1"/>
          <p:nvPr/>
        </p:nvSpPr>
        <p:spPr>
          <a:xfrm>
            <a:off x="6612523" y="2170247"/>
            <a:ext cx="338554" cy="369332"/>
          </a:xfrm>
          <a:prstGeom prst="rect">
            <a:avLst/>
          </a:prstGeom>
          <a:noFill/>
        </p:spPr>
        <p:txBody>
          <a:bodyPr wrap="none" rtlCol="0">
            <a:spAutoFit/>
          </a:bodyPr>
          <a:lstStyle/>
          <a:p>
            <a:r>
              <a:rPr lang="en-US" dirty="0"/>
              <a:t>E</a:t>
            </a:r>
          </a:p>
        </p:txBody>
      </p:sp>
      <p:sp>
        <p:nvSpPr>
          <p:cNvPr id="54" name="L-Shape 53"/>
          <p:cNvSpPr/>
          <p:nvPr/>
        </p:nvSpPr>
        <p:spPr>
          <a:xfrm rot="5400000">
            <a:off x="5676314" y="2882655"/>
            <a:ext cx="1277301" cy="1272222"/>
          </a:xfrm>
          <a:prstGeom prst="corner">
            <a:avLst>
              <a:gd name="adj1" fmla="val 26941"/>
              <a:gd name="adj2" fmla="val 27040"/>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TextBox 60"/>
          <p:cNvSpPr txBox="1"/>
          <p:nvPr/>
        </p:nvSpPr>
        <p:spPr>
          <a:xfrm>
            <a:off x="5678856" y="2880113"/>
            <a:ext cx="325730" cy="369332"/>
          </a:xfrm>
          <a:prstGeom prst="rect">
            <a:avLst/>
          </a:prstGeom>
          <a:noFill/>
        </p:spPr>
        <p:txBody>
          <a:bodyPr wrap="none" rtlCol="0">
            <a:spAutoFit/>
          </a:bodyPr>
          <a:lstStyle/>
          <a:p>
            <a:r>
              <a:rPr lang="en-US" dirty="0"/>
              <a:t>F</a:t>
            </a:r>
          </a:p>
        </p:txBody>
      </p:sp>
    </p:spTree>
    <p:extLst>
      <p:ext uri="{BB962C8B-B14F-4D97-AF65-F5344CB8AC3E}">
        <p14:creationId xmlns:p14="http://schemas.microsoft.com/office/powerpoint/2010/main" xmlns="" val="350753552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2"/>
          <p:cNvSpPr>
            <a:spLocks noGrp="1" noChangeArrowheads="1"/>
          </p:cNvSpPr>
          <p:nvPr>
            <p:ph type="title"/>
          </p:nvPr>
        </p:nvSpPr>
        <p:spPr>
          <a:xfrm>
            <a:off x="0" y="228600"/>
            <a:ext cx="9144000" cy="1371600"/>
          </a:xfrm>
        </p:spPr>
        <p:txBody>
          <a:bodyPr/>
          <a:lstStyle/>
          <a:p>
            <a:pPr>
              <a:lnSpc>
                <a:spcPct val="90000"/>
              </a:lnSpc>
            </a:pPr>
            <a:r>
              <a:rPr lang="en-US" altLang="en-US" sz="3200" dirty="0" smtClean="0">
                <a:solidFill>
                  <a:schemeClr val="accent2"/>
                </a:solidFill>
              </a:rPr>
              <a:t>Example: </a:t>
            </a:r>
            <a:br>
              <a:rPr lang="en-US" altLang="en-US" sz="3200" dirty="0" smtClean="0">
                <a:solidFill>
                  <a:schemeClr val="accent2"/>
                </a:solidFill>
              </a:rPr>
            </a:br>
            <a:r>
              <a:rPr lang="en-US" altLang="en-US" sz="3200" dirty="0" smtClean="0">
                <a:solidFill>
                  <a:schemeClr val="accent2"/>
                </a:solidFill>
              </a:rPr>
              <a:t>Authenticated message transmission</a:t>
            </a:r>
            <a:endParaRPr lang="en-US" altLang="en-US" sz="2000" dirty="0"/>
          </a:p>
        </p:txBody>
      </p:sp>
      <p:sp>
        <p:nvSpPr>
          <p:cNvPr id="241667" name="Rectangle 3"/>
          <p:cNvSpPr>
            <a:spLocks noGrp="1" noChangeArrowheads="1"/>
          </p:cNvSpPr>
          <p:nvPr>
            <p:ph type="body" sz="half" idx="1"/>
          </p:nvPr>
        </p:nvSpPr>
        <p:spPr>
          <a:xfrm>
            <a:off x="457200" y="1600200"/>
            <a:ext cx="8534400" cy="5562600"/>
          </a:xfrm>
        </p:spPr>
        <p:txBody>
          <a:bodyPr/>
          <a:lstStyle/>
          <a:p>
            <a:pPr marL="0" indent="0">
              <a:buNone/>
            </a:pPr>
            <a:endParaRPr lang="en-US" altLang="en-US" sz="2400" dirty="0" smtClean="0">
              <a:sym typeface="Wingdings" pitchFamily="82" charset="2"/>
            </a:endParaRPr>
          </a:p>
          <a:p>
            <a:pPr marL="0" indent="0">
              <a:buNone/>
            </a:pPr>
            <a:r>
              <a:rPr lang="en-US" altLang="en-US" sz="2400" dirty="0" err="1" smtClean="0">
                <a:sym typeface="Wingdings" pitchFamily="82" charset="2"/>
              </a:rPr>
              <a:t>F</a:t>
            </a:r>
            <a:r>
              <a:rPr lang="en-US" altLang="en-US" sz="2400" baseline="-25000" dirty="0" err="1" smtClean="0">
                <a:sym typeface="Wingdings" pitchFamily="82" charset="2"/>
              </a:rPr>
              <a:t>auth</a:t>
            </a:r>
            <a:r>
              <a:rPr lang="en-US" altLang="en-US" sz="2400" dirty="0" smtClean="0">
                <a:sym typeface="Wingdings" pitchFamily="82" charset="2"/>
              </a:rPr>
              <a:t>:</a:t>
            </a:r>
          </a:p>
          <a:p>
            <a:r>
              <a:rPr lang="en-US" altLang="en-US" sz="2400" dirty="0" smtClean="0">
                <a:sym typeface="Wingdings" pitchFamily="82" charset="2"/>
              </a:rPr>
              <a:t>On input  (</a:t>
            </a:r>
            <a:r>
              <a:rPr lang="en-US" altLang="en-US" sz="2400" dirty="0" err="1" smtClean="0">
                <a:sym typeface="Wingdings" pitchFamily="82" charset="2"/>
              </a:rPr>
              <a:t>Send,m,”B</a:t>
            </a:r>
            <a:r>
              <a:rPr lang="en-US" altLang="en-US" sz="2400" dirty="0" smtClean="0">
                <a:sym typeface="Wingdings" pitchFamily="82" charset="2"/>
              </a:rPr>
              <a:t>”) from “A”, output (</a:t>
            </a:r>
            <a:r>
              <a:rPr lang="en-US" altLang="en-US" sz="2400" dirty="0" err="1" smtClean="0">
                <a:sym typeface="Wingdings" pitchFamily="82" charset="2"/>
              </a:rPr>
              <a:t>Sent,m,”A</a:t>
            </a:r>
            <a:r>
              <a:rPr lang="en-US" altLang="en-US" sz="2400" dirty="0" smtClean="0">
                <a:sym typeface="Wingdings" pitchFamily="82" charset="2"/>
              </a:rPr>
              <a:t>”) to “B”.</a:t>
            </a:r>
          </a:p>
          <a:p>
            <a:endParaRPr lang="en-US" altLang="en-US" sz="2400" dirty="0">
              <a:sym typeface="Wingdings" pitchFamily="82" charset="2"/>
            </a:endParaRPr>
          </a:p>
          <a:p>
            <a:pPr>
              <a:buFont typeface="Wingdings" pitchFamily="82" charset="2"/>
              <a:buChar char="è"/>
            </a:pPr>
            <a:r>
              <a:rPr lang="en-US" altLang="en-US" sz="2400" dirty="0" smtClean="0">
                <a:sym typeface="Wingdings" panose="05000000000000000000" pitchFamily="2" charset="2"/>
              </a:rPr>
              <a:t>F has no side-effects, S needs to generate side-effects on its own, without knowing anything…</a:t>
            </a:r>
          </a:p>
          <a:p>
            <a:pPr>
              <a:buFont typeface="Wingdings" pitchFamily="82" charset="2"/>
              <a:buChar char="è"/>
            </a:pPr>
            <a:r>
              <a:rPr lang="en-US" altLang="en-US" sz="2400" dirty="0" smtClean="0">
                <a:sym typeface="Wingdings" panose="05000000000000000000" pitchFamily="2" charset="2"/>
              </a:rPr>
              <a:t>Need to relax:</a:t>
            </a:r>
          </a:p>
          <a:p>
            <a:pPr marL="0" indent="0">
              <a:buNone/>
            </a:pPr>
            <a:endParaRPr lang="en-US" altLang="en-US" sz="2400" dirty="0" smtClean="0">
              <a:sym typeface="Wingdings" panose="05000000000000000000" pitchFamily="2" charset="2"/>
            </a:endParaRPr>
          </a:p>
          <a:p>
            <a:endParaRPr lang="en-US" altLang="en-US" sz="2400" dirty="0" smtClean="0">
              <a:sym typeface="Wingdings" pitchFamily="82" charset="2"/>
            </a:endParaRPr>
          </a:p>
          <a:p>
            <a:pPr marL="0" indent="0">
              <a:buNone/>
            </a:pPr>
            <a:endParaRPr lang="en-US" altLang="en-US" sz="2400" dirty="0" smtClean="0">
              <a:sym typeface="Wingdings" pitchFamily="82" charset="2"/>
            </a:endParaRPr>
          </a:p>
          <a:p>
            <a:endParaRPr lang="en-US" altLang="en-US" sz="2400" baseline="-25000" dirty="0">
              <a:sym typeface="Wingdings" pitchFamily="82" charset="2"/>
            </a:endParaRPr>
          </a:p>
        </p:txBody>
      </p:sp>
      <p:sp>
        <p:nvSpPr>
          <p:cNvPr id="4" name="Rectangle 3"/>
          <p:cNvSpPr/>
          <p:nvPr/>
        </p:nvSpPr>
        <p:spPr>
          <a:xfrm>
            <a:off x="381000" y="1981200"/>
            <a:ext cx="8610600" cy="1066800"/>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xmlns="" val="157721457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2"/>
          <p:cNvSpPr>
            <a:spLocks noGrp="1" noChangeArrowheads="1"/>
          </p:cNvSpPr>
          <p:nvPr>
            <p:ph type="title"/>
          </p:nvPr>
        </p:nvSpPr>
        <p:spPr>
          <a:xfrm>
            <a:off x="0" y="228600"/>
            <a:ext cx="9144000" cy="1371600"/>
          </a:xfrm>
        </p:spPr>
        <p:txBody>
          <a:bodyPr/>
          <a:lstStyle/>
          <a:p>
            <a:pPr>
              <a:lnSpc>
                <a:spcPct val="90000"/>
              </a:lnSpc>
            </a:pPr>
            <a:r>
              <a:rPr lang="en-US" altLang="en-US" sz="3200" dirty="0" smtClean="0">
                <a:solidFill>
                  <a:schemeClr val="accent2"/>
                </a:solidFill>
              </a:rPr>
              <a:t>Example: </a:t>
            </a:r>
            <a:br>
              <a:rPr lang="en-US" altLang="en-US" sz="3200" dirty="0" smtClean="0">
                <a:solidFill>
                  <a:schemeClr val="accent2"/>
                </a:solidFill>
              </a:rPr>
            </a:br>
            <a:r>
              <a:rPr lang="en-US" altLang="en-US" sz="3200" dirty="0" smtClean="0">
                <a:solidFill>
                  <a:schemeClr val="accent2"/>
                </a:solidFill>
              </a:rPr>
              <a:t>Authenticated message transmission</a:t>
            </a:r>
            <a:endParaRPr lang="en-US" altLang="en-US" sz="2000" dirty="0"/>
          </a:p>
        </p:txBody>
      </p:sp>
      <p:sp>
        <p:nvSpPr>
          <p:cNvPr id="241667" name="Rectangle 3"/>
          <p:cNvSpPr>
            <a:spLocks noGrp="1" noChangeArrowheads="1"/>
          </p:cNvSpPr>
          <p:nvPr>
            <p:ph type="body" sz="half" idx="1"/>
          </p:nvPr>
        </p:nvSpPr>
        <p:spPr>
          <a:xfrm>
            <a:off x="457200" y="1600200"/>
            <a:ext cx="8534400" cy="5562600"/>
          </a:xfrm>
        </p:spPr>
        <p:txBody>
          <a:bodyPr/>
          <a:lstStyle/>
          <a:p>
            <a:pPr marL="0" indent="0">
              <a:buNone/>
            </a:pPr>
            <a:endParaRPr lang="en-US" altLang="en-US" sz="2400" dirty="0" smtClean="0">
              <a:sym typeface="Wingdings" panose="05000000000000000000" pitchFamily="2" charset="2"/>
            </a:endParaRPr>
          </a:p>
          <a:p>
            <a:pPr marL="0" indent="0">
              <a:buNone/>
            </a:pPr>
            <a:r>
              <a:rPr lang="en-US" altLang="en-US" sz="2400" dirty="0" err="1" smtClean="0">
                <a:sym typeface="Wingdings" pitchFamily="82" charset="2"/>
              </a:rPr>
              <a:t>F</a:t>
            </a:r>
            <a:r>
              <a:rPr lang="en-US" altLang="en-US" sz="2400" baseline="-25000" dirty="0" err="1" smtClean="0">
                <a:sym typeface="Wingdings" pitchFamily="82" charset="2"/>
              </a:rPr>
              <a:t>auth</a:t>
            </a:r>
            <a:r>
              <a:rPr lang="en-US" altLang="en-US" sz="2400" dirty="0" smtClean="0">
                <a:sym typeface="Wingdings" pitchFamily="82" charset="2"/>
              </a:rPr>
              <a:t>:</a:t>
            </a:r>
          </a:p>
          <a:p>
            <a:r>
              <a:rPr lang="en-US" altLang="en-US" sz="2400" dirty="0" smtClean="0">
                <a:sym typeface="Wingdings" pitchFamily="82" charset="2"/>
              </a:rPr>
              <a:t>On input  (</a:t>
            </a:r>
            <a:r>
              <a:rPr lang="en-US" altLang="en-US" sz="2400" dirty="0" err="1" smtClean="0">
                <a:sym typeface="Wingdings" pitchFamily="82" charset="2"/>
              </a:rPr>
              <a:t>Send,m,”B</a:t>
            </a:r>
            <a:r>
              <a:rPr lang="en-US" altLang="en-US" sz="2400" dirty="0" smtClean="0">
                <a:sym typeface="Wingdings" pitchFamily="82" charset="2"/>
              </a:rPr>
              <a:t>”) from “A”,  leak (</a:t>
            </a:r>
            <a:r>
              <a:rPr lang="en-US" altLang="en-US" sz="2400" dirty="0" err="1" smtClean="0">
                <a:sym typeface="Wingdings" pitchFamily="82" charset="2"/>
              </a:rPr>
              <a:t>A,B,m</a:t>
            </a:r>
            <a:r>
              <a:rPr lang="en-US" altLang="en-US" sz="2400" dirty="0" smtClean="0">
                <a:sym typeface="Wingdings" pitchFamily="82" charset="2"/>
              </a:rPr>
              <a:t>) to S</a:t>
            </a:r>
          </a:p>
          <a:p>
            <a:r>
              <a:rPr lang="en-US" altLang="en-US" sz="2400" dirty="0" smtClean="0">
                <a:sym typeface="Wingdings" pitchFamily="82" charset="2"/>
              </a:rPr>
              <a:t>When S returns “ok”,  output (</a:t>
            </a:r>
            <a:r>
              <a:rPr lang="en-US" altLang="en-US" sz="2400" dirty="0" err="1" smtClean="0">
                <a:sym typeface="Wingdings" pitchFamily="82" charset="2"/>
              </a:rPr>
              <a:t>Sent,m,”A</a:t>
            </a:r>
            <a:r>
              <a:rPr lang="en-US" altLang="en-US" sz="2400" dirty="0" smtClean="0">
                <a:sym typeface="Wingdings" pitchFamily="82" charset="2"/>
              </a:rPr>
              <a:t>”) to “R”.</a:t>
            </a:r>
          </a:p>
          <a:p>
            <a:endParaRPr lang="en-US" altLang="en-US" sz="2400" dirty="0">
              <a:sym typeface="Wingdings" pitchFamily="82" charset="2"/>
            </a:endParaRPr>
          </a:p>
          <a:p>
            <a:pPr>
              <a:buFont typeface="Wingdings" pitchFamily="82" charset="2"/>
              <a:buChar char="è"/>
            </a:pPr>
            <a:r>
              <a:rPr lang="en-US" altLang="en-US" sz="2400" dirty="0" smtClean="0">
                <a:sym typeface="Wingdings" panose="05000000000000000000" pitchFamily="2" charset="2"/>
              </a:rPr>
              <a:t>S learns </a:t>
            </a:r>
            <a:r>
              <a:rPr lang="en-US" altLang="en-US" sz="2400" dirty="0" err="1" smtClean="0">
                <a:sym typeface="Wingdings" panose="05000000000000000000" pitchFamily="2" charset="2"/>
              </a:rPr>
              <a:t>A,B,m</a:t>
            </a:r>
            <a:r>
              <a:rPr lang="en-US" altLang="en-US" sz="2400" dirty="0" smtClean="0">
                <a:sym typeface="Wingdings" panose="05000000000000000000" pitchFamily="2" charset="2"/>
              </a:rPr>
              <a:t>, and *can delay delivery*</a:t>
            </a:r>
          </a:p>
          <a:p>
            <a:pPr>
              <a:buFont typeface="Wingdings" pitchFamily="82" charset="2"/>
              <a:buChar char="è"/>
            </a:pPr>
            <a:endParaRPr lang="en-US" altLang="en-US" sz="2400" dirty="0">
              <a:sym typeface="Wingdings" panose="05000000000000000000" pitchFamily="2" charset="2"/>
            </a:endParaRPr>
          </a:p>
          <a:p>
            <a:pPr>
              <a:buFont typeface="Wingdings" pitchFamily="82" charset="2"/>
              <a:buChar char="è"/>
            </a:pPr>
            <a:endParaRPr lang="en-US" altLang="en-US" sz="2400" dirty="0" smtClean="0">
              <a:sym typeface="Wingdings" panose="05000000000000000000" pitchFamily="2" charset="2"/>
            </a:endParaRPr>
          </a:p>
          <a:p>
            <a:pPr marL="0" indent="0">
              <a:buNone/>
            </a:pPr>
            <a:r>
              <a:rPr lang="en-US" altLang="en-US" sz="1800" dirty="0" smtClean="0">
                <a:sym typeface="Wingdings" panose="05000000000000000000" pitchFamily="2" charset="2"/>
              </a:rPr>
              <a:t>(Analysis of MAC-based protocol on board)</a:t>
            </a:r>
          </a:p>
          <a:p>
            <a:pPr marL="0" indent="0">
              <a:buNone/>
            </a:pPr>
            <a:endParaRPr lang="en-US" altLang="en-US" sz="2400" dirty="0" smtClean="0">
              <a:sym typeface="Wingdings" pitchFamily="82" charset="2"/>
            </a:endParaRPr>
          </a:p>
          <a:p>
            <a:endParaRPr lang="en-US" altLang="en-US" sz="2400" dirty="0" smtClean="0">
              <a:sym typeface="Wingdings" pitchFamily="82" charset="2"/>
            </a:endParaRPr>
          </a:p>
          <a:p>
            <a:pPr marL="0" indent="0">
              <a:buNone/>
            </a:pPr>
            <a:endParaRPr lang="en-US" altLang="en-US" sz="2400" dirty="0" smtClean="0">
              <a:sym typeface="Wingdings" pitchFamily="82" charset="2"/>
            </a:endParaRPr>
          </a:p>
          <a:p>
            <a:endParaRPr lang="en-US" altLang="en-US" sz="2400" baseline="-25000" dirty="0">
              <a:sym typeface="Wingdings" pitchFamily="82" charset="2"/>
            </a:endParaRPr>
          </a:p>
        </p:txBody>
      </p:sp>
      <p:sp>
        <p:nvSpPr>
          <p:cNvPr id="4" name="Rectangle 3"/>
          <p:cNvSpPr/>
          <p:nvPr/>
        </p:nvSpPr>
        <p:spPr>
          <a:xfrm>
            <a:off x="381000" y="1981200"/>
            <a:ext cx="7848600" cy="1752600"/>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xmlns="" val="201305251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2"/>
          <p:cNvSpPr>
            <a:spLocks noGrp="1" noChangeArrowheads="1"/>
          </p:cNvSpPr>
          <p:nvPr>
            <p:ph type="title"/>
          </p:nvPr>
        </p:nvSpPr>
        <p:spPr>
          <a:xfrm>
            <a:off x="0" y="228600"/>
            <a:ext cx="9144000" cy="1371600"/>
          </a:xfrm>
        </p:spPr>
        <p:txBody>
          <a:bodyPr/>
          <a:lstStyle/>
          <a:p>
            <a:pPr>
              <a:lnSpc>
                <a:spcPct val="90000"/>
              </a:lnSpc>
            </a:pPr>
            <a:r>
              <a:rPr lang="en-US" altLang="en-US" sz="3200" dirty="0" smtClean="0">
                <a:solidFill>
                  <a:schemeClr val="accent2"/>
                </a:solidFill>
              </a:rPr>
              <a:t>Example: </a:t>
            </a:r>
            <a:br>
              <a:rPr lang="en-US" altLang="en-US" sz="3200" dirty="0" smtClean="0">
                <a:solidFill>
                  <a:schemeClr val="accent2"/>
                </a:solidFill>
              </a:rPr>
            </a:br>
            <a:r>
              <a:rPr lang="en-US" altLang="en-US" sz="3200" dirty="0" smtClean="0">
                <a:solidFill>
                  <a:schemeClr val="accent2"/>
                </a:solidFill>
              </a:rPr>
              <a:t>Secure message transmission</a:t>
            </a:r>
            <a:endParaRPr lang="en-US" altLang="en-US" sz="2000" dirty="0"/>
          </a:p>
        </p:txBody>
      </p:sp>
      <p:sp>
        <p:nvSpPr>
          <p:cNvPr id="241667" name="Rectangle 3"/>
          <p:cNvSpPr>
            <a:spLocks noGrp="1" noChangeArrowheads="1"/>
          </p:cNvSpPr>
          <p:nvPr>
            <p:ph type="body" sz="half" idx="1"/>
          </p:nvPr>
        </p:nvSpPr>
        <p:spPr>
          <a:xfrm>
            <a:off x="457200" y="1600200"/>
            <a:ext cx="8534400" cy="5562600"/>
          </a:xfrm>
        </p:spPr>
        <p:txBody>
          <a:bodyPr/>
          <a:lstStyle/>
          <a:p>
            <a:pPr marL="0" indent="0">
              <a:buNone/>
            </a:pPr>
            <a:endParaRPr lang="en-US" altLang="en-US" sz="2400" dirty="0" smtClean="0">
              <a:sym typeface="Wingdings" panose="05000000000000000000" pitchFamily="2" charset="2"/>
            </a:endParaRPr>
          </a:p>
          <a:p>
            <a:pPr marL="0" indent="0">
              <a:buNone/>
            </a:pPr>
            <a:r>
              <a:rPr lang="en-US" altLang="en-US" sz="2400" dirty="0" err="1" smtClean="0">
                <a:sym typeface="Wingdings" pitchFamily="82" charset="2"/>
              </a:rPr>
              <a:t>F</a:t>
            </a:r>
            <a:r>
              <a:rPr lang="en-US" altLang="en-US" sz="2400" baseline="-25000" dirty="0" err="1" smtClean="0">
                <a:sym typeface="Wingdings" pitchFamily="82" charset="2"/>
              </a:rPr>
              <a:t>smt</a:t>
            </a:r>
            <a:r>
              <a:rPr lang="en-US" altLang="en-US" sz="2400" dirty="0" smtClean="0">
                <a:sym typeface="Wingdings" pitchFamily="82" charset="2"/>
              </a:rPr>
              <a:t>:</a:t>
            </a:r>
          </a:p>
          <a:p>
            <a:r>
              <a:rPr lang="en-US" altLang="en-US" sz="2400" dirty="0" smtClean="0">
                <a:sym typeface="Wingdings" pitchFamily="82" charset="2"/>
              </a:rPr>
              <a:t>On input  (</a:t>
            </a:r>
            <a:r>
              <a:rPr lang="en-US" altLang="en-US" sz="2400" dirty="0" err="1" smtClean="0">
                <a:sym typeface="Wingdings" pitchFamily="82" charset="2"/>
              </a:rPr>
              <a:t>Send,m,”B</a:t>
            </a:r>
            <a:r>
              <a:rPr lang="en-US" altLang="en-US" sz="2400" dirty="0" smtClean="0">
                <a:sym typeface="Wingdings" pitchFamily="82" charset="2"/>
              </a:rPr>
              <a:t>”) from “A”,  leak (</a:t>
            </a:r>
            <a:r>
              <a:rPr lang="en-US" altLang="en-US" sz="2400" dirty="0" err="1" smtClean="0">
                <a:sym typeface="Wingdings" pitchFamily="82" charset="2"/>
              </a:rPr>
              <a:t>A,B,|m</a:t>
            </a:r>
            <a:r>
              <a:rPr lang="en-US" altLang="en-US" sz="2400" dirty="0" smtClean="0">
                <a:sym typeface="Wingdings" pitchFamily="82" charset="2"/>
              </a:rPr>
              <a:t>|) to S</a:t>
            </a:r>
          </a:p>
          <a:p>
            <a:r>
              <a:rPr lang="en-US" altLang="en-US" sz="2400" dirty="0" smtClean="0">
                <a:sym typeface="Wingdings" pitchFamily="82" charset="2"/>
              </a:rPr>
              <a:t>When S returns “ok”,  output (</a:t>
            </a:r>
            <a:r>
              <a:rPr lang="en-US" altLang="en-US" sz="2400" dirty="0" err="1" smtClean="0">
                <a:sym typeface="Wingdings" pitchFamily="82" charset="2"/>
              </a:rPr>
              <a:t>Sent,m,”A</a:t>
            </a:r>
            <a:r>
              <a:rPr lang="en-US" altLang="en-US" sz="2400" dirty="0" smtClean="0">
                <a:sym typeface="Wingdings" pitchFamily="82" charset="2"/>
              </a:rPr>
              <a:t>”) to “B”.</a:t>
            </a:r>
          </a:p>
          <a:p>
            <a:endParaRPr lang="en-US" altLang="en-US" sz="2400" dirty="0">
              <a:sym typeface="Wingdings" pitchFamily="82" charset="2"/>
            </a:endParaRPr>
          </a:p>
          <a:p>
            <a:pPr>
              <a:buFont typeface="Wingdings" pitchFamily="82" charset="2"/>
              <a:buChar char="è"/>
            </a:pPr>
            <a:r>
              <a:rPr lang="en-US" altLang="en-US" sz="2400" dirty="0" smtClean="0">
                <a:sym typeface="Wingdings" panose="05000000000000000000" pitchFamily="2" charset="2"/>
              </a:rPr>
              <a:t>S learns </a:t>
            </a:r>
            <a:r>
              <a:rPr lang="en-US" altLang="en-US" sz="2400" dirty="0" err="1" smtClean="0">
                <a:sym typeface="Wingdings" panose="05000000000000000000" pitchFamily="2" charset="2"/>
              </a:rPr>
              <a:t>A,B,</a:t>
            </a:r>
            <a:r>
              <a:rPr lang="en-US" altLang="en-US" sz="2400" dirty="0" err="1" smtClean="0">
                <a:solidFill>
                  <a:srgbClr val="FF0000"/>
                </a:solidFill>
                <a:sym typeface="Wingdings" panose="05000000000000000000" pitchFamily="2" charset="2"/>
              </a:rPr>
              <a:t>|m</a:t>
            </a:r>
            <a:r>
              <a:rPr lang="en-US" altLang="en-US" sz="2400" dirty="0" smtClean="0">
                <a:solidFill>
                  <a:srgbClr val="FF0000"/>
                </a:solidFill>
                <a:sym typeface="Wingdings" panose="05000000000000000000" pitchFamily="2" charset="2"/>
              </a:rPr>
              <a:t>|, </a:t>
            </a:r>
            <a:r>
              <a:rPr lang="en-US" altLang="en-US" sz="2400" dirty="0" smtClean="0">
                <a:sym typeface="Wingdings" panose="05000000000000000000" pitchFamily="2" charset="2"/>
              </a:rPr>
              <a:t>and *can delay delivery*</a:t>
            </a:r>
          </a:p>
          <a:p>
            <a:pPr>
              <a:buFont typeface="Wingdings" pitchFamily="82" charset="2"/>
              <a:buChar char="è"/>
            </a:pPr>
            <a:endParaRPr lang="en-US" altLang="en-US" sz="2400" dirty="0">
              <a:sym typeface="Wingdings" panose="05000000000000000000" pitchFamily="2" charset="2"/>
            </a:endParaRPr>
          </a:p>
          <a:p>
            <a:pPr>
              <a:buFont typeface="Wingdings" pitchFamily="82" charset="2"/>
              <a:buChar char="è"/>
            </a:pPr>
            <a:endParaRPr lang="en-US" altLang="en-US" sz="2400" dirty="0" smtClean="0">
              <a:sym typeface="Wingdings" panose="05000000000000000000" pitchFamily="2" charset="2"/>
            </a:endParaRPr>
          </a:p>
          <a:p>
            <a:pPr marL="0" indent="0">
              <a:buNone/>
            </a:pPr>
            <a:r>
              <a:rPr lang="en-US" altLang="en-US" sz="1800" dirty="0" smtClean="0">
                <a:sym typeface="Wingdings" panose="05000000000000000000" pitchFamily="2" charset="2"/>
              </a:rPr>
              <a:t>(Analysis of </a:t>
            </a:r>
            <a:r>
              <a:rPr lang="en-US" altLang="en-US" sz="1800" dirty="0" err="1" smtClean="0">
                <a:sym typeface="Wingdings" panose="05000000000000000000" pitchFamily="2" charset="2"/>
              </a:rPr>
              <a:t>Enc</a:t>
            </a:r>
            <a:r>
              <a:rPr lang="en-US" altLang="en-US" sz="1800" dirty="0" smtClean="0">
                <a:sym typeface="Wingdings" panose="05000000000000000000" pitchFamily="2" charset="2"/>
              </a:rPr>
              <a:t>-based protocol on board)</a:t>
            </a:r>
          </a:p>
          <a:p>
            <a:pPr marL="0" indent="0">
              <a:buNone/>
            </a:pPr>
            <a:endParaRPr lang="en-US" altLang="en-US" sz="1800" dirty="0">
              <a:sym typeface="Wingdings" panose="05000000000000000000" pitchFamily="2" charset="2"/>
            </a:endParaRPr>
          </a:p>
          <a:p>
            <a:pPr marL="0" indent="0">
              <a:buNone/>
            </a:pPr>
            <a:endParaRPr lang="en-US" altLang="en-US" sz="1800" dirty="0" smtClean="0">
              <a:sym typeface="Wingdings" panose="05000000000000000000" pitchFamily="2" charset="2"/>
            </a:endParaRPr>
          </a:p>
          <a:p>
            <a:pPr marL="0" indent="0">
              <a:buNone/>
            </a:pPr>
            <a:r>
              <a:rPr lang="en-US" altLang="en-US" sz="1800" dirty="0" smtClean="0">
                <a:sym typeface="Wingdings" panose="05000000000000000000" pitchFamily="2" charset="2"/>
              </a:rPr>
              <a:t>How to model leaky/imperfect encryption? </a:t>
            </a:r>
          </a:p>
          <a:p>
            <a:pPr marL="0" indent="0">
              <a:buNone/>
            </a:pPr>
            <a:endParaRPr lang="en-US" altLang="en-US" sz="2400" dirty="0" smtClean="0">
              <a:sym typeface="Wingdings" pitchFamily="82" charset="2"/>
            </a:endParaRPr>
          </a:p>
          <a:p>
            <a:endParaRPr lang="en-US" altLang="en-US" sz="2400" dirty="0" smtClean="0">
              <a:sym typeface="Wingdings" pitchFamily="82" charset="2"/>
            </a:endParaRPr>
          </a:p>
          <a:p>
            <a:pPr marL="0" indent="0">
              <a:buNone/>
            </a:pPr>
            <a:endParaRPr lang="en-US" altLang="en-US" sz="2400" dirty="0" smtClean="0">
              <a:sym typeface="Wingdings" pitchFamily="82" charset="2"/>
            </a:endParaRPr>
          </a:p>
          <a:p>
            <a:endParaRPr lang="en-US" altLang="en-US" sz="2400" baseline="-25000" dirty="0">
              <a:sym typeface="Wingdings" pitchFamily="82" charset="2"/>
            </a:endParaRPr>
          </a:p>
        </p:txBody>
      </p:sp>
      <p:sp>
        <p:nvSpPr>
          <p:cNvPr id="4" name="Rectangle 3"/>
          <p:cNvSpPr/>
          <p:nvPr/>
        </p:nvSpPr>
        <p:spPr>
          <a:xfrm>
            <a:off x="381000" y="1981200"/>
            <a:ext cx="7848600" cy="1752600"/>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xmlns="" val="1635851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41667">
                                            <p:txEl>
                                              <p:pRg st="8" end="8"/>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41667">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2"/>
          <p:cNvSpPr>
            <a:spLocks noGrp="1" noChangeArrowheads="1"/>
          </p:cNvSpPr>
          <p:nvPr>
            <p:ph type="title"/>
          </p:nvPr>
        </p:nvSpPr>
        <p:spPr>
          <a:xfrm>
            <a:off x="0" y="228600"/>
            <a:ext cx="9144000" cy="1371600"/>
          </a:xfrm>
        </p:spPr>
        <p:txBody>
          <a:bodyPr/>
          <a:lstStyle/>
          <a:p>
            <a:pPr>
              <a:lnSpc>
                <a:spcPct val="90000"/>
              </a:lnSpc>
            </a:pPr>
            <a:r>
              <a:rPr lang="en-US" altLang="en-US" sz="3200" dirty="0" smtClean="0">
                <a:solidFill>
                  <a:schemeClr val="accent2"/>
                </a:solidFill>
              </a:rPr>
              <a:t>Example: </a:t>
            </a:r>
            <a:br>
              <a:rPr lang="en-US" altLang="en-US" sz="3200" dirty="0" smtClean="0">
                <a:solidFill>
                  <a:schemeClr val="accent2"/>
                </a:solidFill>
              </a:rPr>
            </a:br>
            <a:r>
              <a:rPr lang="en-US" altLang="en-US" sz="3200" dirty="0" smtClean="0">
                <a:solidFill>
                  <a:schemeClr val="accent2"/>
                </a:solidFill>
              </a:rPr>
              <a:t>Zero Knowledge proofs</a:t>
            </a:r>
            <a:endParaRPr lang="en-US" altLang="en-US" sz="2000" dirty="0"/>
          </a:p>
        </p:txBody>
      </p:sp>
      <p:sp>
        <p:nvSpPr>
          <p:cNvPr id="241667" name="Rectangle 3"/>
          <p:cNvSpPr>
            <a:spLocks noGrp="1" noChangeArrowheads="1"/>
          </p:cNvSpPr>
          <p:nvPr>
            <p:ph type="body" sz="half" idx="1"/>
          </p:nvPr>
        </p:nvSpPr>
        <p:spPr>
          <a:xfrm>
            <a:off x="457200" y="1600200"/>
            <a:ext cx="8534400" cy="5562600"/>
          </a:xfrm>
        </p:spPr>
        <p:txBody>
          <a:bodyPr/>
          <a:lstStyle/>
          <a:p>
            <a:pPr marL="0" indent="0">
              <a:buNone/>
            </a:pPr>
            <a:endParaRPr lang="en-US" altLang="en-US" sz="2400" dirty="0" smtClean="0">
              <a:sym typeface="Wingdings" panose="05000000000000000000" pitchFamily="2" charset="2"/>
            </a:endParaRPr>
          </a:p>
          <a:p>
            <a:pPr marL="0" indent="0">
              <a:buNone/>
            </a:pPr>
            <a:r>
              <a:rPr lang="en-US" altLang="en-US" sz="2400" dirty="0" err="1" smtClean="0">
                <a:sym typeface="Wingdings" pitchFamily="82" charset="2"/>
              </a:rPr>
              <a:t>F</a:t>
            </a:r>
            <a:r>
              <a:rPr lang="en-US" altLang="en-US" sz="2400" baseline="-25000" dirty="0" err="1" smtClean="0">
                <a:sym typeface="Wingdings" pitchFamily="82" charset="2"/>
              </a:rPr>
              <a:t>zk</a:t>
            </a:r>
            <a:r>
              <a:rPr lang="en-US" altLang="en-US" sz="2400" baseline="-25000" dirty="0" smtClean="0">
                <a:sym typeface="Wingdings" pitchFamily="82" charset="2"/>
              </a:rPr>
              <a:t>(R)</a:t>
            </a:r>
            <a:r>
              <a:rPr lang="en-US" altLang="en-US" sz="2400" dirty="0" smtClean="0">
                <a:sym typeface="Wingdings" pitchFamily="82" charset="2"/>
              </a:rPr>
              <a:t>:</a:t>
            </a:r>
          </a:p>
          <a:p>
            <a:r>
              <a:rPr lang="en-US" altLang="en-US" sz="2400" dirty="0" smtClean="0">
                <a:sym typeface="Wingdings" pitchFamily="82" charset="2"/>
              </a:rPr>
              <a:t>On input  (</a:t>
            </a:r>
            <a:r>
              <a:rPr lang="en-US" altLang="en-US" sz="2400" dirty="0" err="1" smtClean="0">
                <a:sym typeface="Wingdings" pitchFamily="82" charset="2"/>
              </a:rPr>
              <a:t>Prove,x,w,B</a:t>
            </a:r>
            <a:r>
              <a:rPr lang="en-US" altLang="en-US" sz="2400" dirty="0" smtClean="0">
                <a:sym typeface="Wingdings" pitchFamily="82" charset="2"/>
              </a:rPr>
              <a:t>) from A,  leak (</a:t>
            </a:r>
            <a:r>
              <a:rPr lang="en-US" altLang="en-US" sz="2400" dirty="0" err="1" smtClean="0">
                <a:sym typeface="Wingdings" pitchFamily="82" charset="2"/>
              </a:rPr>
              <a:t>A,B,x,R</a:t>
            </a:r>
            <a:r>
              <a:rPr lang="en-US" altLang="en-US" sz="2400" dirty="0" smtClean="0">
                <a:sym typeface="Wingdings" pitchFamily="82" charset="2"/>
              </a:rPr>
              <a:t>(</a:t>
            </a:r>
            <a:r>
              <a:rPr lang="en-US" altLang="en-US" sz="2400" dirty="0" err="1" smtClean="0">
                <a:sym typeface="Wingdings" pitchFamily="82" charset="2"/>
              </a:rPr>
              <a:t>x,w</a:t>
            </a:r>
            <a:r>
              <a:rPr lang="en-US" altLang="en-US" sz="2400" dirty="0" smtClean="0">
                <a:sym typeface="Wingdings" pitchFamily="82" charset="2"/>
              </a:rPr>
              <a:t>)) to S</a:t>
            </a:r>
          </a:p>
          <a:p>
            <a:r>
              <a:rPr lang="en-US" altLang="en-US" sz="2400" dirty="0" smtClean="0">
                <a:sym typeface="Wingdings" pitchFamily="82" charset="2"/>
              </a:rPr>
              <a:t>When S returns “ok”,  output (</a:t>
            </a:r>
            <a:r>
              <a:rPr lang="en-US" altLang="en-US" sz="2400" dirty="0" err="1" smtClean="0">
                <a:sym typeface="Wingdings" pitchFamily="82" charset="2"/>
              </a:rPr>
              <a:t>Verified,A,x,R</a:t>
            </a:r>
            <a:r>
              <a:rPr lang="en-US" altLang="en-US" sz="2400" dirty="0" smtClean="0">
                <a:sym typeface="Wingdings" pitchFamily="82" charset="2"/>
              </a:rPr>
              <a:t>(</a:t>
            </a:r>
            <a:r>
              <a:rPr lang="en-US" altLang="en-US" sz="2400" dirty="0" err="1" smtClean="0">
                <a:sym typeface="Wingdings" pitchFamily="82" charset="2"/>
              </a:rPr>
              <a:t>x,w</a:t>
            </a:r>
            <a:r>
              <a:rPr lang="en-US" altLang="en-US" sz="2400" dirty="0" smtClean="0">
                <a:sym typeface="Wingdings" pitchFamily="82" charset="2"/>
              </a:rPr>
              <a:t>)) to B.</a:t>
            </a:r>
          </a:p>
          <a:p>
            <a:endParaRPr lang="en-US" altLang="en-US" sz="2400" dirty="0">
              <a:sym typeface="Wingdings" pitchFamily="82" charset="2"/>
            </a:endParaRPr>
          </a:p>
          <a:p>
            <a:pPr>
              <a:buFont typeface="Wingdings" pitchFamily="82" charset="2"/>
              <a:buChar char="è"/>
            </a:pPr>
            <a:endParaRPr lang="en-US" altLang="en-US" sz="2400" dirty="0" smtClean="0">
              <a:sym typeface="Wingdings" panose="05000000000000000000" pitchFamily="2" charset="2"/>
            </a:endParaRPr>
          </a:p>
          <a:p>
            <a:pPr>
              <a:buFont typeface="Wingdings" pitchFamily="82" charset="2"/>
              <a:buChar char="è"/>
            </a:pPr>
            <a:r>
              <a:rPr lang="en-US" altLang="en-US" sz="2400" dirty="0" smtClean="0">
                <a:sym typeface="Wingdings" panose="05000000000000000000" pitchFamily="2" charset="2"/>
              </a:rPr>
              <a:t>B learns whether R(</a:t>
            </a:r>
            <a:r>
              <a:rPr lang="en-US" altLang="en-US" sz="2400" dirty="0" err="1" smtClean="0">
                <a:sym typeface="Wingdings" panose="05000000000000000000" pitchFamily="2" charset="2"/>
              </a:rPr>
              <a:t>x,w</a:t>
            </a:r>
            <a:r>
              <a:rPr lang="en-US" altLang="en-US" sz="2400" dirty="0" smtClean="0">
                <a:sym typeface="Wingdings" panose="05000000000000000000" pitchFamily="2" charset="2"/>
              </a:rPr>
              <a:t>)</a:t>
            </a:r>
          </a:p>
          <a:p>
            <a:pPr>
              <a:buFont typeface="Wingdings" pitchFamily="82" charset="2"/>
              <a:buChar char="è"/>
            </a:pPr>
            <a:r>
              <a:rPr lang="en-US" altLang="en-US" sz="2400" dirty="0" smtClean="0">
                <a:sym typeface="Wingdings" panose="05000000000000000000" pitchFamily="2" charset="2"/>
              </a:rPr>
              <a:t>S,B learn only  R(</a:t>
            </a:r>
            <a:r>
              <a:rPr lang="en-US" altLang="en-US" sz="2400" dirty="0" err="1" smtClean="0">
                <a:sym typeface="Wingdings" panose="05000000000000000000" pitchFamily="2" charset="2"/>
              </a:rPr>
              <a:t>x,w</a:t>
            </a:r>
            <a:r>
              <a:rPr lang="en-US" altLang="en-US" sz="2400" dirty="0" smtClean="0">
                <a:sym typeface="Wingdings" panose="05000000000000000000" pitchFamily="2" charset="2"/>
              </a:rPr>
              <a:t>), w remains secret.</a:t>
            </a:r>
          </a:p>
          <a:p>
            <a:pPr>
              <a:buFont typeface="Wingdings" pitchFamily="82" charset="2"/>
              <a:buChar char="è"/>
            </a:pPr>
            <a:endParaRPr lang="en-US" altLang="en-US" sz="2400" dirty="0">
              <a:sym typeface="Wingdings" panose="05000000000000000000" pitchFamily="2" charset="2"/>
            </a:endParaRPr>
          </a:p>
          <a:p>
            <a:pPr>
              <a:buFont typeface="Wingdings" pitchFamily="82" charset="2"/>
              <a:buChar char="è"/>
            </a:pPr>
            <a:endParaRPr lang="en-US" altLang="en-US" sz="2400" dirty="0" smtClean="0">
              <a:sym typeface="Wingdings" panose="05000000000000000000" pitchFamily="2" charset="2"/>
            </a:endParaRPr>
          </a:p>
          <a:p>
            <a:pPr marL="0" indent="0">
              <a:buNone/>
            </a:pPr>
            <a:endParaRPr lang="en-US" altLang="en-US" sz="2400" dirty="0" smtClean="0">
              <a:sym typeface="Wingdings" pitchFamily="82" charset="2"/>
            </a:endParaRPr>
          </a:p>
          <a:p>
            <a:endParaRPr lang="en-US" altLang="en-US" sz="2400" dirty="0" smtClean="0">
              <a:sym typeface="Wingdings" pitchFamily="82" charset="2"/>
            </a:endParaRPr>
          </a:p>
          <a:p>
            <a:pPr marL="0" indent="0">
              <a:buNone/>
            </a:pPr>
            <a:endParaRPr lang="en-US" altLang="en-US" sz="2400" dirty="0" smtClean="0">
              <a:sym typeface="Wingdings" pitchFamily="82" charset="2"/>
            </a:endParaRPr>
          </a:p>
          <a:p>
            <a:endParaRPr lang="en-US" altLang="en-US" sz="2400" baseline="-25000" dirty="0">
              <a:sym typeface="Wingdings" pitchFamily="82" charset="2"/>
            </a:endParaRPr>
          </a:p>
        </p:txBody>
      </p:sp>
      <p:sp>
        <p:nvSpPr>
          <p:cNvPr id="4" name="Rectangle 3"/>
          <p:cNvSpPr/>
          <p:nvPr/>
        </p:nvSpPr>
        <p:spPr>
          <a:xfrm>
            <a:off x="381000" y="1981200"/>
            <a:ext cx="8229600" cy="1752600"/>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xmlns="" val="178335266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2"/>
          <p:cNvSpPr>
            <a:spLocks noGrp="1" noChangeArrowheads="1"/>
          </p:cNvSpPr>
          <p:nvPr>
            <p:ph type="title"/>
          </p:nvPr>
        </p:nvSpPr>
        <p:spPr>
          <a:xfrm>
            <a:off x="0" y="228600"/>
            <a:ext cx="9144000" cy="1371600"/>
          </a:xfrm>
        </p:spPr>
        <p:txBody>
          <a:bodyPr/>
          <a:lstStyle/>
          <a:p>
            <a:pPr>
              <a:lnSpc>
                <a:spcPct val="90000"/>
              </a:lnSpc>
            </a:pPr>
            <a:r>
              <a:rPr lang="en-US" altLang="en-US" sz="3200" dirty="0" smtClean="0">
                <a:solidFill>
                  <a:schemeClr val="accent2"/>
                </a:solidFill>
              </a:rPr>
              <a:t>Example: </a:t>
            </a:r>
            <a:br>
              <a:rPr lang="en-US" altLang="en-US" sz="3200" dirty="0" smtClean="0">
                <a:solidFill>
                  <a:schemeClr val="accent2"/>
                </a:solidFill>
              </a:rPr>
            </a:br>
            <a:r>
              <a:rPr lang="en-US" altLang="en-US" sz="3200" dirty="0" smtClean="0">
                <a:solidFill>
                  <a:schemeClr val="accent2"/>
                </a:solidFill>
              </a:rPr>
              <a:t>Key Exchange</a:t>
            </a:r>
            <a:endParaRPr lang="en-US" altLang="en-US" sz="2000" dirty="0"/>
          </a:p>
        </p:txBody>
      </p:sp>
      <p:sp>
        <p:nvSpPr>
          <p:cNvPr id="241667" name="Rectangle 3"/>
          <p:cNvSpPr>
            <a:spLocks noGrp="1" noChangeArrowheads="1"/>
          </p:cNvSpPr>
          <p:nvPr>
            <p:ph type="body" sz="half" idx="1"/>
          </p:nvPr>
        </p:nvSpPr>
        <p:spPr>
          <a:xfrm>
            <a:off x="228600" y="1600200"/>
            <a:ext cx="8763000" cy="5562600"/>
          </a:xfrm>
        </p:spPr>
        <p:txBody>
          <a:bodyPr/>
          <a:lstStyle/>
          <a:p>
            <a:pPr marL="0" indent="0">
              <a:buNone/>
            </a:pPr>
            <a:endParaRPr lang="en-US" altLang="en-US" sz="2400" dirty="0" smtClean="0">
              <a:sym typeface="Wingdings" panose="05000000000000000000" pitchFamily="2" charset="2"/>
            </a:endParaRPr>
          </a:p>
          <a:p>
            <a:pPr marL="0" indent="0">
              <a:buNone/>
            </a:pPr>
            <a:r>
              <a:rPr lang="en-US" altLang="en-US" sz="2400" dirty="0" err="1" smtClean="0">
                <a:sym typeface="Wingdings" pitchFamily="82" charset="2"/>
              </a:rPr>
              <a:t>F</a:t>
            </a:r>
            <a:r>
              <a:rPr lang="en-US" altLang="en-US" sz="2400" baseline="-25000" dirty="0" err="1" smtClean="0">
                <a:sym typeface="Wingdings" pitchFamily="82" charset="2"/>
              </a:rPr>
              <a:t>ke</a:t>
            </a:r>
            <a:r>
              <a:rPr lang="en-US" altLang="en-US" sz="2400" dirty="0" smtClean="0">
                <a:sym typeface="Wingdings" pitchFamily="82" charset="2"/>
              </a:rPr>
              <a:t>:</a:t>
            </a:r>
          </a:p>
          <a:p>
            <a:r>
              <a:rPr lang="en-US" altLang="en-US" sz="2400" dirty="0" smtClean="0">
                <a:sym typeface="Wingdings" pitchFamily="82" charset="2"/>
              </a:rPr>
              <a:t>On input (KE,B) from A, choose a key k and leak (A,B) to S.</a:t>
            </a:r>
          </a:p>
          <a:p>
            <a:r>
              <a:rPr lang="en-US" altLang="en-US" sz="2400" dirty="0" smtClean="0">
                <a:sym typeface="Wingdings" pitchFamily="82" charset="2"/>
              </a:rPr>
              <a:t> On input (KE,B) from A, leak (A,B) to S.</a:t>
            </a:r>
          </a:p>
          <a:p>
            <a:r>
              <a:rPr lang="en-US" altLang="en-US" sz="2400" dirty="0" smtClean="0">
                <a:sym typeface="Wingdings" pitchFamily="82" charset="2"/>
              </a:rPr>
              <a:t>When S returns (</a:t>
            </a:r>
            <a:r>
              <a:rPr lang="en-US" altLang="en-US" sz="2400" dirty="0" err="1" smtClean="0">
                <a:sym typeface="Wingdings" pitchFamily="82" charset="2"/>
              </a:rPr>
              <a:t>ok,P</a:t>
            </a:r>
            <a:r>
              <a:rPr lang="en-US" altLang="en-US" sz="2400" dirty="0" smtClean="0">
                <a:sym typeface="Wingdings" pitchFamily="82" charset="2"/>
              </a:rPr>
              <a:t>) for P={A,B}, output (</a:t>
            </a:r>
            <a:r>
              <a:rPr lang="en-US" altLang="en-US" sz="2400" dirty="0" err="1" smtClean="0">
                <a:sym typeface="Wingdings" pitchFamily="82" charset="2"/>
              </a:rPr>
              <a:t>A,B,k</a:t>
            </a:r>
            <a:r>
              <a:rPr lang="en-US" altLang="en-US" sz="2400" dirty="0" smtClean="0">
                <a:sym typeface="Wingdings" pitchFamily="82" charset="2"/>
              </a:rPr>
              <a:t>) to P.</a:t>
            </a:r>
          </a:p>
          <a:p>
            <a:endParaRPr lang="en-US" altLang="en-US" sz="2400" dirty="0">
              <a:sym typeface="Wingdings" pitchFamily="82" charset="2"/>
            </a:endParaRPr>
          </a:p>
          <a:p>
            <a:pPr>
              <a:buFont typeface="Wingdings" pitchFamily="82" charset="2"/>
              <a:buChar char="è"/>
            </a:pPr>
            <a:endParaRPr lang="en-US" altLang="en-US" sz="2400" dirty="0" smtClean="0">
              <a:sym typeface="Wingdings" panose="05000000000000000000" pitchFamily="2" charset="2"/>
            </a:endParaRPr>
          </a:p>
          <a:p>
            <a:pPr>
              <a:buFont typeface="Wingdings" pitchFamily="82" charset="2"/>
              <a:buChar char="è"/>
            </a:pPr>
            <a:r>
              <a:rPr lang="en-US" altLang="en-US" sz="2400" dirty="0" smtClean="0">
                <a:sym typeface="Wingdings" panose="05000000000000000000" pitchFamily="2" charset="2"/>
              </a:rPr>
              <a:t>A,B obtain a fresh joint key</a:t>
            </a:r>
          </a:p>
          <a:p>
            <a:pPr>
              <a:buFont typeface="Wingdings" pitchFamily="82" charset="2"/>
              <a:buChar char="è"/>
            </a:pPr>
            <a:r>
              <a:rPr lang="en-US" altLang="en-US" sz="2400" dirty="0" smtClean="0">
                <a:sym typeface="Wingdings" panose="05000000000000000000" pitchFamily="2" charset="2"/>
              </a:rPr>
              <a:t>S learns that A,B share a key.</a:t>
            </a:r>
          </a:p>
          <a:p>
            <a:pPr>
              <a:buFont typeface="Wingdings" pitchFamily="82" charset="2"/>
              <a:buChar char="è"/>
            </a:pPr>
            <a:endParaRPr lang="en-US" altLang="en-US" sz="2400" dirty="0">
              <a:sym typeface="Wingdings" panose="05000000000000000000" pitchFamily="2" charset="2"/>
            </a:endParaRPr>
          </a:p>
          <a:p>
            <a:pPr>
              <a:buFont typeface="Wingdings" pitchFamily="82" charset="2"/>
              <a:buChar char="è"/>
            </a:pPr>
            <a:endParaRPr lang="en-US" altLang="en-US" sz="2400" dirty="0" smtClean="0">
              <a:sym typeface="Wingdings" panose="05000000000000000000" pitchFamily="2" charset="2"/>
            </a:endParaRPr>
          </a:p>
          <a:p>
            <a:pPr marL="0" indent="0">
              <a:buNone/>
            </a:pPr>
            <a:endParaRPr lang="en-US" altLang="en-US" sz="2400" dirty="0" smtClean="0">
              <a:sym typeface="Wingdings" pitchFamily="82" charset="2"/>
            </a:endParaRPr>
          </a:p>
          <a:p>
            <a:endParaRPr lang="en-US" altLang="en-US" sz="2400" dirty="0" smtClean="0">
              <a:sym typeface="Wingdings" pitchFamily="82" charset="2"/>
            </a:endParaRPr>
          </a:p>
          <a:p>
            <a:pPr marL="0" indent="0">
              <a:buNone/>
            </a:pPr>
            <a:endParaRPr lang="en-US" altLang="en-US" sz="2400" dirty="0" smtClean="0">
              <a:sym typeface="Wingdings" pitchFamily="82" charset="2"/>
            </a:endParaRPr>
          </a:p>
          <a:p>
            <a:endParaRPr lang="en-US" altLang="en-US" sz="2400" baseline="-25000" dirty="0">
              <a:sym typeface="Wingdings" pitchFamily="82" charset="2"/>
            </a:endParaRPr>
          </a:p>
        </p:txBody>
      </p:sp>
      <p:sp>
        <p:nvSpPr>
          <p:cNvPr id="4" name="Rectangle 3"/>
          <p:cNvSpPr/>
          <p:nvPr/>
        </p:nvSpPr>
        <p:spPr>
          <a:xfrm>
            <a:off x="152400" y="1905000"/>
            <a:ext cx="8763000" cy="2133600"/>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xmlns="" val="209251392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2"/>
          <p:cNvSpPr>
            <a:spLocks noGrp="1" noChangeArrowheads="1"/>
          </p:cNvSpPr>
          <p:nvPr>
            <p:ph type="title"/>
          </p:nvPr>
        </p:nvSpPr>
        <p:spPr>
          <a:xfrm>
            <a:off x="0" y="228600"/>
            <a:ext cx="9144000" cy="1371600"/>
          </a:xfrm>
        </p:spPr>
        <p:txBody>
          <a:bodyPr/>
          <a:lstStyle/>
          <a:p>
            <a:pPr>
              <a:lnSpc>
                <a:spcPct val="90000"/>
              </a:lnSpc>
            </a:pPr>
            <a:r>
              <a:rPr lang="en-US" altLang="en-US" sz="3200" dirty="0" smtClean="0">
                <a:solidFill>
                  <a:schemeClr val="accent2"/>
                </a:solidFill>
              </a:rPr>
              <a:t>Example: </a:t>
            </a:r>
            <a:br>
              <a:rPr lang="en-US" altLang="en-US" sz="3200" dirty="0" smtClean="0">
                <a:solidFill>
                  <a:schemeClr val="accent2"/>
                </a:solidFill>
              </a:rPr>
            </a:br>
            <a:r>
              <a:rPr lang="en-US" altLang="en-US" sz="3200" dirty="0" smtClean="0">
                <a:solidFill>
                  <a:schemeClr val="accent2"/>
                </a:solidFill>
              </a:rPr>
              <a:t>File System with Integrity</a:t>
            </a:r>
            <a:endParaRPr lang="en-US" altLang="en-US" sz="2000" dirty="0"/>
          </a:p>
        </p:txBody>
      </p:sp>
      <p:sp>
        <p:nvSpPr>
          <p:cNvPr id="241667" name="Rectangle 3"/>
          <p:cNvSpPr>
            <a:spLocks noGrp="1" noChangeArrowheads="1"/>
          </p:cNvSpPr>
          <p:nvPr>
            <p:ph type="body" sz="half" idx="1"/>
          </p:nvPr>
        </p:nvSpPr>
        <p:spPr>
          <a:xfrm>
            <a:off x="228600" y="1600200"/>
            <a:ext cx="8763000" cy="5562600"/>
          </a:xfrm>
        </p:spPr>
        <p:txBody>
          <a:bodyPr/>
          <a:lstStyle/>
          <a:p>
            <a:pPr marL="0" indent="0">
              <a:buNone/>
            </a:pPr>
            <a:endParaRPr lang="en-US" altLang="en-US" sz="2400" dirty="0" smtClean="0">
              <a:sym typeface="Wingdings" panose="05000000000000000000" pitchFamily="2" charset="2"/>
            </a:endParaRPr>
          </a:p>
          <a:p>
            <a:pPr marL="0" indent="0">
              <a:buNone/>
            </a:pPr>
            <a:r>
              <a:rPr lang="en-US" altLang="en-US" sz="2400" dirty="0" err="1" smtClean="0">
                <a:sym typeface="Wingdings" pitchFamily="82" charset="2"/>
              </a:rPr>
              <a:t>F</a:t>
            </a:r>
            <a:r>
              <a:rPr lang="en-US" altLang="en-US" sz="2400" baseline="-25000" dirty="0" err="1" smtClean="0">
                <a:sym typeface="Wingdings" pitchFamily="82" charset="2"/>
              </a:rPr>
              <a:t>fsi</a:t>
            </a:r>
            <a:r>
              <a:rPr lang="en-US" altLang="en-US" sz="2400" dirty="0" smtClean="0">
                <a:sym typeface="Wingdings" pitchFamily="82" charset="2"/>
              </a:rPr>
              <a:t>:</a:t>
            </a:r>
          </a:p>
          <a:p>
            <a:r>
              <a:rPr lang="en-US" altLang="en-US" sz="2400" dirty="0" smtClean="0">
                <a:sym typeface="Wingdings" pitchFamily="82" charset="2"/>
              </a:rPr>
              <a:t>On input (</a:t>
            </a:r>
            <a:r>
              <a:rPr lang="en-US" altLang="en-US" sz="2400" dirty="0" err="1" smtClean="0">
                <a:sym typeface="Wingdings" pitchFamily="82" charset="2"/>
              </a:rPr>
              <a:t>Init,fname,UID</a:t>
            </a:r>
            <a:r>
              <a:rPr lang="en-US" altLang="en-US" sz="2400" dirty="0" smtClean="0">
                <a:sym typeface="Wingdings" pitchFamily="82" charset="2"/>
              </a:rPr>
              <a:t>) record (</a:t>
            </a:r>
            <a:r>
              <a:rPr lang="en-US" altLang="en-US" sz="2400" dirty="0" err="1" smtClean="0">
                <a:sym typeface="Wingdings" pitchFamily="82" charset="2"/>
              </a:rPr>
              <a:t>fname,UID</a:t>
            </a:r>
            <a:r>
              <a:rPr lang="en-US" altLang="en-US" sz="2400" dirty="0" smtClean="0">
                <a:sym typeface="Wingdings" pitchFamily="82" charset="2"/>
              </a:rPr>
              <a:t>)</a:t>
            </a:r>
          </a:p>
          <a:p>
            <a:r>
              <a:rPr lang="en-US" altLang="en-US" sz="2400" dirty="0" smtClean="0">
                <a:sym typeface="Wingdings" pitchFamily="82" charset="2"/>
              </a:rPr>
              <a:t>On input (</a:t>
            </a:r>
            <a:r>
              <a:rPr lang="en-US" altLang="en-US" sz="2400" dirty="0" err="1" smtClean="0">
                <a:sym typeface="Wingdings" pitchFamily="82" charset="2"/>
              </a:rPr>
              <a:t>W,fname,update-contents,UID</a:t>
            </a:r>
            <a:r>
              <a:rPr lang="en-US" altLang="en-US" sz="2400" dirty="0" smtClean="0">
                <a:sym typeface="Wingdings" pitchFamily="82" charset="2"/>
              </a:rPr>
              <a:t>’):</a:t>
            </a:r>
          </a:p>
          <a:p>
            <a:pPr marL="0" indent="0">
              <a:buNone/>
            </a:pPr>
            <a:r>
              <a:rPr lang="en-US" altLang="en-US" sz="2400" dirty="0">
                <a:sym typeface="Wingdings" pitchFamily="82" charset="2"/>
              </a:rPr>
              <a:t> </a:t>
            </a:r>
            <a:r>
              <a:rPr lang="en-US" altLang="en-US" sz="2400" dirty="0" smtClean="0">
                <a:sym typeface="Wingdings" pitchFamily="82" charset="2"/>
              </a:rPr>
              <a:t>    If UID’=UID then update the </a:t>
            </a:r>
            <a:r>
              <a:rPr lang="en-US" altLang="en-US" sz="2400" dirty="0" err="1" smtClean="0">
                <a:sym typeface="Wingdings" pitchFamily="82" charset="2"/>
              </a:rPr>
              <a:t>fname</a:t>
            </a:r>
            <a:r>
              <a:rPr lang="en-US" altLang="en-US" sz="2400" dirty="0" smtClean="0">
                <a:sym typeface="Wingdings" pitchFamily="82" charset="2"/>
              </a:rPr>
              <a:t> with update-contents,        </a:t>
            </a:r>
          </a:p>
          <a:p>
            <a:pPr marL="0" indent="0">
              <a:buNone/>
            </a:pPr>
            <a:r>
              <a:rPr lang="en-US" altLang="en-US" sz="2400" dirty="0">
                <a:sym typeface="Wingdings" pitchFamily="82" charset="2"/>
              </a:rPr>
              <a:t> </a:t>
            </a:r>
            <a:r>
              <a:rPr lang="en-US" altLang="en-US" sz="2400" dirty="0" smtClean="0">
                <a:sym typeface="Wingdings" pitchFamily="82" charset="2"/>
              </a:rPr>
              <a:t>        else return an error code.</a:t>
            </a:r>
          </a:p>
          <a:p>
            <a:r>
              <a:rPr lang="en-US" altLang="en-US" sz="2400" dirty="0" smtClean="0">
                <a:sym typeface="Wingdings" pitchFamily="82" charset="2"/>
              </a:rPr>
              <a:t>On input (</a:t>
            </a:r>
            <a:r>
              <a:rPr lang="en-US" altLang="en-US" sz="2400" dirty="0" err="1" smtClean="0">
                <a:sym typeface="Wingdings" pitchFamily="82" charset="2"/>
              </a:rPr>
              <a:t>read,fname,UID</a:t>
            </a:r>
            <a:r>
              <a:rPr lang="en-US" altLang="en-US" sz="2400" dirty="0" smtClean="0">
                <a:sym typeface="Wingdings" pitchFamily="82" charset="2"/>
              </a:rPr>
              <a:t>) leak </a:t>
            </a:r>
            <a:r>
              <a:rPr lang="en-US" altLang="en-US" sz="2400" dirty="0" err="1" smtClean="0">
                <a:sym typeface="Wingdings" pitchFamily="82" charset="2"/>
              </a:rPr>
              <a:t>fname</a:t>
            </a:r>
            <a:r>
              <a:rPr lang="en-US" altLang="en-US" sz="2400" dirty="0" smtClean="0">
                <a:sym typeface="Wingdings" pitchFamily="82" charset="2"/>
              </a:rPr>
              <a:t> to S. When S says ok, return the contents of </a:t>
            </a:r>
            <a:r>
              <a:rPr lang="en-US" altLang="en-US" sz="2400" dirty="0" err="1" smtClean="0">
                <a:sym typeface="Wingdings" pitchFamily="82" charset="2"/>
              </a:rPr>
              <a:t>fname</a:t>
            </a:r>
            <a:r>
              <a:rPr lang="en-US" altLang="en-US" sz="2400" dirty="0">
                <a:sym typeface="Wingdings" pitchFamily="82" charset="2"/>
              </a:rPr>
              <a:t> </a:t>
            </a:r>
            <a:r>
              <a:rPr lang="en-US" altLang="en-US" sz="2400" dirty="0" smtClean="0">
                <a:sym typeface="Wingdings" pitchFamily="82" charset="2"/>
              </a:rPr>
              <a:t>to UID.</a:t>
            </a:r>
          </a:p>
          <a:p>
            <a:endParaRPr lang="en-US" altLang="en-US" sz="2400" dirty="0">
              <a:sym typeface="Wingdings" pitchFamily="82" charset="2"/>
            </a:endParaRPr>
          </a:p>
          <a:p>
            <a:pPr>
              <a:buFont typeface="Wingdings" pitchFamily="82" charset="2"/>
              <a:buChar char="è"/>
            </a:pPr>
            <a:endParaRPr lang="en-US" altLang="en-US" sz="2400" dirty="0" smtClean="0">
              <a:sym typeface="Wingdings" panose="05000000000000000000" pitchFamily="2" charset="2"/>
            </a:endParaRPr>
          </a:p>
          <a:p>
            <a:pPr>
              <a:buFont typeface="Wingdings" pitchFamily="82" charset="2"/>
              <a:buChar char="è"/>
            </a:pPr>
            <a:r>
              <a:rPr lang="en-US" altLang="en-US" sz="2400" dirty="0" smtClean="0">
                <a:sym typeface="Wingdings" panose="05000000000000000000" pitchFamily="2" charset="2"/>
              </a:rPr>
              <a:t>Write-control Integrity is guaranteed,  no confidentiality guarantees.</a:t>
            </a:r>
          </a:p>
          <a:p>
            <a:pPr>
              <a:buFont typeface="Wingdings" pitchFamily="82" charset="2"/>
              <a:buChar char="è"/>
            </a:pPr>
            <a:endParaRPr lang="en-US" altLang="en-US" sz="2400" dirty="0">
              <a:sym typeface="Wingdings" panose="05000000000000000000" pitchFamily="2" charset="2"/>
            </a:endParaRPr>
          </a:p>
          <a:p>
            <a:pPr>
              <a:buFont typeface="Wingdings" pitchFamily="82" charset="2"/>
              <a:buChar char="è"/>
            </a:pPr>
            <a:endParaRPr lang="en-US" altLang="en-US" sz="2400" dirty="0" smtClean="0">
              <a:sym typeface="Wingdings" panose="05000000000000000000" pitchFamily="2" charset="2"/>
            </a:endParaRPr>
          </a:p>
          <a:p>
            <a:pPr marL="0" indent="0">
              <a:buNone/>
            </a:pPr>
            <a:endParaRPr lang="en-US" altLang="en-US" sz="2400" dirty="0" smtClean="0">
              <a:sym typeface="Wingdings" pitchFamily="82" charset="2"/>
            </a:endParaRPr>
          </a:p>
          <a:p>
            <a:endParaRPr lang="en-US" altLang="en-US" sz="2400" dirty="0" smtClean="0">
              <a:sym typeface="Wingdings" pitchFamily="82" charset="2"/>
            </a:endParaRPr>
          </a:p>
          <a:p>
            <a:pPr marL="0" indent="0">
              <a:buNone/>
            </a:pPr>
            <a:endParaRPr lang="en-US" altLang="en-US" sz="2400" dirty="0" smtClean="0">
              <a:sym typeface="Wingdings" pitchFamily="82" charset="2"/>
            </a:endParaRPr>
          </a:p>
          <a:p>
            <a:endParaRPr lang="en-US" altLang="en-US" sz="2400" baseline="-25000" dirty="0">
              <a:sym typeface="Wingdings" pitchFamily="82" charset="2"/>
            </a:endParaRPr>
          </a:p>
        </p:txBody>
      </p:sp>
      <p:sp>
        <p:nvSpPr>
          <p:cNvPr id="4" name="Rectangle 3"/>
          <p:cNvSpPr/>
          <p:nvPr/>
        </p:nvSpPr>
        <p:spPr>
          <a:xfrm>
            <a:off x="152400" y="1905000"/>
            <a:ext cx="8686800" cy="3429000"/>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xmlns="" val="85866922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70" name="Rectangle 2"/>
          <p:cNvSpPr>
            <a:spLocks noGrp="1" noChangeArrowheads="1"/>
          </p:cNvSpPr>
          <p:nvPr>
            <p:ph type="title"/>
          </p:nvPr>
        </p:nvSpPr>
        <p:spPr>
          <a:xfrm>
            <a:off x="0" y="228600"/>
            <a:ext cx="9144000" cy="1371600"/>
          </a:xfrm>
        </p:spPr>
        <p:txBody>
          <a:bodyPr/>
          <a:lstStyle/>
          <a:p>
            <a:pPr>
              <a:lnSpc>
                <a:spcPct val="90000"/>
              </a:lnSpc>
            </a:pPr>
            <a:r>
              <a:rPr lang="en-US" altLang="en-US" sz="3200" dirty="0" smtClean="0">
                <a:solidFill>
                  <a:schemeClr val="accent2"/>
                </a:solidFill>
              </a:rPr>
              <a:t>Composition of protocols and systems</a:t>
            </a:r>
            <a:r>
              <a:rPr lang="en-US" altLang="en-US" dirty="0" smtClean="0">
                <a:solidFill>
                  <a:schemeClr val="accent2"/>
                </a:solidFill>
              </a:rPr>
              <a:t> </a:t>
            </a:r>
            <a:endParaRPr lang="en-US" altLang="en-US" sz="2000" dirty="0">
              <a:solidFill>
                <a:schemeClr val="accent2"/>
              </a:solidFill>
            </a:endParaRPr>
          </a:p>
        </p:txBody>
      </p:sp>
      <p:sp>
        <p:nvSpPr>
          <p:cNvPr id="288771" name="Rectangle 3"/>
          <p:cNvSpPr>
            <a:spLocks noGrp="1" noChangeArrowheads="1"/>
          </p:cNvSpPr>
          <p:nvPr>
            <p:ph type="body" sz="half" idx="1"/>
          </p:nvPr>
        </p:nvSpPr>
        <p:spPr>
          <a:xfrm>
            <a:off x="762000" y="2057400"/>
            <a:ext cx="8382000" cy="4953000"/>
          </a:xfrm>
        </p:spPr>
        <p:txBody>
          <a:bodyPr/>
          <a:lstStyle/>
          <a:p>
            <a:pPr marL="0" indent="0">
              <a:lnSpc>
                <a:spcPct val="110000"/>
              </a:lnSpc>
              <a:buNone/>
            </a:pPr>
            <a:r>
              <a:rPr lang="en-US" altLang="en-US" sz="2400" dirty="0" smtClean="0">
                <a:sym typeface="Wingdings" pitchFamily="82" charset="2"/>
              </a:rPr>
              <a:t>What happens to our security guarantees when the analyzed system runs alongside others?</a:t>
            </a:r>
          </a:p>
          <a:p>
            <a:pPr>
              <a:lnSpc>
                <a:spcPct val="110000"/>
              </a:lnSpc>
            </a:pPr>
            <a:r>
              <a:rPr lang="en-US" altLang="en-US" sz="2400" dirty="0" smtClean="0">
                <a:sym typeface="Wingdings" pitchFamily="82" charset="2"/>
              </a:rPr>
              <a:t>How do the systems interact?</a:t>
            </a:r>
          </a:p>
          <a:p>
            <a:pPr lvl="1">
              <a:lnSpc>
                <a:spcPct val="110000"/>
              </a:lnSpc>
            </a:pPr>
            <a:r>
              <a:rPr lang="en-US" altLang="en-US" sz="2000" dirty="0" smtClean="0">
                <a:sym typeface="Wingdings" pitchFamily="82" charset="2"/>
              </a:rPr>
              <a:t>Intentionally?</a:t>
            </a:r>
          </a:p>
          <a:p>
            <a:pPr lvl="1">
              <a:lnSpc>
                <a:spcPct val="110000"/>
              </a:lnSpc>
            </a:pPr>
            <a:r>
              <a:rPr lang="en-US" altLang="en-US" sz="2000" dirty="0" err="1" smtClean="0">
                <a:sym typeface="Wingdings" pitchFamily="82" charset="2"/>
              </a:rPr>
              <a:t>Adversarially</a:t>
            </a:r>
            <a:r>
              <a:rPr lang="en-US" altLang="en-US" sz="2000" dirty="0" smtClean="0">
                <a:sym typeface="Wingdings" pitchFamily="82" charset="2"/>
              </a:rPr>
              <a:t>?</a:t>
            </a:r>
            <a:endParaRPr lang="en-US" altLang="en-US" sz="2000" dirty="0">
              <a:sym typeface="Wingdings" pitchFamily="82" charset="2"/>
            </a:endParaRPr>
          </a:p>
          <a:p>
            <a:pPr>
              <a:lnSpc>
                <a:spcPct val="110000"/>
              </a:lnSpc>
            </a:pPr>
            <a:r>
              <a:rPr lang="en-US" altLang="en-US" sz="2400" dirty="0" smtClean="0">
                <a:sym typeface="Wingdings" pitchFamily="82" charset="2"/>
              </a:rPr>
              <a:t>Do the systems have joint inputs? State? Modules?</a:t>
            </a:r>
          </a:p>
          <a:p>
            <a:pPr>
              <a:lnSpc>
                <a:spcPct val="110000"/>
              </a:lnSpc>
            </a:pPr>
            <a:r>
              <a:rPr lang="en-US" altLang="en-US" sz="2400" dirty="0" smtClean="0">
                <a:sym typeface="Wingdings" pitchFamily="82" charset="2"/>
              </a:rPr>
              <a:t>Do they run in parallel? concurrently? </a:t>
            </a:r>
          </a:p>
          <a:p>
            <a:pPr>
              <a:lnSpc>
                <a:spcPct val="110000"/>
              </a:lnSpc>
            </a:pPr>
            <a:r>
              <a:rPr lang="en-US" altLang="en-US" sz="2400" dirty="0" smtClean="0">
                <a:sym typeface="Wingdings" pitchFamily="82" charset="2"/>
              </a:rPr>
              <a:t>Does one system use the other?</a:t>
            </a:r>
          </a:p>
          <a:p>
            <a:pPr>
              <a:lnSpc>
                <a:spcPct val="110000"/>
              </a:lnSpc>
            </a:pPr>
            <a:r>
              <a:rPr lang="en-US" altLang="en-US" sz="2400" dirty="0" smtClean="0">
                <a:sym typeface="Wingdings" pitchFamily="82" charset="2"/>
              </a:rPr>
              <a:t>Are the systems coordinated? Same system?</a:t>
            </a:r>
            <a:endParaRPr lang="en-US" altLang="en-US" sz="2400" dirty="0">
              <a:sym typeface="Wingdings" pitchFamily="82" charset="2"/>
            </a:endParaRPr>
          </a:p>
          <a:p>
            <a:pPr>
              <a:lnSpc>
                <a:spcPct val="110000"/>
              </a:lnSpc>
            </a:pPr>
            <a:endParaRPr lang="en-US" altLang="en-US" sz="2400" dirty="0">
              <a:sym typeface="Wingdings" pitchFamily="82" charset="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88771">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88771">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88771">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88771">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88771">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88771">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88771">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70" name="Rectangle 2"/>
          <p:cNvSpPr>
            <a:spLocks noGrp="1" noChangeArrowheads="1"/>
          </p:cNvSpPr>
          <p:nvPr>
            <p:ph type="title"/>
          </p:nvPr>
        </p:nvSpPr>
        <p:spPr>
          <a:xfrm>
            <a:off x="0" y="228600"/>
            <a:ext cx="9144000" cy="1371600"/>
          </a:xfrm>
        </p:spPr>
        <p:txBody>
          <a:bodyPr/>
          <a:lstStyle/>
          <a:p>
            <a:pPr>
              <a:lnSpc>
                <a:spcPct val="90000"/>
              </a:lnSpc>
            </a:pPr>
            <a:r>
              <a:rPr lang="en-US" altLang="en-US" sz="3200" dirty="0" smtClean="0">
                <a:solidFill>
                  <a:schemeClr val="accent2"/>
                </a:solidFill>
              </a:rPr>
              <a:t>What Can Go wrong?</a:t>
            </a:r>
            <a:endParaRPr lang="en-US" altLang="en-US" sz="2000" dirty="0">
              <a:solidFill>
                <a:schemeClr val="accent2"/>
              </a:solidFill>
            </a:endParaRPr>
          </a:p>
        </p:txBody>
      </p:sp>
      <p:sp>
        <p:nvSpPr>
          <p:cNvPr id="288771" name="Rectangle 3"/>
          <p:cNvSpPr>
            <a:spLocks noGrp="1" noChangeArrowheads="1"/>
          </p:cNvSpPr>
          <p:nvPr>
            <p:ph type="body" sz="half" idx="1"/>
          </p:nvPr>
        </p:nvSpPr>
        <p:spPr>
          <a:xfrm>
            <a:off x="762000" y="2057400"/>
            <a:ext cx="8382000" cy="4953000"/>
          </a:xfrm>
        </p:spPr>
        <p:txBody>
          <a:bodyPr/>
          <a:lstStyle/>
          <a:p>
            <a:pPr>
              <a:lnSpc>
                <a:spcPct val="110000"/>
              </a:lnSpc>
            </a:pPr>
            <a:r>
              <a:rPr lang="en-US" altLang="en-US" sz="2400" dirty="0" smtClean="0">
                <a:sym typeface="Wingdings" pitchFamily="82" charset="2"/>
              </a:rPr>
              <a:t>Protocols reuse state  (</a:t>
            </a:r>
            <a:r>
              <a:rPr lang="en-US" altLang="en-US" sz="2400" dirty="0" err="1" smtClean="0">
                <a:sym typeface="Wingdings" pitchFamily="82" charset="2"/>
              </a:rPr>
              <a:t>eg</a:t>
            </a:r>
            <a:r>
              <a:rPr lang="en-US" altLang="en-US" sz="2400" dirty="0" smtClean="0">
                <a:sym typeface="Wingdings" pitchFamily="82" charset="2"/>
              </a:rPr>
              <a:t>, keying material)</a:t>
            </a:r>
          </a:p>
          <a:p>
            <a:pPr>
              <a:lnSpc>
                <a:spcPct val="110000"/>
              </a:lnSpc>
            </a:pPr>
            <a:r>
              <a:rPr lang="en-US" altLang="en-US" sz="2400" dirty="0" smtClean="0">
                <a:sym typeface="Wingdings" pitchFamily="82" charset="2"/>
              </a:rPr>
              <a:t>Security guarantees break  due to bad interaction (ZK…)</a:t>
            </a:r>
          </a:p>
          <a:p>
            <a:pPr>
              <a:lnSpc>
                <a:spcPct val="110000"/>
              </a:lnSpc>
            </a:pPr>
            <a:r>
              <a:rPr lang="en-US" altLang="en-US" sz="2400" dirty="0" smtClean="0">
                <a:sym typeface="Wingdings" pitchFamily="82" charset="2"/>
              </a:rPr>
              <a:t>Security guarantees become inadequate (NM-Com)</a:t>
            </a:r>
          </a:p>
          <a:p>
            <a:pPr>
              <a:lnSpc>
                <a:spcPct val="110000"/>
              </a:lnSpc>
            </a:pPr>
            <a:r>
              <a:rPr lang="en-US" altLang="en-US" sz="2400" dirty="0" smtClean="0">
                <a:sym typeface="Wingdings" pitchFamily="82" charset="2"/>
              </a:rPr>
              <a:t>Security APIs don’t hold up</a:t>
            </a:r>
          </a:p>
          <a:p>
            <a:pPr>
              <a:lnSpc>
                <a:spcPct val="110000"/>
              </a:lnSpc>
            </a:pPr>
            <a:r>
              <a:rPr lang="en-US" altLang="en-US" sz="2400" dirty="0" smtClean="0">
                <a:sym typeface="Wingdings" pitchFamily="82" charset="2"/>
              </a:rPr>
              <a:t>…</a:t>
            </a:r>
            <a:endParaRPr lang="en-US" altLang="en-US" sz="2400" dirty="0">
              <a:sym typeface="Wingdings" pitchFamily="82" charset="2"/>
            </a:endParaRPr>
          </a:p>
        </p:txBody>
      </p:sp>
    </p:spTree>
    <p:extLst>
      <p:ext uri="{BB962C8B-B14F-4D97-AF65-F5344CB8AC3E}">
        <p14:creationId xmlns:p14="http://schemas.microsoft.com/office/powerpoint/2010/main" xmlns="" val="406875174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noGrp="1"/>
          </p:cNvSpPr>
          <p:nvPr>
            <p:ph type="title" idx="4294967295"/>
          </p:nvPr>
        </p:nvSpPr>
        <p:spPr>
          <a:xfrm>
            <a:off x="724205" y="630975"/>
            <a:ext cx="7568395" cy="1124924"/>
          </a:xfrm>
        </p:spPr>
        <p:txBody>
          <a:bodyPr wrap="none" lIns="90000" tIns="46800" rIns="90000" bIns="46800" anchorCtr="0">
            <a:spAutoFit/>
          </a:bodyPr>
          <a:lstStyle/>
          <a:p>
            <a:pPr lvl="0">
              <a:lnSpc>
                <a:spcPct val="93000"/>
              </a:lnSpc>
            </a:pPr>
            <a:r>
              <a:rPr lang="en-GB" sz="3600" dirty="0" smtClean="0">
                <a:solidFill>
                  <a:srgbClr val="7030A0"/>
                </a:solidFill>
              </a:rPr>
              <a:t>Example: The Needham-Schroeder </a:t>
            </a:r>
            <a:br>
              <a:rPr lang="en-GB" sz="3600" dirty="0" smtClean="0">
                <a:solidFill>
                  <a:srgbClr val="7030A0"/>
                </a:solidFill>
              </a:rPr>
            </a:br>
            <a:r>
              <a:rPr lang="en-GB" sz="3600" dirty="0" smtClean="0">
                <a:solidFill>
                  <a:srgbClr val="7030A0"/>
                </a:solidFill>
              </a:rPr>
              <a:t>key exchange protocol</a:t>
            </a:r>
            <a:endParaRPr lang="en-GB" sz="2400" dirty="0">
              <a:solidFill>
                <a:srgbClr val="7030A0"/>
              </a:solidFill>
            </a:endParaRPr>
          </a:p>
        </p:txBody>
      </p:sp>
      <p:grpSp>
        <p:nvGrpSpPr>
          <p:cNvPr id="3" name="Group 2"/>
          <p:cNvGrpSpPr/>
          <p:nvPr/>
        </p:nvGrpSpPr>
        <p:grpSpPr>
          <a:xfrm>
            <a:off x="1940400" y="1872333"/>
            <a:ext cx="574200" cy="584640"/>
            <a:chOff x="1999080" y="1981080"/>
            <a:chExt cx="574200" cy="584640"/>
          </a:xfrm>
        </p:grpSpPr>
        <p:sp>
          <p:nvSpPr>
            <p:cNvPr id="4" name="Freeform 3"/>
            <p:cNvSpPr/>
            <p:nvPr/>
          </p:nvSpPr>
          <p:spPr>
            <a:xfrm>
              <a:off x="2149560" y="1981080"/>
              <a:ext cx="423720" cy="501840"/>
            </a:xfrm>
            <a:custGeom>
              <a:avLst>
                <a:gd name="f0" fmla="val 81"/>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w="9360">
              <a:solidFill>
                <a:srgbClr val="000000"/>
              </a:solidFill>
              <a:prstDash val="solid"/>
              <a:miter/>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5" name="Group 4"/>
            <p:cNvGrpSpPr/>
            <p:nvPr/>
          </p:nvGrpSpPr>
          <p:grpSpPr>
            <a:xfrm>
              <a:off x="1999080" y="1981080"/>
              <a:ext cx="549000" cy="584640"/>
              <a:chOff x="1999080" y="1981080"/>
              <a:chExt cx="549000" cy="584640"/>
            </a:xfrm>
          </p:grpSpPr>
          <p:sp>
            <p:nvSpPr>
              <p:cNvPr id="6" name="Freeform 5"/>
              <p:cNvSpPr/>
              <p:nvPr/>
            </p:nvSpPr>
            <p:spPr>
              <a:xfrm>
                <a:off x="2149560" y="1981080"/>
                <a:ext cx="398520" cy="476280"/>
              </a:xfrm>
              <a:custGeom>
                <a:avLst>
                  <a:gd name="f0" fmla="val 8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7" name="Group 6"/>
              <p:cNvGrpSpPr/>
              <p:nvPr/>
            </p:nvGrpSpPr>
            <p:grpSpPr>
              <a:xfrm>
                <a:off x="1999080" y="1981080"/>
                <a:ext cx="525240" cy="584640"/>
                <a:chOff x="1999080" y="1981080"/>
                <a:chExt cx="525240" cy="584640"/>
              </a:xfrm>
            </p:grpSpPr>
            <p:sp>
              <p:nvSpPr>
                <p:cNvPr id="8" name="Freeform 7"/>
                <p:cNvSpPr/>
                <p:nvPr/>
              </p:nvSpPr>
              <p:spPr>
                <a:xfrm>
                  <a:off x="2149560" y="1981080"/>
                  <a:ext cx="374400" cy="454320"/>
                </a:xfrm>
                <a:custGeom>
                  <a:avLst>
                    <a:gd name="f0" fmla="val 91"/>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9" name="Group 8"/>
                <p:cNvGrpSpPr/>
                <p:nvPr/>
              </p:nvGrpSpPr>
              <p:grpSpPr>
                <a:xfrm>
                  <a:off x="1999080" y="1981080"/>
                  <a:ext cx="525240" cy="584640"/>
                  <a:chOff x="1999080" y="1981080"/>
                  <a:chExt cx="525240" cy="584640"/>
                </a:xfrm>
              </p:grpSpPr>
              <p:sp>
                <p:nvSpPr>
                  <p:cNvPr id="10" name="Freeform 9"/>
                  <p:cNvSpPr/>
                  <p:nvPr/>
                </p:nvSpPr>
                <p:spPr>
                  <a:xfrm>
                    <a:off x="2149560" y="1981080"/>
                    <a:ext cx="357120" cy="433440"/>
                  </a:xfrm>
                  <a:custGeom>
                    <a:avLst>
                      <a:gd name="f0" fmla="val 9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1" name="Group 10"/>
                  <p:cNvGrpSpPr/>
                  <p:nvPr/>
                </p:nvGrpSpPr>
                <p:grpSpPr>
                  <a:xfrm>
                    <a:off x="1999080" y="1981080"/>
                    <a:ext cx="525240" cy="584640"/>
                    <a:chOff x="1999080" y="1981080"/>
                    <a:chExt cx="525240" cy="584640"/>
                  </a:xfrm>
                </p:grpSpPr>
                <p:sp>
                  <p:nvSpPr>
                    <p:cNvPr id="12" name="Freeform 11"/>
                    <p:cNvSpPr/>
                    <p:nvPr/>
                  </p:nvSpPr>
                  <p:spPr>
                    <a:xfrm>
                      <a:off x="2149560" y="1981080"/>
                      <a:ext cx="339480" cy="416160"/>
                    </a:xfrm>
                    <a:custGeom>
                      <a:avLst>
                        <a:gd name="f0" fmla="val 1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3" name="Group 12"/>
                    <p:cNvGrpSpPr/>
                    <p:nvPr/>
                  </p:nvGrpSpPr>
                  <p:grpSpPr>
                    <a:xfrm>
                      <a:off x="1999080" y="1981080"/>
                      <a:ext cx="525240" cy="584640"/>
                      <a:chOff x="1999080" y="1981080"/>
                      <a:chExt cx="525240" cy="584640"/>
                    </a:xfrm>
                  </p:grpSpPr>
                  <p:sp>
                    <p:nvSpPr>
                      <p:cNvPr id="14" name="Freeform 13"/>
                      <p:cNvSpPr/>
                      <p:nvPr/>
                    </p:nvSpPr>
                    <p:spPr>
                      <a:xfrm>
                        <a:off x="2149560" y="1981080"/>
                        <a:ext cx="322200" cy="401760"/>
                      </a:xfrm>
                      <a:custGeom>
                        <a:avLst>
                          <a:gd name="f0" fmla="val 10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5" name="Group 14"/>
                      <p:cNvGrpSpPr/>
                      <p:nvPr/>
                    </p:nvGrpSpPr>
                    <p:grpSpPr>
                      <a:xfrm>
                        <a:off x="1999080" y="1981080"/>
                        <a:ext cx="525240" cy="584640"/>
                        <a:chOff x="1999080" y="1981080"/>
                        <a:chExt cx="525240" cy="584640"/>
                      </a:xfrm>
                    </p:grpSpPr>
                    <p:sp>
                      <p:nvSpPr>
                        <p:cNvPr id="16" name="Freeform 15"/>
                        <p:cNvSpPr/>
                        <p:nvPr/>
                      </p:nvSpPr>
                      <p:spPr>
                        <a:xfrm>
                          <a:off x="2149560" y="1981080"/>
                          <a:ext cx="304560" cy="387360"/>
                        </a:xfrm>
                        <a:custGeom>
                          <a:avLst>
                            <a:gd name="f0" fmla="val 11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7" name="Group 16"/>
                        <p:cNvGrpSpPr/>
                        <p:nvPr/>
                      </p:nvGrpSpPr>
                      <p:grpSpPr>
                        <a:xfrm>
                          <a:off x="1999080" y="1981080"/>
                          <a:ext cx="525240" cy="584640"/>
                          <a:chOff x="1999080" y="1981080"/>
                          <a:chExt cx="525240" cy="584640"/>
                        </a:xfrm>
                      </p:grpSpPr>
                      <p:sp>
                        <p:nvSpPr>
                          <p:cNvPr id="18" name="Freeform 17"/>
                          <p:cNvSpPr/>
                          <p:nvPr/>
                        </p:nvSpPr>
                        <p:spPr>
                          <a:xfrm>
                            <a:off x="2149560" y="1981080"/>
                            <a:ext cx="291960" cy="371520"/>
                          </a:xfrm>
                          <a:custGeom>
                            <a:avLst>
                              <a:gd name="f0" fmla="val 117"/>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9" name="Group 18"/>
                          <p:cNvGrpSpPr/>
                          <p:nvPr/>
                        </p:nvGrpSpPr>
                        <p:grpSpPr>
                          <a:xfrm>
                            <a:off x="1999080" y="1981080"/>
                            <a:ext cx="525240" cy="584640"/>
                            <a:chOff x="1999080" y="1981080"/>
                            <a:chExt cx="525240" cy="584640"/>
                          </a:xfrm>
                        </p:grpSpPr>
                        <p:sp>
                          <p:nvSpPr>
                            <p:cNvPr id="20" name="Freeform 19"/>
                            <p:cNvSpPr/>
                            <p:nvPr/>
                          </p:nvSpPr>
                          <p:spPr>
                            <a:xfrm>
                              <a:off x="2149560" y="1981080"/>
                              <a:ext cx="279360" cy="358920"/>
                            </a:xfrm>
                            <a:custGeom>
                              <a:avLst>
                                <a:gd name="f0" fmla="val 12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21" name="Group 20"/>
                            <p:cNvGrpSpPr/>
                            <p:nvPr/>
                          </p:nvGrpSpPr>
                          <p:grpSpPr>
                            <a:xfrm>
                              <a:off x="1999080" y="1981080"/>
                              <a:ext cx="525240" cy="584640"/>
                              <a:chOff x="1999080" y="1981080"/>
                              <a:chExt cx="525240" cy="584640"/>
                            </a:xfrm>
                          </p:grpSpPr>
                          <p:sp>
                            <p:nvSpPr>
                              <p:cNvPr id="22" name="Freeform 21"/>
                              <p:cNvSpPr/>
                              <p:nvPr/>
                            </p:nvSpPr>
                            <p:spPr>
                              <a:xfrm>
                                <a:off x="2149560" y="1981080"/>
                                <a:ext cx="268200" cy="347760"/>
                              </a:xfrm>
                              <a:custGeom>
                                <a:avLst>
                                  <a:gd name="f0" fmla="val 12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23" name="Group 22"/>
                              <p:cNvGrpSpPr/>
                              <p:nvPr/>
                            </p:nvGrpSpPr>
                            <p:grpSpPr>
                              <a:xfrm>
                                <a:off x="1999080" y="1981080"/>
                                <a:ext cx="525240" cy="584640"/>
                                <a:chOff x="1999080" y="1981080"/>
                                <a:chExt cx="525240" cy="584640"/>
                              </a:xfrm>
                            </p:grpSpPr>
                            <p:sp>
                              <p:nvSpPr>
                                <p:cNvPr id="24" name="Freeform 23"/>
                                <p:cNvSpPr/>
                                <p:nvPr/>
                              </p:nvSpPr>
                              <p:spPr>
                                <a:xfrm>
                                  <a:off x="2149560" y="1981080"/>
                                  <a:ext cx="257040" cy="338400"/>
                                </a:xfrm>
                                <a:custGeom>
                                  <a:avLst>
                                    <a:gd name="f0" fmla="val 133"/>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25" name="Group 24"/>
                                <p:cNvGrpSpPr/>
                                <p:nvPr/>
                              </p:nvGrpSpPr>
                              <p:grpSpPr>
                                <a:xfrm>
                                  <a:off x="1999080" y="1981080"/>
                                  <a:ext cx="525240" cy="584640"/>
                                  <a:chOff x="1999080" y="1981080"/>
                                  <a:chExt cx="525240" cy="584640"/>
                                </a:xfrm>
                              </p:grpSpPr>
                              <p:sp>
                                <p:nvSpPr>
                                  <p:cNvPr id="26" name="Freeform 25"/>
                                  <p:cNvSpPr/>
                                  <p:nvPr/>
                                </p:nvSpPr>
                                <p:spPr>
                                  <a:xfrm>
                                    <a:off x="2149560" y="1981080"/>
                                    <a:ext cx="250920" cy="330480"/>
                                  </a:xfrm>
                                  <a:custGeom>
                                    <a:avLst>
                                      <a:gd name="f0" fmla="val 13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27" name="Group 26"/>
                                  <p:cNvGrpSpPr/>
                                  <p:nvPr/>
                                </p:nvGrpSpPr>
                                <p:grpSpPr>
                                  <a:xfrm>
                                    <a:off x="1999080" y="1981080"/>
                                    <a:ext cx="525240" cy="584640"/>
                                    <a:chOff x="1999080" y="1981080"/>
                                    <a:chExt cx="525240" cy="584640"/>
                                  </a:xfrm>
                                </p:grpSpPr>
                                <p:sp>
                                  <p:nvSpPr>
                                    <p:cNvPr id="28" name="Freeform 27"/>
                                    <p:cNvSpPr/>
                                    <p:nvPr/>
                                  </p:nvSpPr>
                                  <p:spPr>
                                    <a:xfrm>
                                      <a:off x="2149560" y="1981080"/>
                                      <a:ext cx="241200" cy="320760"/>
                                    </a:xfrm>
                                    <a:custGeom>
                                      <a:avLst>
                                        <a:gd name="f0" fmla="val 14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29" name="Group 28"/>
                                    <p:cNvGrpSpPr/>
                                    <p:nvPr/>
                                  </p:nvGrpSpPr>
                                  <p:grpSpPr>
                                    <a:xfrm>
                                      <a:off x="1999080" y="1981080"/>
                                      <a:ext cx="525240" cy="584640"/>
                                      <a:chOff x="1999080" y="1981080"/>
                                      <a:chExt cx="525240" cy="584640"/>
                                    </a:xfrm>
                                  </p:grpSpPr>
                                  <p:sp>
                                    <p:nvSpPr>
                                      <p:cNvPr id="30" name="Freeform 29"/>
                                      <p:cNvSpPr/>
                                      <p:nvPr/>
                                    </p:nvSpPr>
                                    <p:spPr>
                                      <a:xfrm>
                                        <a:off x="2149560" y="1981080"/>
                                        <a:ext cx="234720" cy="314280"/>
                                      </a:xfrm>
                                      <a:custGeom>
                                        <a:avLst>
                                          <a:gd name="f0" fmla="val 145"/>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31" name="Group 30"/>
                                      <p:cNvGrpSpPr/>
                                      <p:nvPr/>
                                    </p:nvGrpSpPr>
                                    <p:grpSpPr>
                                      <a:xfrm>
                                        <a:off x="1999080" y="1981080"/>
                                        <a:ext cx="525240" cy="584640"/>
                                        <a:chOff x="1999080" y="1981080"/>
                                        <a:chExt cx="525240" cy="584640"/>
                                      </a:xfrm>
                                    </p:grpSpPr>
                                    <p:sp>
                                      <p:nvSpPr>
                                        <p:cNvPr id="32" name="Freeform 31"/>
                                        <p:cNvSpPr/>
                                        <p:nvPr/>
                                      </p:nvSpPr>
                                      <p:spPr>
                                        <a:xfrm>
                                          <a:off x="2149560" y="1981080"/>
                                          <a:ext cx="228600" cy="308160"/>
                                        </a:xfrm>
                                        <a:custGeom>
                                          <a:avLst>
                                            <a:gd name="f0" fmla="val 15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33" name="Group 32"/>
                                        <p:cNvGrpSpPr/>
                                        <p:nvPr/>
                                      </p:nvGrpSpPr>
                                      <p:grpSpPr>
                                        <a:xfrm>
                                          <a:off x="1999080" y="1981080"/>
                                          <a:ext cx="525240" cy="584640"/>
                                          <a:chOff x="1999080" y="1981080"/>
                                          <a:chExt cx="525240" cy="584640"/>
                                        </a:xfrm>
                                      </p:grpSpPr>
                                      <p:sp>
                                        <p:nvSpPr>
                                          <p:cNvPr id="34" name="Freeform 33"/>
                                          <p:cNvSpPr/>
                                          <p:nvPr/>
                                        </p:nvSpPr>
                                        <p:spPr>
                                          <a:xfrm>
                                            <a:off x="2149560" y="1981080"/>
                                            <a:ext cx="225360" cy="304920"/>
                                          </a:xfrm>
                                          <a:custGeom>
                                            <a:avLst>
                                              <a:gd name="f0" fmla="val 15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35" name="Group 34"/>
                                          <p:cNvGrpSpPr/>
                                          <p:nvPr/>
                                        </p:nvGrpSpPr>
                                        <p:grpSpPr>
                                          <a:xfrm>
                                            <a:off x="1999080" y="1981080"/>
                                            <a:ext cx="525240" cy="584640"/>
                                            <a:chOff x="1999080" y="1981080"/>
                                            <a:chExt cx="525240" cy="584640"/>
                                          </a:xfrm>
                                        </p:grpSpPr>
                                        <p:sp>
                                          <p:nvSpPr>
                                            <p:cNvPr id="36" name="Freeform 35"/>
                                            <p:cNvSpPr/>
                                            <p:nvPr/>
                                          </p:nvSpPr>
                                          <p:spPr>
                                            <a:xfrm>
                                              <a:off x="2149560" y="1981080"/>
                                              <a:ext cx="225360" cy="303480"/>
                                            </a:xfrm>
                                            <a:custGeom>
                                              <a:avLst>
                                                <a:gd name="f0" fmla="val 15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37" name="Group 36"/>
                                            <p:cNvGrpSpPr/>
                                            <p:nvPr/>
                                          </p:nvGrpSpPr>
                                          <p:grpSpPr>
                                            <a:xfrm>
                                              <a:off x="1999080" y="1981080"/>
                                              <a:ext cx="525240" cy="584640"/>
                                              <a:chOff x="1999080" y="1981080"/>
                                              <a:chExt cx="525240" cy="584640"/>
                                            </a:xfrm>
                                          </p:grpSpPr>
                                          <p:sp>
                                            <p:nvSpPr>
                                              <p:cNvPr id="38" name="Freeform 37"/>
                                              <p:cNvSpPr/>
                                              <p:nvPr/>
                                            </p:nvSpPr>
                                            <p:spPr>
                                              <a:xfrm>
                                                <a:off x="2149560" y="1981080"/>
                                                <a:ext cx="225360" cy="303480"/>
                                              </a:xfrm>
                                              <a:custGeom>
                                                <a:avLst>
                                                  <a:gd name="f0" fmla="val 15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sp>
                                            <p:nvSpPr>
                                              <p:cNvPr id="39" name="Freeform 38"/>
                                              <p:cNvSpPr/>
                                              <p:nvPr/>
                                            </p:nvSpPr>
                                            <p:spPr>
                                              <a:xfrm>
                                                <a:off x="1999080" y="1981080"/>
                                                <a:ext cx="525240" cy="584640"/>
                                              </a:xfrm>
                                              <a:custGeom>
                                                <a:avLst>
                                                  <a:gd name="f0" fmla="val 154"/>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t" anchorCtr="0" compatLnSpc="0">
                                                <a:spAutoFit/>
                                              </a:bodyPr>
                                              <a:lstStyle/>
                                              <a:p>
                                                <a:pPr marL="0" marR="0" lvl="0" indent="0" algn="l" rtl="0" hangingPunct="0">
                                                  <a:lnSpc>
                                                    <a:spcPct val="93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r>
                                                  <a:rPr lang="en-GB" sz="2800" b="0" i="0" u="none" strike="noStrike" baseline="0" dirty="0">
                                                    <a:ln>
                                                      <a:noFill/>
                                                    </a:ln>
                                                    <a:solidFill>
                                                      <a:srgbClr val="000000"/>
                                                    </a:solidFill>
                                                    <a:latin typeface="Times New Roman" pitchFamily="18"/>
                                                    <a:ea typeface="AR PL ShanHeiSun Uni" pitchFamily="2"/>
                                                    <a:cs typeface="Tahoma" pitchFamily="2"/>
                                                  </a:rPr>
                                                  <a:t> </a:t>
                                                </a:r>
                                                <a:r>
                                                  <a:rPr lang="en-GB" sz="2800" b="0" i="0" u="none" strike="noStrike" baseline="0" dirty="0" smtClean="0">
                                                    <a:ln>
                                                      <a:noFill/>
                                                    </a:ln>
                                                    <a:solidFill>
                                                      <a:srgbClr val="000000"/>
                                                    </a:solidFill>
                                                    <a:latin typeface="Times New Roman" pitchFamily="18"/>
                                                    <a:ea typeface="AR PL ShanHeiSun Uni" pitchFamily="2"/>
                                                    <a:cs typeface="Tahoma" pitchFamily="2"/>
                                                  </a:rPr>
                                                  <a:t>A</a:t>
                                                </a:r>
                                                <a:endParaRPr lang="en-GB" sz="2800" b="0" i="0" u="none" strike="noStrike" baseline="0" dirty="0">
                                                  <a:ln>
                                                    <a:noFill/>
                                                  </a:ln>
                                                  <a:solidFill>
                                                    <a:srgbClr val="000000"/>
                                                  </a:solidFill>
                                                  <a:latin typeface="Times New Roman" pitchFamily="18"/>
                                                  <a:ea typeface="AR PL ShanHeiSun Uni" pitchFamily="2"/>
                                                  <a:cs typeface="Tahoma" pitchFamily="2"/>
                                                </a:endParaRPr>
                                              </a:p>
                                            </p:txBody>
                                          </p:sp>
                                        </p:grpSp>
                                      </p:grpSp>
                                    </p:grpSp>
                                  </p:grpSp>
                                </p:grpSp>
                              </p:grpSp>
                            </p:grpSp>
                          </p:grpSp>
                        </p:grpSp>
                      </p:grpSp>
                    </p:grpSp>
                  </p:grpSp>
                </p:grpSp>
              </p:grpSp>
            </p:grpSp>
          </p:grpSp>
        </p:grpSp>
      </p:grpSp>
      <p:grpSp>
        <p:nvGrpSpPr>
          <p:cNvPr id="40" name="Group 39"/>
          <p:cNvGrpSpPr/>
          <p:nvPr/>
        </p:nvGrpSpPr>
        <p:grpSpPr>
          <a:xfrm>
            <a:off x="5565600" y="1840500"/>
            <a:ext cx="559282" cy="432900"/>
            <a:chOff x="5583960" y="1981080"/>
            <a:chExt cx="550080" cy="584640"/>
          </a:xfrm>
        </p:grpSpPr>
        <p:sp>
          <p:nvSpPr>
            <p:cNvPr id="41" name="Freeform 40"/>
            <p:cNvSpPr/>
            <p:nvPr/>
          </p:nvSpPr>
          <p:spPr>
            <a:xfrm>
              <a:off x="5730840" y="1981080"/>
              <a:ext cx="403200" cy="501840"/>
            </a:xfrm>
            <a:custGeom>
              <a:avLst>
                <a:gd name="f0" fmla="val 85"/>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w="9360">
              <a:solidFill>
                <a:srgbClr val="000000"/>
              </a:solidFill>
              <a:prstDash val="solid"/>
              <a:miter/>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42" name="Group 41"/>
            <p:cNvGrpSpPr/>
            <p:nvPr/>
          </p:nvGrpSpPr>
          <p:grpSpPr>
            <a:xfrm>
              <a:off x="5583960" y="1981080"/>
              <a:ext cx="524880" cy="584640"/>
              <a:chOff x="5583960" y="1981080"/>
              <a:chExt cx="524880" cy="584640"/>
            </a:xfrm>
          </p:grpSpPr>
          <p:sp>
            <p:nvSpPr>
              <p:cNvPr id="43" name="Freeform 42"/>
              <p:cNvSpPr/>
              <p:nvPr/>
            </p:nvSpPr>
            <p:spPr>
              <a:xfrm>
                <a:off x="5730840" y="1981080"/>
                <a:ext cx="378000" cy="476280"/>
              </a:xfrm>
              <a:custGeom>
                <a:avLst>
                  <a:gd name="f0" fmla="val 9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44" name="Group 43"/>
              <p:cNvGrpSpPr/>
              <p:nvPr/>
            </p:nvGrpSpPr>
            <p:grpSpPr>
              <a:xfrm>
                <a:off x="5583960" y="1981080"/>
                <a:ext cx="505439" cy="584640"/>
                <a:chOff x="5583960" y="1981080"/>
                <a:chExt cx="505439" cy="584640"/>
              </a:xfrm>
            </p:grpSpPr>
            <p:sp>
              <p:nvSpPr>
                <p:cNvPr id="45" name="Freeform 44"/>
                <p:cNvSpPr/>
                <p:nvPr/>
              </p:nvSpPr>
              <p:spPr>
                <a:xfrm>
                  <a:off x="5730840" y="1981080"/>
                  <a:ext cx="357120" cy="454320"/>
                </a:xfrm>
                <a:custGeom>
                  <a:avLst>
                    <a:gd name="f0" fmla="val 9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46" name="Group 45"/>
                <p:cNvGrpSpPr/>
                <p:nvPr/>
              </p:nvGrpSpPr>
              <p:grpSpPr>
                <a:xfrm>
                  <a:off x="5583960" y="1981080"/>
                  <a:ext cx="505439" cy="584640"/>
                  <a:chOff x="5583960" y="1981080"/>
                  <a:chExt cx="505439" cy="584640"/>
                </a:xfrm>
              </p:grpSpPr>
              <p:sp>
                <p:nvSpPr>
                  <p:cNvPr id="47" name="Freeform 46"/>
                  <p:cNvSpPr/>
                  <p:nvPr/>
                </p:nvSpPr>
                <p:spPr>
                  <a:xfrm>
                    <a:off x="5730840" y="1981080"/>
                    <a:ext cx="339840" cy="433440"/>
                  </a:xfrm>
                  <a:custGeom>
                    <a:avLst>
                      <a:gd name="f0" fmla="val 1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48" name="Group 47"/>
                  <p:cNvGrpSpPr/>
                  <p:nvPr/>
                </p:nvGrpSpPr>
                <p:grpSpPr>
                  <a:xfrm>
                    <a:off x="5583960" y="1981080"/>
                    <a:ext cx="505439" cy="584640"/>
                    <a:chOff x="5583960" y="1981080"/>
                    <a:chExt cx="505439" cy="584640"/>
                  </a:xfrm>
                </p:grpSpPr>
                <p:sp>
                  <p:nvSpPr>
                    <p:cNvPr id="49" name="Freeform 48"/>
                    <p:cNvSpPr/>
                    <p:nvPr/>
                  </p:nvSpPr>
                  <p:spPr>
                    <a:xfrm>
                      <a:off x="5730840" y="1981080"/>
                      <a:ext cx="322200" cy="416160"/>
                    </a:xfrm>
                    <a:custGeom>
                      <a:avLst>
                        <a:gd name="f0" fmla="val 10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50" name="Group 49"/>
                    <p:cNvGrpSpPr/>
                    <p:nvPr/>
                  </p:nvGrpSpPr>
                  <p:grpSpPr>
                    <a:xfrm>
                      <a:off x="5583960" y="1981080"/>
                      <a:ext cx="505439" cy="584640"/>
                      <a:chOff x="5583960" y="1981080"/>
                      <a:chExt cx="505439" cy="584640"/>
                    </a:xfrm>
                  </p:grpSpPr>
                  <p:sp>
                    <p:nvSpPr>
                      <p:cNvPr id="51" name="Freeform 50"/>
                      <p:cNvSpPr/>
                      <p:nvPr/>
                    </p:nvSpPr>
                    <p:spPr>
                      <a:xfrm>
                        <a:off x="5730840" y="1981080"/>
                        <a:ext cx="304920" cy="401760"/>
                      </a:xfrm>
                      <a:custGeom>
                        <a:avLst>
                          <a:gd name="f0" fmla="val 11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52" name="Group 51"/>
                      <p:cNvGrpSpPr/>
                      <p:nvPr/>
                    </p:nvGrpSpPr>
                    <p:grpSpPr>
                      <a:xfrm>
                        <a:off x="5583960" y="1981080"/>
                        <a:ext cx="505439" cy="584640"/>
                        <a:chOff x="5583960" y="1981080"/>
                        <a:chExt cx="505439" cy="584640"/>
                      </a:xfrm>
                    </p:grpSpPr>
                    <p:sp>
                      <p:nvSpPr>
                        <p:cNvPr id="53" name="Freeform 52"/>
                        <p:cNvSpPr/>
                        <p:nvPr/>
                      </p:nvSpPr>
                      <p:spPr>
                        <a:xfrm>
                          <a:off x="5730840" y="1981080"/>
                          <a:ext cx="289080" cy="387360"/>
                        </a:xfrm>
                        <a:custGeom>
                          <a:avLst>
                            <a:gd name="f0" fmla="val 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54" name="Group 53"/>
                        <p:cNvGrpSpPr/>
                        <p:nvPr/>
                      </p:nvGrpSpPr>
                      <p:grpSpPr>
                        <a:xfrm>
                          <a:off x="5583960" y="1981080"/>
                          <a:ext cx="505439" cy="584640"/>
                          <a:chOff x="5583960" y="1981080"/>
                          <a:chExt cx="505439" cy="584640"/>
                        </a:xfrm>
                      </p:grpSpPr>
                      <p:sp>
                        <p:nvSpPr>
                          <p:cNvPr id="55" name="Freeform 54"/>
                          <p:cNvSpPr/>
                          <p:nvPr/>
                        </p:nvSpPr>
                        <p:spPr>
                          <a:xfrm>
                            <a:off x="5730840" y="1981080"/>
                            <a:ext cx="274680" cy="371520"/>
                          </a:xfrm>
                          <a:custGeom>
                            <a:avLst>
                              <a:gd name="f0" fmla="val 125"/>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56" name="Group 55"/>
                          <p:cNvGrpSpPr/>
                          <p:nvPr/>
                        </p:nvGrpSpPr>
                        <p:grpSpPr>
                          <a:xfrm>
                            <a:off x="5583960" y="1981080"/>
                            <a:ext cx="505439" cy="584640"/>
                            <a:chOff x="5583960" y="1981080"/>
                            <a:chExt cx="505439" cy="584640"/>
                          </a:xfrm>
                        </p:grpSpPr>
                        <p:sp>
                          <p:nvSpPr>
                            <p:cNvPr id="57" name="Freeform 56"/>
                            <p:cNvSpPr/>
                            <p:nvPr/>
                          </p:nvSpPr>
                          <p:spPr>
                            <a:xfrm>
                              <a:off x="5730840" y="1981080"/>
                              <a:ext cx="263520" cy="358920"/>
                            </a:xfrm>
                            <a:custGeom>
                              <a:avLst>
                                <a:gd name="f0" fmla="val 13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58" name="Group 57"/>
                            <p:cNvGrpSpPr/>
                            <p:nvPr/>
                          </p:nvGrpSpPr>
                          <p:grpSpPr>
                            <a:xfrm>
                              <a:off x="5583960" y="1981080"/>
                              <a:ext cx="505439" cy="584640"/>
                              <a:chOff x="5583960" y="1981080"/>
                              <a:chExt cx="505439" cy="584640"/>
                            </a:xfrm>
                          </p:grpSpPr>
                          <p:sp>
                            <p:nvSpPr>
                              <p:cNvPr id="59" name="Freeform 58"/>
                              <p:cNvSpPr/>
                              <p:nvPr/>
                            </p:nvSpPr>
                            <p:spPr>
                              <a:xfrm>
                                <a:off x="5730840" y="1981080"/>
                                <a:ext cx="249120" cy="347760"/>
                              </a:xfrm>
                              <a:custGeom>
                                <a:avLst>
                                  <a:gd name="f0" fmla="val 13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60" name="Group 59"/>
                              <p:cNvGrpSpPr/>
                              <p:nvPr/>
                            </p:nvGrpSpPr>
                            <p:grpSpPr>
                              <a:xfrm>
                                <a:off x="5583960" y="1981080"/>
                                <a:ext cx="505439" cy="584640"/>
                                <a:chOff x="5583960" y="1981080"/>
                                <a:chExt cx="505439" cy="584640"/>
                              </a:xfrm>
                            </p:grpSpPr>
                            <p:sp>
                              <p:nvSpPr>
                                <p:cNvPr id="61" name="Freeform 60"/>
                                <p:cNvSpPr/>
                                <p:nvPr/>
                              </p:nvSpPr>
                              <p:spPr>
                                <a:xfrm>
                                  <a:off x="5730840" y="1981080"/>
                                  <a:ext cx="239760" cy="338400"/>
                                </a:xfrm>
                                <a:custGeom>
                                  <a:avLst>
                                    <a:gd name="f0" fmla="val 144"/>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62" name="Group 61"/>
                                <p:cNvGrpSpPr/>
                                <p:nvPr/>
                              </p:nvGrpSpPr>
                              <p:grpSpPr>
                                <a:xfrm>
                                  <a:off x="5583960" y="1981080"/>
                                  <a:ext cx="505439" cy="584640"/>
                                  <a:chOff x="5583960" y="1981080"/>
                                  <a:chExt cx="505439" cy="584640"/>
                                </a:xfrm>
                              </p:grpSpPr>
                              <p:sp>
                                <p:nvSpPr>
                                  <p:cNvPr id="63" name="Freeform 62"/>
                                  <p:cNvSpPr/>
                                  <p:nvPr/>
                                </p:nvSpPr>
                                <p:spPr>
                                  <a:xfrm>
                                    <a:off x="5730840" y="1981080"/>
                                    <a:ext cx="231840" cy="330480"/>
                                  </a:xfrm>
                                  <a:custGeom>
                                    <a:avLst>
                                      <a:gd name="f0" fmla="val 147"/>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64" name="Group 63"/>
                                  <p:cNvGrpSpPr/>
                                  <p:nvPr/>
                                </p:nvGrpSpPr>
                                <p:grpSpPr>
                                  <a:xfrm>
                                    <a:off x="5583960" y="1981080"/>
                                    <a:ext cx="505439" cy="584640"/>
                                    <a:chOff x="5583960" y="1981080"/>
                                    <a:chExt cx="505439" cy="584640"/>
                                  </a:xfrm>
                                </p:grpSpPr>
                                <p:sp>
                                  <p:nvSpPr>
                                    <p:cNvPr id="65" name="Freeform 64"/>
                                    <p:cNvSpPr/>
                                    <p:nvPr/>
                                  </p:nvSpPr>
                                  <p:spPr>
                                    <a:xfrm>
                                      <a:off x="5730840" y="1981080"/>
                                      <a:ext cx="223920" cy="320760"/>
                                    </a:xfrm>
                                    <a:custGeom>
                                      <a:avLst>
                                        <a:gd name="f0" fmla="val 154"/>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66" name="Group 65"/>
                                    <p:cNvGrpSpPr/>
                                    <p:nvPr/>
                                  </p:nvGrpSpPr>
                                  <p:grpSpPr>
                                    <a:xfrm>
                                      <a:off x="5583960" y="1981080"/>
                                      <a:ext cx="505439" cy="584640"/>
                                      <a:chOff x="5583960" y="1981080"/>
                                      <a:chExt cx="505439" cy="584640"/>
                                    </a:xfrm>
                                  </p:grpSpPr>
                                  <p:sp>
                                    <p:nvSpPr>
                                      <p:cNvPr id="67" name="Freeform 66"/>
                                      <p:cNvSpPr/>
                                      <p:nvPr/>
                                    </p:nvSpPr>
                                    <p:spPr>
                                      <a:xfrm>
                                        <a:off x="5730840" y="1981080"/>
                                        <a:ext cx="220680" cy="314280"/>
                                      </a:xfrm>
                                      <a:custGeom>
                                        <a:avLst>
                                          <a:gd name="f0" fmla="val 15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68" name="Group 67"/>
                                      <p:cNvGrpSpPr/>
                                      <p:nvPr/>
                                    </p:nvGrpSpPr>
                                    <p:grpSpPr>
                                      <a:xfrm>
                                        <a:off x="5583960" y="1981080"/>
                                        <a:ext cx="505439" cy="584640"/>
                                        <a:chOff x="5583960" y="1981080"/>
                                        <a:chExt cx="505439" cy="584640"/>
                                      </a:xfrm>
                                    </p:grpSpPr>
                                    <p:sp>
                                      <p:nvSpPr>
                                        <p:cNvPr id="69" name="Freeform 68"/>
                                        <p:cNvSpPr/>
                                        <p:nvPr/>
                                      </p:nvSpPr>
                                      <p:spPr>
                                        <a:xfrm>
                                          <a:off x="5730840" y="1981080"/>
                                          <a:ext cx="214200" cy="308160"/>
                                        </a:xfrm>
                                        <a:custGeom>
                                          <a:avLst>
                                            <a:gd name="f0" fmla="val 161"/>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70" name="Group 69"/>
                                        <p:cNvGrpSpPr/>
                                        <p:nvPr/>
                                      </p:nvGrpSpPr>
                                      <p:grpSpPr>
                                        <a:xfrm>
                                          <a:off x="5583960" y="1981080"/>
                                          <a:ext cx="505439" cy="584640"/>
                                          <a:chOff x="5583960" y="1981080"/>
                                          <a:chExt cx="505439" cy="584640"/>
                                        </a:xfrm>
                                      </p:grpSpPr>
                                      <p:sp>
                                        <p:nvSpPr>
                                          <p:cNvPr id="71" name="Freeform 70"/>
                                          <p:cNvSpPr/>
                                          <p:nvPr/>
                                        </p:nvSpPr>
                                        <p:spPr>
                                          <a:xfrm>
                                            <a:off x="5730840" y="1981080"/>
                                            <a:ext cx="212760" cy="304920"/>
                                          </a:xfrm>
                                          <a:custGeom>
                                            <a:avLst>
                                              <a:gd name="f0" fmla="val 161"/>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72" name="Group 71"/>
                                          <p:cNvGrpSpPr/>
                                          <p:nvPr/>
                                        </p:nvGrpSpPr>
                                        <p:grpSpPr>
                                          <a:xfrm>
                                            <a:off x="5583960" y="1981080"/>
                                            <a:ext cx="505439" cy="584640"/>
                                            <a:chOff x="5583960" y="1981080"/>
                                            <a:chExt cx="505439" cy="584640"/>
                                          </a:xfrm>
                                        </p:grpSpPr>
                                        <p:sp>
                                          <p:nvSpPr>
                                            <p:cNvPr id="73" name="Freeform 72"/>
                                            <p:cNvSpPr/>
                                            <p:nvPr/>
                                          </p:nvSpPr>
                                          <p:spPr>
                                            <a:xfrm>
                                              <a:off x="5730840" y="1981080"/>
                                              <a:ext cx="211320" cy="303480"/>
                                            </a:xfrm>
                                            <a:custGeom>
                                              <a:avLst>
                                                <a:gd name="f0" fmla="val 163"/>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74" name="Group 73"/>
                                            <p:cNvGrpSpPr/>
                                            <p:nvPr/>
                                          </p:nvGrpSpPr>
                                          <p:grpSpPr>
                                            <a:xfrm>
                                              <a:off x="5583960" y="1981080"/>
                                              <a:ext cx="505439" cy="584640"/>
                                              <a:chOff x="5583960" y="1981080"/>
                                              <a:chExt cx="505439" cy="584640"/>
                                            </a:xfrm>
                                          </p:grpSpPr>
                                          <p:sp>
                                            <p:nvSpPr>
                                              <p:cNvPr id="75" name="Freeform 74"/>
                                              <p:cNvSpPr/>
                                              <p:nvPr/>
                                            </p:nvSpPr>
                                            <p:spPr>
                                              <a:xfrm>
                                                <a:off x="5730840" y="1981080"/>
                                                <a:ext cx="211320" cy="303480"/>
                                              </a:xfrm>
                                              <a:custGeom>
                                                <a:avLst>
                                                  <a:gd name="f0" fmla="val 163"/>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sp>
                                            <p:nvSpPr>
                                              <p:cNvPr id="76" name="Freeform 75"/>
                                              <p:cNvSpPr/>
                                              <p:nvPr/>
                                            </p:nvSpPr>
                                            <p:spPr>
                                              <a:xfrm>
                                                <a:off x="5583960" y="1981080"/>
                                                <a:ext cx="505439" cy="584640"/>
                                              </a:xfrm>
                                              <a:custGeom>
                                                <a:avLst>
                                                  <a:gd name="f0" fmla="val 163"/>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t" anchorCtr="0" compatLnSpc="0">
                                                <a:spAutoFit/>
                                              </a:bodyPr>
                                              <a:lstStyle/>
                                              <a:p>
                                                <a:pPr marL="0" marR="0" lvl="0" indent="0" algn="l" rtl="0" hangingPunct="0">
                                                  <a:lnSpc>
                                                    <a:spcPct val="93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r>
                                                  <a:rPr lang="en-GB" sz="2800" b="0" i="0" u="none" strike="noStrike" baseline="0">
                                                    <a:ln>
                                                      <a:noFill/>
                                                    </a:ln>
                                                    <a:solidFill>
                                                      <a:srgbClr val="000000"/>
                                                    </a:solidFill>
                                                    <a:latin typeface="Times New Roman" pitchFamily="18"/>
                                                    <a:ea typeface="AR PL ShanHeiSun Uni" pitchFamily="2"/>
                                                    <a:cs typeface="Tahoma" pitchFamily="2"/>
                                                  </a:rPr>
                                                  <a:t> B</a:t>
                                                </a:r>
                                              </a:p>
                                            </p:txBody>
                                          </p:sp>
                                        </p:grpSp>
                                      </p:grpSp>
                                    </p:grpSp>
                                  </p:grpSp>
                                </p:grpSp>
                              </p:grpSp>
                            </p:grpSp>
                          </p:grpSp>
                        </p:grpSp>
                      </p:grpSp>
                    </p:grpSp>
                  </p:grpSp>
                </p:grpSp>
              </p:grpSp>
            </p:grpSp>
          </p:grpSp>
        </p:grpSp>
      </p:grpSp>
      <p:sp>
        <p:nvSpPr>
          <p:cNvPr id="77" name="Straight Connector 76"/>
          <p:cNvSpPr/>
          <p:nvPr/>
        </p:nvSpPr>
        <p:spPr>
          <a:xfrm>
            <a:off x="3216239" y="3819959"/>
            <a:ext cx="2209681" cy="1801"/>
          </a:xfrm>
          <a:prstGeom prst="line">
            <a:avLst/>
          </a:prstGeom>
          <a:noFill/>
          <a:ln w="9360">
            <a:solidFill>
              <a:srgbClr val="000000"/>
            </a:solidFill>
            <a:prstDash val="solid"/>
            <a:miter/>
            <a:tailEnd type="arrow"/>
          </a:ln>
        </p:spPr>
        <p:txBody>
          <a:bodyPr vert="horz" wrap="none" lIns="90000" tIns="46800" rIns="90000" bIns="46800" anchor="t"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78" name="Group 77"/>
          <p:cNvGrpSpPr/>
          <p:nvPr/>
        </p:nvGrpSpPr>
        <p:grpSpPr>
          <a:xfrm>
            <a:off x="3043800" y="3332160"/>
            <a:ext cx="2406239" cy="431640"/>
            <a:chOff x="3043800" y="3332160"/>
            <a:chExt cx="2406239" cy="431640"/>
          </a:xfrm>
        </p:grpSpPr>
        <p:sp>
          <p:nvSpPr>
            <p:cNvPr id="79" name="Freeform 78"/>
            <p:cNvSpPr/>
            <p:nvPr/>
          </p:nvSpPr>
          <p:spPr>
            <a:xfrm>
              <a:off x="3124079" y="3332160"/>
              <a:ext cx="2325960" cy="431640"/>
            </a:xfrm>
            <a:custGeom>
              <a:avLst>
                <a:gd name="f0" fmla="val 79"/>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80" name="Group 79"/>
            <p:cNvGrpSpPr/>
            <p:nvPr/>
          </p:nvGrpSpPr>
          <p:grpSpPr>
            <a:xfrm>
              <a:off x="3043800" y="3332160"/>
              <a:ext cx="2382118" cy="407880"/>
              <a:chOff x="3043800" y="3332160"/>
              <a:chExt cx="2382118" cy="407880"/>
            </a:xfrm>
          </p:grpSpPr>
          <p:sp>
            <p:nvSpPr>
              <p:cNvPr id="81" name="Freeform 80"/>
              <p:cNvSpPr/>
              <p:nvPr/>
            </p:nvSpPr>
            <p:spPr>
              <a:xfrm>
                <a:off x="3124079" y="3332160"/>
                <a:ext cx="2301839" cy="407880"/>
              </a:xfrm>
              <a:custGeom>
                <a:avLst>
                  <a:gd name="f0" fmla="val 84"/>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82" name="Group 81"/>
              <p:cNvGrpSpPr/>
              <p:nvPr/>
            </p:nvGrpSpPr>
            <p:grpSpPr>
              <a:xfrm>
                <a:off x="3043800" y="3332160"/>
                <a:ext cx="2363399" cy="387360"/>
                <a:chOff x="3043800" y="3332160"/>
                <a:chExt cx="2363399" cy="387360"/>
              </a:xfrm>
            </p:grpSpPr>
            <p:sp>
              <p:nvSpPr>
                <p:cNvPr id="83" name="Freeform 82"/>
                <p:cNvSpPr/>
                <p:nvPr/>
              </p:nvSpPr>
              <p:spPr>
                <a:xfrm>
                  <a:off x="3124079" y="3332160"/>
                  <a:ext cx="2283120" cy="387360"/>
                </a:xfrm>
                <a:custGeom>
                  <a:avLst>
                    <a:gd name="f0" fmla="val 8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84" name="Group 83"/>
                <p:cNvGrpSpPr/>
                <p:nvPr/>
              </p:nvGrpSpPr>
              <p:grpSpPr>
                <a:xfrm>
                  <a:off x="3043800" y="3332160"/>
                  <a:ext cx="2342519" cy="371520"/>
                  <a:chOff x="3043800" y="3332160"/>
                  <a:chExt cx="2342519" cy="371520"/>
                </a:xfrm>
              </p:grpSpPr>
              <p:sp>
                <p:nvSpPr>
                  <p:cNvPr id="85" name="Freeform 84"/>
                  <p:cNvSpPr/>
                  <p:nvPr/>
                </p:nvSpPr>
                <p:spPr>
                  <a:xfrm>
                    <a:off x="3124079" y="3332160"/>
                    <a:ext cx="2262240" cy="371520"/>
                  </a:xfrm>
                  <a:custGeom>
                    <a:avLst>
                      <a:gd name="f0" fmla="val 9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86" name="Group 85"/>
                  <p:cNvGrpSpPr/>
                  <p:nvPr/>
                </p:nvGrpSpPr>
                <p:grpSpPr>
                  <a:xfrm>
                    <a:off x="3043800" y="3332160"/>
                    <a:ext cx="2323439" cy="368756"/>
                    <a:chOff x="3043800" y="3332160"/>
                    <a:chExt cx="2323439" cy="368756"/>
                  </a:xfrm>
                </p:grpSpPr>
                <p:sp>
                  <p:nvSpPr>
                    <p:cNvPr id="87" name="Freeform 86"/>
                    <p:cNvSpPr/>
                    <p:nvPr/>
                  </p:nvSpPr>
                  <p:spPr>
                    <a:xfrm>
                      <a:off x="3124079" y="3332160"/>
                      <a:ext cx="2243160" cy="353880"/>
                    </a:xfrm>
                    <a:custGeom>
                      <a:avLst>
                        <a:gd name="f0" fmla="val 97"/>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88" name="Group 87"/>
                    <p:cNvGrpSpPr/>
                    <p:nvPr/>
                  </p:nvGrpSpPr>
                  <p:grpSpPr>
                    <a:xfrm>
                      <a:off x="3043800" y="3332160"/>
                      <a:ext cx="2312279" cy="368756"/>
                      <a:chOff x="3043800" y="3332160"/>
                      <a:chExt cx="2312279" cy="368756"/>
                    </a:xfrm>
                  </p:grpSpPr>
                  <p:sp>
                    <p:nvSpPr>
                      <p:cNvPr id="89" name="Freeform 88"/>
                      <p:cNvSpPr/>
                      <p:nvPr/>
                    </p:nvSpPr>
                    <p:spPr>
                      <a:xfrm>
                        <a:off x="3124079" y="3332160"/>
                        <a:ext cx="2232000" cy="338040"/>
                      </a:xfrm>
                      <a:custGeom>
                        <a:avLst>
                          <a:gd name="f0" fmla="val 101"/>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90" name="Group 89"/>
                      <p:cNvGrpSpPr/>
                      <p:nvPr/>
                    </p:nvGrpSpPr>
                    <p:grpSpPr>
                      <a:xfrm>
                        <a:off x="3043800" y="3332160"/>
                        <a:ext cx="2296439" cy="368756"/>
                        <a:chOff x="3043800" y="3332160"/>
                        <a:chExt cx="2296439" cy="368756"/>
                      </a:xfrm>
                    </p:grpSpPr>
                    <p:sp>
                      <p:nvSpPr>
                        <p:cNvPr id="91" name="Freeform 90"/>
                        <p:cNvSpPr/>
                        <p:nvPr/>
                      </p:nvSpPr>
                      <p:spPr>
                        <a:xfrm>
                          <a:off x="3124079" y="3332160"/>
                          <a:ext cx="2216160" cy="322200"/>
                        </a:xfrm>
                        <a:custGeom>
                          <a:avLst>
                            <a:gd name="f0" fmla="val 10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92" name="Group 91"/>
                        <p:cNvGrpSpPr/>
                        <p:nvPr/>
                      </p:nvGrpSpPr>
                      <p:grpSpPr>
                        <a:xfrm>
                          <a:off x="3043800" y="3332160"/>
                          <a:ext cx="2293200" cy="368756"/>
                          <a:chOff x="3043800" y="3332160"/>
                          <a:chExt cx="2293200" cy="368756"/>
                        </a:xfrm>
                      </p:grpSpPr>
                      <p:sp>
                        <p:nvSpPr>
                          <p:cNvPr id="93" name="Freeform 92"/>
                          <p:cNvSpPr/>
                          <p:nvPr/>
                        </p:nvSpPr>
                        <p:spPr>
                          <a:xfrm>
                            <a:off x="3124079" y="3332160"/>
                            <a:ext cx="2197080" cy="311040"/>
                          </a:xfrm>
                          <a:custGeom>
                            <a:avLst>
                              <a:gd name="f0" fmla="val 11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94" name="Group 93"/>
                          <p:cNvGrpSpPr/>
                          <p:nvPr/>
                        </p:nvGrpSpPr>
                        <p:grpSpPr>
                          <a:xfrm>
                            <a:off x="3043800" y="3332160"/>
                            <a:ext cx="2293200" cy="368756"/>
                            <a:chOff x="3043800" y="3332160"/>
                            <a:chExt cx="2293200" cy="368756"/>
                          </a:xfrm>
                        </p:grpSpPr>
                        <p:sp>
                          <p:nvSpPr>
                            <p:cNvPr id="95" name="Freeform 94"/>
                            <p:cNvSpPr/>
                            <p:nvPr/>
                          </p:nvSpPr>
                          <p:spPr>
                            <a:xfrm>
                              <a:off x="3124079" y="3332160"/>
                              <a:ext cx="2183039" cy="298440"/>
                            </a:xfrm>
                            <a:custGeom>
                              <a:avLst>
                                <a:gd name="f0" fmla="val 114"/>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96" name="Group 95"/>
                            <p:cNvGrpSpPr/>
                            <p:nvPr/>
                          </p:nvGrpSpPr>
                          <p:grpSpPr>
                            <a:xfrm>
                              <a:off x="3043800" y="3332160"/>
                              <a:ext cx="2293200" cy="368756"/>
                              <a:chOff x="3043800" y="3332160"/>
                              <a:chExt cx="2293200" cy="368756"/>
                            </a:xfrm>
                          </p:grpSpPr>
                          <p:sp>
                            <p:nvSpPr>
                              <p:cNvPr id="97" name="Freeform 96"/>
                              <p:cNvSpPr/>
                              <p:nvPr/>
                            </p:nvSpPr>
                            <p:spPr>
                              <a:xfrm>
                                <a:off x="3124079" y="3332160"/>
                                <a:ext cx="2173320" cy="287280"/>
                              </a:xfrm>
                              <a:custGeom>
                                <a:avLst>
                                  <a:gd name="f0" fmla="val 12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98" name="Group 97"/>
                              <p:cNvGrpSpPr/>
                              <p:nvPr/>
                            </p:nvGrpSpPr>
                            <p:grpSpPr>
                              <a:xfrm>
                                <a:off x="3043800" y="3332160"/>
                                <a:ext cx="2293200" cy="368756"/>
                                <a:chOff x="3043800" y="3332160"/>
                                <a:chExt cx="2293200" cy="368756"/>
                              </a:xfrm>
                            </p:grpSpPr>
                            <p:sp>
                              <p:nvSpPr>
                                <p:cNvPr id="99" name="Freeform 98"/>
                                <p:cNvSpPr/>
                                <p:nvPr/>
                              </p:nvSpPr>
                              <p:spPr>
                                <a:xfrm>
                                  <a:off x="3124079" y="3332160"/>
                                  <a:ext cx="2165400" cy="279360"/>
                                </a:xfrm>
                                <a:custGeom>
                                  <a:avLst>
                                    <a:gd name="f0" fmla="val 12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00" name="Group 99"/>
                                <p:cNvGrpSpPr/>
                                <p:nvPr/>
                              </p:nvGrpSpPr>
                              <p:grpSpPr>
                                <a:xfrm>
                                  <a:off x="3043800" y="3332160"/>
                                  <a:ext cx="2293200" cy="368756"/>
                                  <a:chOff x="3043800" y="3332160"/>
                                  <a:chExt cx="2293200" cy="368756"/>
                                </a:xfrm>
                              </p:grpSpPr>
                              <p:sp>
                                <p:nvSpPr>
                                  <p:cNvPr id="101" name="Freeform 100"/>
                                  <p:cNvSpPr/>
                                  <p:nvPr/>
                                </p:nvSpPr>
                                <p:spPr>
                                  <a:xfrm>
                                    <a:off x="3124079" y="3332160"/>
                                    <a:ext cx="2157480" cy="271440"/>
                                  </a:xfrm>
                                  <a:custGeom>
                                    <a:avLst>
                                      <a:gd name="f0" fmla="val 127"/>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02" name="Group 101"/>
                                  <p:cNvGrpSpPr/>
                                  <p:nvPr/>
                                </p:nvGrpSpPr>
                                <p:grpSpPr>
                                  <a:xfrm>
                                    <a:off x="3043800" y="3332160"/>
                                    <a:ext cx="2293200" cy="368756"/>
                                    <a:chOff x="3043800" y="3332160"/>
                                    <a:chExt cx="2293200" cy="368756"/>
                                  </a:xfrm>
                                </p:grpSpPr>
                                <p:sp>
                                  <p:nvSpPr>
                                    <p:cNvPr id="103" name="Freeform 102"/>
                                    <p:cNvSpPr/>
                                    <p:nvPr/>
                                  </p:nvSpPr>
                                  <p:spPr>
                                    <a:xfrm>
                                      <a:off x="3124079" y="3332160"/>
                                      <a:ext cx="2149560" cy="263520"/>
                                    </a:xfrm>
                                    <a:custGeom>
                                      <a:avLst>
                                        <a:gd name="f0" fmla="val 13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04" name="Group 103"/>
                                    <p:cNvGrpSpPr/>
                                    <p:nvPr/>
                                  </p:nvGrpSpPr>
                                  <p:grpSpPr>
                                    <a:xfrm>
                                      <a:off x="3043800" y="3332160"/>
                                      <a:ext cx="2293200" cy="368756"/>
                                      <a:chOff x="3043800" y="3332160"/>
                                      <a:chExt cx="2293200" cy="368756"/>
                                    </a:xfrm>
                                  </p:grpSpPr>
                                  <p:sp>
                                    <p:nvSpPr>
                                      <p:cNvPr id="105" name="Freeform 104"/>
                                      <p:cNvSpPr/>
                                      <p:nvPr/>
                                    </p:nvSpPr>
                                    <p:spPr>
                                      <a:xfrm>
                                        <a:off x="3124079" y="3332160"/>
                                        <a:ext cx="2143080" cy="260280"/>
                                      </a:xfrm>
                                      <a:custGeom>
                                        <a:avLst>
                                          <a:gd name="f0" fmla="val 131"/>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06" name="Group 105"/>
                                      <p:cNvGrpSpPr/>
                                      <p:nvPr/>
                                    </p:nvGrpSpPr>
                                    <p:grpSpPr>
                                      <a:xfrm>
                                        <a:off x="3043800" y="3332160"/>
                                        <a:ext cx="2293200" cy="368756"/>
                                        <a:chOff x="3043800" y="3332160"/>
                                        <a:chExt cx="2293200" cy="368756"/>
                                      </a:xfrm>
                                    </p:grpSpPr>
                                    <p:sp>
                                      <p:nvSpPr>
                                        <p:cNvPr id="107" name="Freeform 106"/>
                                        <p:cNvSpPr/>
                                        <p:nvPr/>
                                      </p:nvSpPr>
                                      <p:spPr>
                                        <a:xfrm>
                                          <a:off x="3124079" y="3332160"/>
                                          <a:ext cx="2138400" cy="255600"/>
                                        </a:xfrm>
                                        <a:custGeom>
                                          <a:avLst>
                                            <a:gd name="f0" fmla="val 135"/>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08" name="Group 107"/>
                                        <p:cNvGrpSpPr/>
                                        <p:nvPr/>
                                      </p:nvGrpSpPr>
                                      <p:grpSpPr>
                                        <a:xfrm>
                                          <a:off x="3043800" y="3332160"/>
                                          <a:ext cx="2293200" cy="368756"/>
                                          <a:chOff x="3043800" y="3332160"/>
                                          <a:chExt cx="2293200" cy="368756"/>
                                        </a:xfrm>
                                      </p:grpSpPr>
                                      <p:sp>
                                        <p:nvSpPr>
                                          <p:cNvPr id="109" name="Freeform 108"/>
                                          <p:cNvSpPr/>
                                          <p:nvPr/>
                                        </p:nvSpPr>
                                        <p:spPr>
                                          <a:xfrm>
                                            <a:off x="3124079" y="3332160"/>
                                            <a:ext cx="2135160" cy="254160"/>
                                          </a:xfrm>
                                          <a:custGeom>
                                            <a:avLst>
                                              <a:gd name="f0" fmla="val 135"/>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10" name="Group 109"/>
                                          <p:cNvGrpSpPr/>
                                          <p:nvPr/>
                                        </p:nvGrpSpPr>
                                        <p:grpSpPr>
                                          <a:xfrm>
                                            <a:off x="3043800" y="3332160"/>
                                            <a:ext cx="2293200" cy="368756"/>
                                            <a:chOff x="3043800" y="3332160"/>
                                            <a:chExt cx="2293200" cy="368756"/>
                                          </a:xfrm>
                                        </p:grpSpPr>
                                        <p:sp>
                                          <p:nvSpPr>
                                            <p:cNvPr id="111" name="Freeform 110"/>
                                            <p:cNvSpPr/>
                                            <p:nvPr/>
                                          </p:nvSpPr>
                                          <p:spPr>
                                            <a:xfrm>
                                              <a:off x="3124079" y="3332160"/>
                                              <a:ext cx="2132280" cy="254160"/>
                                            </a:xfrm>
                                            <a:custGeom>
                                              <a:avLst>
                                                <a:gd name="f0" fmla="val 135"/>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sp>
                                          <p:nvSpPr>
                                            <p:cNvPr id="112" name="Freeform 111"/>
                                            <p:cNvSpPr/>
                                            <p:nvPr/>
                                          </p:nvSpPr>
                                          <p:spPr>
                                            <a:xfrm>
                                              <a:off x="3043800" y="3332160"/>
                                              <a:ext cx="2293200" cy="368756"/>
                                            </a:xfrm>
                                            <a:custGeom>
                                              <a:avLst>
                                                <a:gd name="f0" fmla="val 13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t" anchorCtr="0" compatLnSpc="0">
                                              <a:spAutoFit/>
                                            </a:bodyPr>
                                            <a:lstStyle/>
                                            <a:p>
                                              <a:pPr marL="0" marR="0" lvl="0" indent="0" algn="l" rtl="0" hangingPunct="0">
                                                <a:lnSpc>
                                                  <a:spcPct val="93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r>
                                                <a:rPr lang="en-GB" sz="2000" b="0" i="0" u="none" strike="noStrike" baseline="0" dirty="0">
                                                  <a:ln>
                                                    <a:noFill/>
                                                  </a:ln>
                                                  <a:solidFill>
                                                    <a:srgbClr val="000000"/>
                                                  </a:solidFill>
                                                  <a:latin typeface="Times New Roman" pitchFamily="18"/>
                                                  <a:ea typeface="AR PL ShanHeiSun Uni" pitchFamily="2"/>
                                                  <a:cs typeface="Tahoma" pitchFamily="2"/>
                                                </a:rPr>
                                                <a:t>ENC</a:t>
                                              </a:r>
                                              <a:r>
                                                <a:rPr lang="en-GB" sz="2000" b="0" i="0" u="none" strike="noStrike" baseline="-25000" dirty="0">
                                                  <a:ln>
                                                    <a:noFill/>
                                                  </a:ln>
                                                  <a:solidFill>
                                                    <a:srgbClr val="000000"/>
                                                  </a:solidFill>
                                                  <a:latin typeface="Times New Roman" pitchFamily="18"/>
                                                  <a:ea typeface="AR PL ShanHeiSun Uni" pitchFamily="2"/>
                                                  <a:cs typeface="Tahoma" pitchFamily="2"/>
                                                </a:rPr>
                                                <a:t>EB</a:t>
                                              </a:r>
                                              <a:r>
                                                <a:rPr lang="en-GB" sz="2000" b="0" i="0" u="none" strike="noStrike" baseline="0" dirty="0">
                                                  <a:ln>
                                                    <a:noFill/>
                                                  </a:ln>
                                                  <a:solidFill>
                                                    <a:srgbClr val="000000"/>
                                                  </a:solidFill>
                                                  <a:latin typeface="Times New Roman" pitchFamily="18"/>
                                                  <a:ea typeface="AR PL ShanHeiSun Uni" pitchFamily="2"/>
                                                  <a:cs typeface="Tahoma" pitchFamily="2"/>
                                                </a:rPr>
                                                <a:t>(N</a:t>
                                              </a:r>
                                              <a:r>
                                                <a:rPr lang="en-GB" sz="2000" b="0" i="0" u="none" strike="noStrike" baseline="-25000" dirty="0">
                                                  <a:ln>
                                                    <a:noFill/>
                                                  </a:ln>
                                                  <a:solidFill>
                                                    <a:srgbClr val="000000"/>
                                                  </a:solidFill>
                                                  <a:latin typeface="Times New Roman" pitchFamily="18"/>
                                                  <a:ea typeface="AR PL ShanHeiSun Uni" pitchFamily="2"/>
                                                  <a:cs typeface="Tahoma" pitchFamily="2"/>
                                                </a:rPr>
                                                <a:t>A</a:t>
                                              </a:r>
                                              <a:r>
                                                <a:rPr lang="en-GB" sz="2000" b="0" i="0" u="none" strike="noStrike" baseline="0" dirty="0">
                                                  <a:ln>
                                                    <a:noFill/>
                                                  </a:ln>
                                                  <a:solidFill>
                                                    <a:srgbClr val="000000"/>
                                                  </a:solidFill>
                                                  <a:latin typeface="Times New Roman" pitchFamily="18"/>
                                                  <a:ea typeface="AR PL ShanHeiSun Uni" pitchFamily="2"/>
                                                  <a:cs typeface="Tahoma" pitchFamily="2"/>
                                                </a:rPr>
                                                <a:t>,A, B)</a:t>
                                              </a:r>
                                            </a:p>
                                          </p:txBody>
                                        </p:sp>
                                      </p:grpSp>
                                    </p:grpSp>
                                  </p:grpSp>
                                </p:grpSp>
                              </p:grpSp>
                            </p:grpSp>
                          </p:grpSp>
                        </p:grpSp>
                      </p:grpSp>
                    </p:grpSp>
                  </p:grpSp>
                </p:grpSp>
              </p:grpSp>
            </p:grpSp>
          </p:grpSp>
        </p:grpSp>
      </p:grpSp>
      <p:sp>
        <p:nvSpPr>
          <p:cNvPr id="113" name="Straight Connector 112"/>
          <p:cNvSpPr/>
          <p:nvPr/>
        </p:nvSpPr>
        <p:spPr>
          <a:xfrm flipH="1">
            <a:off x="3263760" y="4810680"/>
            <a:ext cx="2190960" cy="1440"/>
          </a:xfrm>
          <a:prstGeom prst="line">
            <a:avLst/>
          </a:prstGeom>
          <a:noFill/>
          <a:ln w="9360">
            <a:solidFill>
              <a:srgbClr val="000000"/>
            </a:solidFill>
            <a:prstDash val="solid"/>
            <a:miter/>
            <a:tailEnd type="arrow"/>
          </a:ln>
        </p:spPr>
        <p:txBody>
          <a:bodyPr vert="horz" wrap="none" lIns="90000" tIns="46800" rIns="90000" bIns="46800" anchor="t"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14" name="Group 113"/>
          <p:cNvGrpSpPr/>
          <p:nvPr/>
        </p:nvGrpSpPr>
        <p:grpSpPr>
          <a:xfrm>
            <a:off x="2901240" y="4322880"/>
            <a:ext cx="2839320" cy="431640"/>
            <a:chOff x="2901240" y="4322880"/>
            <a:chExt cx="2839320" cy="431640"/>
          </a:xfrm>
        </p:grpSpPr>
        <p:sp>
          <p:nvSpPr>
            <p:cNvPr id="115" name="Freeform 114"/>
            <p:cNvSpPr/>
            <p:nvPr/>
          </p:nvSpPr>
          <p:spPr>
            <a:xfrm>
              <a:off x="2971800" y="4322880"/>
              <a:ext cx="2768760" cy="431640"/>
            </a:xfrm>
            <a:custGeom>
              <a:avLst>
                <a:gd name="f0" fmla="val 79"/>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16" name="Group 115"/>
            <p:cNvGrpSpPr/>
            <p:nvPr/>
          </p:nvGrpSpPr>
          <p:grpSpPr>
            <a:xfrm>
              <a:off x="2901240" y="4322880"/>
              <a:ext cx="2815199" cy="407880"/>
              <a:chOff x="2901240" y="4322880"/>
              <a:chExt cx="2815199" cy="407880"/>
            </a:xfrm>
          </p:grpSpPr>
          <p:sp>
            <p:nvSpPr>
              <p:cNvPr id="117" name="Freeform 116"/>
              <p:cNvSpPr/>
              <p:nvPr/>
            </p:nvSpPr>
            <p:spPr>
              <a:xfrm>
                <a:off x="2971800" y="4322880"/>
                <a:ext cx="2744639" cy="407880"/>
              </a:xfrm>
              <a:custGeom>
                <a:avLst>
                  <a:gd name="f0" fmla="val 84"/>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18" name="Group 117"/>
              <p:cNvGrpSpPr/>
              <p:nvPr/>
            </p:nvGrpSpPr>
            <p:grpSpPr>
              <a:xfrm>
                <a:off x="2901240" y="4322880"/>
                <a:ext cx="2793240" cy="385560"/>
                <a:chOff x="2901240" y="4322880"/>
                <a:chExt cx="2793240" cy="385560"/>
              </a:xfrm>
            </p:grpSpPr>
            <p:sp>
              <p:nvSpPr>
                <p:cNvPr id="119" name="Freeform 118"/>
                <p:cNvSpPr/>
                <p:nvPr/>
              </p:nvSpPr>
              <p:spPr>
                <a:xfrm>
                  <a:off x="2971800" y="4322880"/>
                  <a:ext cx="2722680" cy="385560"/>
                </a:xfrm>
                <a:custGeom>
                  <a:avLst>
                    <a:gd name="f0" fmla="val 89"/>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20" name="Group 119"/>
                <p:cNvGrpSpPr/>
                <p:nvPr/>
              </p:nvGrpSpPr>
              <p:grpSpPr>
                <a:xfrm>
                  <a:off x="2901240" y="4322880"/>
                  <a:ext cx="2777400" cy="368756"/>
                  <a:chOff x="2901240" y="4322880"/>
                  <a:chExt cx="2777400" cy="368756"/>
                </a:xfrm>
              </p:grpSpPr>
              <p:sp>
                <p:nvSpPr>
                  <p:cNvPr id="121" name="Freeform 120"/>
                  <p:cNvSpPr/>
                  <p:nvPr/>
                </p:nvSpPr>
                <p:spPr>
                  <a:xfrm>
                    <a:off x="2971800" y="4322880"/>
                    <a:ext cx="2706840" cy="368279"/>
                  </a:xfrm>
                  <a:custGeom>
                    <a:avLst>
                      <a:gd name="f0" fmla="val 93"/>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22" name="Group 121"/>
                  <p:cNvGrpSpPr/>
                  <p:nvPr/>
                </p:nvGrpSpPr>
                <p:grpSpPr>
                  <a:xfrm>
                    <a:off x="2901240" y="4322880"/>
                    <a:ext cx="2758320" cy="368756"/>
                    <a:chOff x="2901240" y="4322880"/>
                    <a:chExt cx="2758320" cy="368756"/>
                  </a:xfrm>
                </p:grpSpPr>
                <p:sp>
                  <p:nvSpPr>
                    <p:cNvPr id="123" name="Freeform 122"/>
                    <p:cNvSpPr/>
                    <p:nvPr/>
                  </p:nvSpPr>
                  <p:spPr>
                    <a:xfrm>
                      <a:off x="2971800" y="4322880"/>
                      <a:ext cx="2687760" cy="352440"/>
                    </a:xfrm>
                    <a:custGeom>
                      <a:avLst>
                        <a:gd name="f0" fmla="val 97"/>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24" name="Group 123"/>
                    <p:cNvGrpSpPr/>
                    <p:nvPr/>
                  </p:nvGrpSpPr>
                  <p:grpSpPr>
                    <a:xfrm>
                      <a:off x="2901240" y="4322880"/>
                      <a:ext cx="2739240" cy="368756"/>
                      <a:chOff x="2901240" y="4322880"/>
                      <a:chExt cx="2739240" cy="368756"/>
                    </a:xfrm>
                  </p:grpSpPr>
                  <p:sp>
                    <p:nvSpPr>
                      <p:cNvPr id="125" name="Freeform 124"/>
                      <p:cNvSpPr/>
                      <p:nvPr/>
                    </p:nvSpPr>
                    <p:spPr>
                      <a:xfrm>
                        <a:off x="2971800" y="4322880"/>
                        <a:ext cx="2668680" cy="334800"/>
                      </a:xfrm>
                      <a:custGeom>
                        <a:avLst>
                          <a:gd name="f0" fmla="val 10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26" name="Group 125"/>
                      <p:cNvGrpSpPr/>
                      <p:nvPr/>
                    </p:nvGrpSpPr>
                    <p:grpSpPr>
                      <a:xfrm>
                        <a:off x="2901240" y="4322880"/>
                        <a:ext cx="2723400" cy="368756"/>
                        <a:chOff x="2901240" y="4322880"/>
                        <a:chExt cx="2723400" cy="368756"/>
                      </a:xfrm>
                    </p:grpSpPr>
                    <p:sp>
                      <p:nvSpPr>
                        <p:cNvPr id="127" name="Freeform 126"/>
                        <p:cNvSpPr/>
                        <p:nvPr/>
                      </p:nvSpPr>
                      <p:spPr>
                        <a:xfrm>
                          <a:off x="2971800" y="4322880"/>
                          <a:ext cx="2652840" cy="320400"/>
                        </a:xfrm>
                        <a:custGeom>
                          <a:avLst>
                            <a:gd name="f0" fmla="val 10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28" name="Group 127"/>
                        <p:cNvGrpSpPr/>
                        <p:nvPr/>
                      </p:nvGrpSpPr>
                      <p:grpSpPr>
                        <a:xfrm>
                          <a:off x="2901240" y="4322880"/>
                          <a:ext cx="2716560" cy="368756"/>
                          <a:chOff x="2901240" y="4322880"/>
                          <a:chExt cx="2716560" cy="368756"/>
                        </a:xfrm>
                      </p:grpSpPr>
                      <p:sp>
                        <p:nvSpPr>
                          <p:cNvPr id="129" name="Freeform 128"/>
                          <p:cNvSpPr/>
                          <p:nvPr/>
                        </p:nvSpPr>
                        <p:spPr>
                          <a:xfrm>
                            <a:off x="2971800" y="4322880"/>
                            <a:ext cx="2638440" cy="307800"/>
                          </a:xfrm>
                          <a:custGeom>
                            <a:avLst>
                              <a:gd name="f0" fmla="val 111"/>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30" name="Group 129"/>
                          <p:cNvGrpSpPr/>
                          <p:nvPr/>
                        </p:nvGrpSpPr>
                        <p:grpSpPr>
                          <a:xfrm>
                            <a:off x="2901240" y="4322880"/>
                            <a:ext cx="2716560" cy="368756"/>
                            <a:chOff x="2901240" y="4322880"/>
                            <a:chExt cx="2716560" cy="368756"/>
                          </a:xfrm>
                        </p:grpSpPr>
                        <p:sp>
                          <p:nvSpPr>
                            <p:cNvPr id="131" name="Freeform 130"/>
                            <p:cNvSpPr/>
                            <p:nvPr/>
                          </p:nvSpPr>
                          <p:spPr>
                            <a:xfrm>
                              <a:off x="2971800" y="4322880"/>
                              <a:ext cx="2624040" cy="296640"/>
                            </a:xfrm>
                            <a:custGeom>
                              <a:avLst>
                                <a:gd name="f0" fmla="val 11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32" name="Group 131"/>
                            <p:cNvGrpSpPr/>
                            <p:nvPr/>
                          </p:nvGrpSpPr>
                          <p:grpSpPr>
                            <a:xfrm>
                              <a:off x="2901240" y="4322880"/>
                              <a:ext cx="2716560" cy="368756"/>
                              <a:chOff x="2901240" y="4322880"/>
                              <a:chExt cx="2716560" cy="368756"/>
                            </a:xfrm>
                          </p:grpSpPr>
                          <p:sp>
                            <p:nvSpPr>
                              <p:cNvPr id="133" name="Freeform 132"/>
                              <p:cNvSpPr/>
                              <p:nvPr/>
                            </p:nvSpPr>
                            <p:spPr>
                              <a:xfrm>
                                <a:off x="2971800" y="4322880"/>
                                <a:ext cx="2612880" cy="287280"/>
                              </a:xfrm>
                              <a:custGeom>
                                <a:avLst>
                                  <a:gd name="f0" fmla="val 12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34" name="Group 133"/>
                              <p:cNvGrpSpPr/>
                              <p:nvPr/>
                            </p:nvGrpSpPr>
                            <p:grpSpPr>
                              <a:xfrm>
                                <a:off x="2901240" y="4322880"/>
                                <a:ext cx="2716560" cy="368756"/>
                                <a:chOff x="2901240" y="4322880"/>
                                <a:chExt cx="2716560" cy="368756"/>
                              </a:xfrm>
                            </p:grpSpPr>
                            <p:sp>
                              <p:nvSpPr>
                                <p:cNvPr id="135" name="Freeform 134"/>
                                <p:cNvSpPr/>
                                <p:nvPr/>
                              </p:nvSpPr>
                              <p:spPr>
                                <a:xfrm>
                                  <a:off x="2971800" y="4322880"/>
                                  <a:ext cx="2603520" cy="276120"/>
                                </a:xfrm>
                                <a:custGeom>
                                  <a:avLst>
                                    <a:gd name="f0" fmla="val 124"/>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36" name="Group 135"/>
                                <p:cNvGrpSpPr/>
                                <p:nvPr/>
                              </p:nvGrpSpPr>
                              <p:grpSpPr>
                                <a:xfrm>
                                  <a:off x="2901240" y="4322880"/>
                                  <a:ext cx="2716560" cy="368756"/>
                                  <a:chOff x="2901240" y="4322880"/>
                                  <a:chExt cx="2716560" cy="368756"/>
                                </a:xfrm>
                              </p:grpSpPr>
                              <p:sp>
                                <p:nvSpPr>
                                  <p:cNvPr id="137" name="Freeform 136"/>
                                  <p:cNvSpPr/>
                                  <p:nvPr/>
                                </p:nvSpPr>
                                <p:spPr>
                                  <a:xfrm>
                                    <a:off x="2971800" y="4322880"/>
                                    <a:ext cx="2593800" cy="269640"/>
                                  </a:xfrm>
                                  <a:custGeom>
                                    <a:avLst>
                                      <a:gd name="f0" fmla="val 127"/>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38" name="Group 137"/>
                                  <p:cNvGrpSpPr/>
                                  <p:nvPr/>
                                </p:nvGrpSpPr>
                                <p:grpSpPr>
                                  <a:xfrm>
                                    <a:off x="2901240" y="4322880"/>
                                    <a:ext cx="2716560" cy="368756"/>
                                    <a:chOff x="2901240" y="4322880"/>
                                    <a:chExt cx="2716560" cy="368756"/>
                                  </a:xfrm>
                                </p:grpSpPr>
                                <p:sp>
                                  <p:nvSpPr>
                                    <p:cNvPr id="139" name="Freeform 138"/>
                                    <p:cNvSpPr/>
                                    <p:nvPr/>
                                  </p:nvSpPr>
                                  <p:spPr>
                                    <a:xfrm>
                                      <a:off x="2971800" y="4322880"/>
                                      <a:ext cx="2587680" cy="263520"/>
                                    </a:xfrm>
                                    <a:custGeom>
                                      <a:avLst>
                                        <a:gd name="f0" fmla="val 13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40" name="Group 139"/>
                                    <p:cNvGrpSpPr/>
                                    <p:nvPr/>
                                  </p:nvGrpSpPr>
                                  <p:grpSpPr>
                                    <a:xfrm>
                                      <a:off x="2901240" y="4322880"/>
                                      <a:ext cx="2716560" cy="368756"/>
                                      <a:chOff x="2901240" y="4322880"/>
                                      <a:chExt cx="2716560" cy="368756"/>
                                    </a:xfrm>
                                  </p:grpSpPr>
                                  <p:sp>
                                    <p:nvSpPr>
                                      <p:cNvPr id="141" name="Freeform 140"/>
                                      <p:cNvSpPr/>
                                      <p:nvPr/>
                                    </p:nvSpPr>
                                    <p:spPr>
                                      <a:xfrm>
                                        <a:off x="2971800" y="4322880"/>
                                        <a:ext cx="2583000" cy="257040"/>
                                      </a:xfrm>
                                      <a:custGeom>
                                        <a:avLst>
                                          <a:gd name="f0" fmla="val 133"/>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42" name="Group 141"/>
                                      <p:cNvGrpSpPr/>
                                      <p:nvPr/>
                                    </p:nvGrpSpPr>
                                    <p:grpSpPr>
                                      <a:xfrm>
                                        <a:off x="2901240" y="4322880"/>
                                        <a:ext cx="2716560" cy="368756"/>
                                        <a:chOff x="2901240" y="4322880"/>
                                        <a:chExt cx="2716560" cy="368756"/>
                                      </a:xfrm>
                                    </p:grpSpPr>
                                    <p:sp>
                                      <p:nvSpPr>
                                        <p:cNvPr id="143" name="Freeform 142"/>
                                        <p:cNvSpPr/>
                                        <p:nvPr/>
                                      </p:nvSpPr>
                                      <p:spPr>
                                        <a:xfrm>
                                          <a:off x="2971800" y="4322880"/>
                                          <a:ext cx="2579760" cy="253800"/>
                                        </a:xfrm>
                                        <a:custGeom>
                                          <a:avLst>
                                            <a:gd name="f0" fmla="val 135"/>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44" name="Group 143"/>
                                        <p:cNvGrpSpPr/>
                                        <p:nvPr/>
                                      </p:nvGrpSpPr>
                                      <p:grpSpPr>
                                        <a:xfrm>
                                          <a:off x="2901240" y="4322880"/>
                                          <a:ext cx="2716560" cy="368756"/>
                                          <a:chOff x="2901240" y="4322880"/>
                                          <a:chExt cx="2716560" cy="368756"/>
                                        </a:xfrm>
                                      </p:grpSpPr>
                                      <p:sp>
                                        <p:nvSpPr>
                                          <p:cNvPr id="145" name="Freeform 144"/>
                                          <p:cNvSpPr/>
                                          <p:nvPr/>
                                        </p:nvSpPr>
                                        <p:spPr>
                                          <a:xfrm>
                                            <a:off x="2971800" y="4322880"/>
                                            <a:ext cx="2576519" cy="252360"/>
                                          </a:xfrm>
                                          <a:custGeom>
                                            <a:avLst>
                                              <a:gd name="f0" fmla="val 13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46" name="Group 145"/>
                                          <p:cNvGrpSpPr/>
                                          <p:nvPr/>
                                        </p:nvGrpSpPr>
                                        <p:grpSpPr>
                                          <a:xfrm>
                                            <a:off x="2901240" y="4322880"/>
                                            <a:ext cx="2716560" cy="368756"/>
                                            <a:chOff x="2901240" y="4322880"/>
                                            <a:chExt cx="2716560" cy="368756"/>
                                          </a:xfrm>
                                        </p:grpSpPr>
                                        <p:sp>
                                          <p:nvSpPr>
                                            <p:cNvPr id="147" name="Freeform 146"/>
                                            <p:cNvSpPr/>
                                            <p:nvPr/>
                                          </p:nvSpPr>
                                          <p:spPr>
                                            <a:xfrm>
                                              <a:off x="2971800" y="4322880"/>
                                              <a:ext cx="2575080" cy="252360"/>
                                            </a:xfrm>
                                            <a:custGeom>
                                              <a:avLst>
                                                <a:gd name="f0" fmla="val 13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sp>
                                          <p:nvSpPr>
                                            <p:cNvPr id="148" name="Freeform 147"/>
                                            <p:cNvSpPr/>
                                            <p:nvPr/>
                                          </p:nvSpPr>
                                          <p:spPr>
                                            <a:xfrm>
                                              <a:off x="2901240" y="4322880"/>
                                              <a:ext cx="2716560" cy="368756"/>
                                            </a:xfrm>
                                            <a:custGeom>
                                              <a:avLst>
                                                <a:gd name="f0" fmla="val 13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t" anchorCtr="0" compatLnSpc="0">
                                              <a:spAutoFit/>
                                            </a:bodyPr>
                                            <a:lstStyle/>
                                            <a:p>
                                              <a:pPr marL="0" marR="0" lvl="0" indent="0" algn="l" rtl="0" hangingPunct="0">
                                                <a:lnSpc>
                                                  <a:spcPct val="93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r>
                                                <a:rPr lang="en-GB" sz="2000" b="0" i="0" u="none" strike="noStrike" baseline="0" dirty="0">
                                                  <a:ln>
                                                    <a:noFill/>
                                                  </a:ln>
                                                  <a:solidFill>
                                                    <a:srgbClr val="000000"/>
                                                  </a:solidFill>
                                                  <a:latin typeface="Times New Roman" pitchFamily="18"/>
                                                  <a:ea typeface="AR PL ShanHeiSun Uni" pitchFamily="2"/>
                                                  <a:cs typeface="Tahoma" pitchFamily="2"/>
                                                </a:rPr>
                                                <a:t>ENC</a:t>
                                              </a:r>
                                              <a:r>
                                                <a:rPr lang="en-GB" sz="2000" b="0" i="0" u="none" strike="noStrike" baseline="-25000" dirty="0">
                                                  <a:ln>
                                                    <a:noFill/>
                                                  </a:ln>
                                                  <a:solidFill>
                                                    <a:srgbClr val="000000"/>
                                                  </a:solidFill>
                                                  <a:latin typeface="Times New Roman" pitchFamily="18"/>
                                                  <a:ea typeface="AR PL ShanHeiSun Uni" pitchFamily="2"/>
                                                  <a:cs typeface="Tahoma" pitchFamily="2"/>
                                                </a:rPr>
                                                <a:t>EA</a:t>
                                              </a:r>
                                              <a:r>
                                                <a:rPr lang="en-GB" sz="2000" b="0" i="0" u="none" strike="noStrike" baseline="0" dirty="0">
                                                  <a:ln>
                                                    <a:noFill/>
                                                  </a:ln>
                                                  <a:solidFill>
                                                    <a:srgbClr val="000000"/>
                                                  </a:solidFill>
                                                  <a:latin typeface="Times New Roman" pitchFamily="18"/>
                                                  <a:ea typeface="AR PL ShanHeiSun Uni" pitchFamily="2"/>
                                                  <a:cs typeface="Tahoma" pitchFamily="2"/>
                                                </a:rPr>
                                                <a:t>(N</a:t>
                                              </a:r>
                                              <a:r>
                                                <a:rPr lang="en-GB" sz="2000" b="0" i="0" u="none" strike="noStrike" baseline="-25000" dirty="0">
                                                  <a:ln>
                                                    <a:noFill/>
                                                  </a:ln>
                                                  <a:solidFill>
                                                    <a:srgbClr val="000000"/>
                                                  </a:solidFill>
                                                  <a:latin typeface="Times New Roman" pitchFamily="18"/>
                                                  <a:ea typeface="AR PL ShanHeiSun Uni" pitchFamily="2"/>
                                                  <a:cs typeface="Tahoma" pitchFamily="2"/>
                                                </a:rPr>
                                                <a:t>A</a:t>
                                              </a:r>
                                              <a:r>
                                                <a:rPr lang="en-GB" sz="2000" b="0" i="0" u="none" strike="noStrike" baseline="0" dirty="0">
                                                  <a:ln>
                                                    <a:noFill/>
                                                  </a:ln>
                                                  <a:solidFill>
                                                    <a:srgbClr val="000000"/>
                                                  </a:solidFill>
                                                  <a:latin typeface="Times New Roman" pitchFamily="18"/>
                                                  <a:ea typeface="AR PL ShanHeiSun Uni" pitchFamily="2"/>
                                                  <a:cs typeface="Tahoma" pitchFamily="2"/>
                                                </a:rPr>
                                                <a:t>, N</a:t>
                                              </a:r>
                                              <a:r>
                                                <a:rPr lang="en-GB" sz="2000" b="0" i="0" u="none" strike="noStrike" baseline="-25000" dirty="0">
                                                  <a:ln>
                                                    <a:noFill/>
                                                  </a:ln>
                                                  <a:solidFill>
                                                    <a:srgbClr val="000000"/>
                                                  </a:solidFill>
                                                  <a:latin typeface="Times New Roman" pitchFamily="18"/>
                                                  <a:ea typeface="AR PL ShanHeiSun Uni" pitchFamily="2"/>
                                                  <a:cs typeface="Tahoma" pitchFamily="2"/>
                                                </a:rPr>
                                                <a:t>B</a:t>
                                              </a:r>
                                              <a:r>
                                                <a:rPr lang="en-GB" sz="2000" b="0" i="0" u="none" strike="noStrike" baseline="0" dirty="0">
                                                  <a:ln>
                                                    <a:noFill/>
                                                  </a:ln>
                                                  <a:solidFill>
                                                    <a:srgbClr val="000000"/>
                                                  </a:solidFill>
                                                  <a:latin typeface="Times New Roman" pitchFamily="18"/>
                                                  <a:ea typeface="AR PL ShanHeiSun Uni" pitchFamily="2"/>
                                                  <a:cs typeface="Tahoma" pitchFamily="2"/>
                                                </a:rPr>
                                                <a:t>,A, B)</a:t>
                                              </a:r>
                                            </a:p>
                                          </p:txBody>
                                        </p:sp>
                                      </p:grpSp>
                                    </p:grpSp>
                                  </p:grpSp>
                                </p:grpSp>
                              </p:grpSp>
                            </p:grpSp>
                          </p:grpSp>
                        </p:grpSp>
                      </p:grpSp>
                    </p:grpSp>
                  </p:grpSp>
                </p:grpSp>
              </p:grpSp>
            </p:grpSp>
          </p:grpSp>
        </p:grpSp>
      </p:grpSp>
      <p:grpSp>
        <p:nvGrpSpPr>
          <p:cNvPr id="149" name="Group 148"/>
          <p:cNvGrpSpPr/>
          <p:nvPr/>
        </p:nvGrpSpPr>
        <p:grpSpPr>
          <a:xfrm>
            <a:off x="-106200" y="1371600"/>
            <a:ext cx="392040" cy="938520"/>
            <a:chOff x="-106200" y="1447919"/>
            <a:chExt cx="392040" cy="938520"/>
          </a:xfrm>
        </p:grpSpPr>
        <p:sp>
          <p:nvSpPr>
            <p:cNvPr id="150" name="Freeform 149"/>
            <p:cNvSpPr/>
            <p:nvPr/>
          </p:nvSpPr>
          <p:spPr>
            <a:xfrm>
              <a:off x="0" y="1447919"/>
              <a:ext cx="285840" cy="615960"/>
            </a:xfrm>
            <a:custGeom>
              <a:avLst>
                <a:gd name="f0" fmla="val 12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51" name="Group 150"/>
            <p:cNvGrpSpPr/>
            <p:nvPr/>
          </p:nvGrpSpPr>
          <p:grpSpPr>
            <a:xfrm>
              <a:off x="-106200" y="1447919"/>
              <a:ext cx="368280" cy="938520"/>
              <a:chOff x="-106200" y="1447919"/>
              <a:chExt cx="368280" cy="938520"/>
            </a:xfrm>
          </p:grpSpPr>
          <p:sp>
            <p:nvSpPr>
              <p:cNvPr id="152" name="Freeform 151"/>
              <p:cNvSpPr/>
              <p:nvPr/>
            </p:nvSpPr>
            <p:spPr>
              <a:xfrm>
                <a:off x="0" y="1447919"/>
                <a:ext cx="262080" cy="591840"/>
              </a:xfrm>
              <a:custGeom>
                <a:avLst>
                  <a:gd name="f0" fmla="val 131"/>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53" name="Group 152"/>
              <p:cNvGrpSpPr/>
              <p:nvPr/>
            </p:nvGrpSpPr>
            <p:grpSpPr>
              <a:xfrm>
                <a:off x="-106200" y="1447919"/>
                <a:ext cx="350640" cy="938520"/>
                <a:chOff x="-106200" y="1447919"/>
                <a:chExt cx="350640" cy="938520"/>
              </a:xfrm>
            </p:grpSpPr>
            <p:sp>
              <p:nvSpPr>
                <p:cNvPr id="154" name="Freeform 153"/>
                <p:cNvSpPr/>
                <p:nvPr/>
              </p:nvSpPr>
              <p:spPr>
                <a:xfrm>
                  <a:off x="0" y="1447919"/>
                  <a:ext cx="244440" cy="569880"/>
                </a:xfrm>
                <a:custGeom>
                  <a:avLst>
                    <a:gd name="f0" fmla="val 14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55" name="Group 154"/>
                <p:cNvGrpSpPr/>
                <p:nvPr/>
              </p:nvGrpSpPr>
              <p:grpSpPr>
                <a:xfrm>
                  <a:off x="-106200" y="1447919"/>
                  <a:ext cx="333360" cy="938520"/>
                  <a:chOff x="-106200" y="1447919"/>
                  <a:chExt cx="333360" cy="938520"/>
                </a:xfrm>
              </p:grpSpPr>
              <p:sp>
                <p:nvSpPr>
                  <p:cNvPr id="156" name="Freeform 155"/>
                  <p:cNvSpPr/>
                  <p:nvPr/>
                </p:nvSpPr>
                <p:spPr>
                  <a:xfrm>
                    <a:off x="0" y="1447919"/>
                    <a:ext cx="227160" cy="550800"/>
                  </a:xfrm>
                  <a:custGeom>
                    <a:avLst>
                      <a:gd name="f0" fmla="val 15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57" name="Group 156"/>
                  <p:cNvGrpSpPr/>
                  <p:nvPr/>
                </p:nvGrpSpPr>
                <p:grpSpPr>
                  <a:xfrm>
                    <a:off x="-106200" y="1447919"/>
                    <a:ext cx="333000" cy="938520"/>
                    <a:chOff x="-106200" y="1447919"/>
                    <a:chExt cx="333000" cy="938520"/>
                  </a:xfrm>
                </p:grpSpPr>
                <p:sp>
                  <p:nvSpPr>
                    <p:cNvPr id="158" name="Freeform 157"/>
                    <p:cNvSpPr/>
                    <p:nvPr/>
                  </p:nvSpPr>
                  <p:spPr>
                    <a:xfrm>
                      <a:off x="0" y="1447919"/>
                      <a:ext cx="210960" cy="531720"/>
                    </a:xfrm>
                    <a:custGeom>
                      <a:avLst>
                        <a:gd name="f0" fmla="val 163"/>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59" name="Group 158"/>
                    <p:cNvGrpSpPr/>
                    <p:nvPr/>
                  </p:nvGrpSpPr>
                  <p:grpSpPr>
                    <a:xfrm>
                      <a:off x="-106200" y="1447919"/>
                      <a:ext cx="333000" cy="938520"/>
                      <a:chOff x="-106200" y="1447919"/>
                      <a:chExt cx="333000" cy="938520"/>
                    </a:xfrm>
                  </p:grpSpPr>
                  <p:sp>
                    <p:nvSpPr>
                      <p:cNvPr id="160" name="Freeform 159"/>
                      <p:cNvSpPr/>
                      <p:nvPr/>
                    </p:nvSpPr>
                    <p:spPr>
                      <a:xfrm>
                        <a:off x="0" y="1447919"/>
                        <a:ext cx="195120" cy="514080"/>
                      </a:xfrm>
                      <a:custGeom>
                        <a:avLst>
                          <a:gd name="f0" fmla="val 177"/>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61" name="Group 160"/>
                      <p:cNvGrpSpPr/>
                      <p:nvPr/>
                    </p:nvGrpSpPr>
                    <p:grpSpPr>
                      <a:xfrm>
                        <a:off x="-106200" y="1447919"/>
                        <a:ext cx="333000" cy="938520"/>
                        <a:chOff x="-106200" y="1447919"/>
                        <a:chExt cx="333000" cy="938520"/>
                      </a:xfrm>
                    </p:grpSpPr>
                    <p:sp>
                      <p:nvSpPr>
                        <p:cNvPr id="162" name="Freeform 161"/>
                        <p:cNvSpPr/>
                        <p:nvPr/>
                      </p:nvSpPr>
                      <p:spPr>
                        <a:xfrm>
                          <a:off x="0" y="1447919"/>
                          <a:ext cx="184320" cy="501480"/>
                        </a:xfrm>
                        <a:custGeom>
                          <a:avLst>
                            <a:gd name="f0" fmla="val 18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63" name="Group 162"/>
                        <p:cNvGrpSpPr/>
                        <p:nvPr/>
                      </p:nvGrpSpPr>
                      <p:grpSpPr>
                        <a:xfrm>
                          <a:off x="-106200" y="1447919"/>
                          <a:ext cx="333000" cy="938520"/>
                          <a:chOff x="-106200" y="1447919"/>
                          <a:chExt cx="333000" cy="938520"/>
                        </a:xfrm>
                      </p:grpSpPr>
                      <p:sp>
                        <p:nvSpPr>
                          <p:cNvPr id="164" name="Freeform 163"/>
                          <p:cNvSpPr/>
                          <p:nvPr/>
                        </p:nvSpPr>
                        <p:spPr>
                          <a:xfrm>
                            <a:off x="0" y="1447919"/>
                            <a:ext cx="171360" cy="488880"/>
                          </a:xfrm>
                          <a:custGeom>
                            <a:avLst>
                              <a:gd name="f0" fmla="val 2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65" name="Group 164"/>
                          <p:cNvGrpSpPr/>
                          <p:nvPr/>
                        </p:nvGrpSpPr>
                        <p:grpSpPr>
                          <a:xfrm>
                            <a:off x="-106200" y="1447919"/>
                            <a:ext cx="333000" cy="938520"/>
                            <a:chOff x="-106200" y="1447919"/>
                            <a:chExt cx="333000" cy="938520"/>
                          </a:xfrm>
                        </p:grpSpPr>
                        <p:sp>
                          <p:nvSpPr>
                            <p:cNvPr id="166" name="Freeform 165"/>
                            <p:cNvSpPr/>
                            <p:nvPr/>
                          </p:nvSpPr>
                          <p:spPr>
                            <a:xfrm>
                              <a:off x="0" y="1447919"/>
                              <a:ext cx="162000" cy="474480"/>
                            </a:xfrm>
                            <a:custGeom>
                              <a:avLst>
                                <a:gd name="f0" fmla="val 211"/>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67" name="Group 166"/>
                            <p:cNvGrpSpPr/>
                            <p:nvPr/>
                          </p:nvGrpSpPr>
                          <p:grpSpPr>
                            <a:xfrm>
                              <a:off x="-106200" y="1447919"/>
                              <a:ext cx="333000" cy="938520"/>
                              <a:chOff x="-106200" y="1447919"/>
                              <a:chExt cx="333000" cy="938520"/>
                            </a:xfrm>
                          </p:grpSpPr>
                          <p:sp>
                            <p:nvSpPr>
                              <p:cNvPr id="168" name="Freeform 167"/>
                              <p:cNvSpPr/>
                              <p:nvPr/>
                            </p:nvSpPr>
                            <p:spPr>
                              <a:xfrm>
                                <a:off x="0" y="1447919"/>
                                <a:ext cx="152280" cy="465120"/>
                              </a:xfrm>
                              <a:custGeom>
                                <a:avLst>
                                  <a:gd name="f0" fmla="val 225"/>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69" name="Group 168"/>
                              <p:cNvGrpSpPr/>
                              <p:nvPr/>
                            </p:nvGrpSpPr>
                            <p:grpSpPr>
                              <a:xfrm>
                                <a:off x="-106200" y="1447919"/>
                                <a:ext cx="333000" cy="938520"/>
                                <a:chOff x="-106200" y="1447919"/>
                                <a:chExt cx="333000" cy="938520"/>
                              </a:xfrm>
                            </p:grpSpPr>
                            <p:sp>
                              <p:nvSpPr>
                                <p:cNvPr id="170" name="Freeform 169"/>
                                <p:cNvSpPr/>
                                <p:nvPr/>
                              </p:nvSpPr>
                              <p:spPr>
                                <a:xfrm>
                                  <a:off x="0" y="1447919"/>
                                  <a:ext cx="142920" cy="457200"/>
                                </a:xfrm>
                                <a:custGeom>
                                  <a:avLst>
                                    <a:gd name="f0" fmla="val 24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71" name="Group 170"/>
                                <p:cNvGrpSpPr/>
                                <p:nvPr/>
                              </p:nvGrpSpPr>
                              <p:grpSpPr>
                                <a:xfrm>
                                  <a:off x="-106200" y="1447919"/>
                                  <a:ext cx="333000" cy="938520"/>
                                  <a:chOff x="-106200" y="1447919"/>
                                  <a:chExt cx="333000" cy="938520"/>
                                </a:xfrm>
                              </p:grpSpPr>
                              <p:sp>
                                <p:nvSpPr>
                                  <p:cNvPr id="172" name="Freeform 171"/>
                                  <p:cNvSpPr/>
                                  <p:nvPr/>
                                </p:nvSpPr>
                                <p:spPr>
                                  <a:xfrm>
                                    <a:off x="0" y="1447919"/>
                                    <a:ext cx="135000" cy="449280"/>
                                  </a:xfrm>
                                  <a:custGeom>
                                    <a:avLst>
                                      <a:gd name="f0" fmla="val 257"/>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73" name="Group 172"/>
                                  <p:cNvGrpSpPr/>
                                  <p:nvPr/>
                                </p:nvGrpSpPr>
                                <p:grpSpPr>
                                  <a:xfrm>
                                    <a:off x="-106200" y="1447919"/>
                                    <a:ext cx="333000" cy="938520"/>
                                    <a:chOff x="-106200" y="1447919"/>
                                    <a:chExt cx="333000" cy="938520"/>
                                  </a:xfrm>
                                </p:grpSpPr>
                                <p:sp>
                                  <p:nvSpPr>
                                    <p:cNvPr id="174" name="Freeform 173"/>
                                    <p:cNvSpPr/>
                                    <p:nvPr/>
                                  </p:nvSpPr>
                                  <p:spPr>
                                    <a:xfrm>
                                      <a:off x="0" y="1447919"/>
                                      <a:ext cx="131760" cy="441360"/>
                                    </a:xfrm>
                                    <a:custGeom>
                                      <a:avLst>
                                        <a:gd name="f0" fmla="val 263"/>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75" name="Group 174"/>
                                    <p:cNvGrpSpPr/>
                                    <p:nvPr/>
                                  </p:nvGrpSpPr>
                                  <p:grpSpPr>
                                    <a:xfrm>
                                      <a:off x="-106200" y="1447919"/>
                                      <a:ext cx="333000" cy="938520"/>
                                      <a:chOff x="-106200" y="1447919"/>
                                      <a:chExt cx="333000" cy="938520"/>
                                    </a:xfrm>
                                  </p:grpSpPr>
                                  <p:sp>
                                    <p:nvSpPr>
                                      <p:cNvPr id="176" name="Freeform 175"/>
                                      <p:cNvSpPr/>
                                      <p:nvPr/>
                                    </p:nvSpPr>
                                    <p:spPr>
                                      <a:xfrm>
                                        <a:off x="0" y="1447919"/>
                                        <a:ext cx="127080" cy="438119"/>
                                      </a:xfrm>
                                      <a:custGeom>
                                        <a:avLst>
                                          <a:gd name="f0" fmla="val 27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77" name="Group 176"/>
                                      <p:cNvGrpSpPr/>
                                      <p:nvPr/>
                                    </p:nvGrpSpPr>
                                    <p:grpSpPr>
                                      <a:xfrm>
                                        <a:off x="-106200" y="1447919"/>
                                        <a:ext cx="333000" cy="938520"/>
                                        <a:chOff x="-106200" y="1447919"/>
                                        <a:chExt cx="333000" cy="938520"/>
                                      </a:xfrm>
                                    </p:grpSpPr>
                                    <p:sp>
                                      <p:nvSpPr>
                                        <p:cNvPr id="178" name="Freeform 177"/>
                                        <p:cNvSpPr/>
                                        <p:nvPr/>
                                      </p:nvSpPr>
                                      <p:spPr>
                                        <a:xfrm>
                                          <a:off x="0" y="1447919"/>
                                          <a:ext cx="122400" cy="433440"/>
                                        </a:xfrm>
                                        <a:custGeom>
                                          <a:avLst>
                                            <a:gd name="f0" fmla="val 284"/>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79" name="Group 178"/>
                                        <p:cNvGrpSpPr/>
                                        <p:nvPr/>
                                      </p:nvGrpSpPr>
                                      <p:grpSpPr>
                                        <a:xfrm>
                                          <a:off x="-106200" y="1447919"/>
                                          <a:ext cx="333000" cy="938520"/>
                                          <a:chOff x="-106200" y="1447919"/>
                                          <a:chExt cx="333000" cy="938520"/>
                                        </a:xfrm>
                                      </p:grpSpPr>
                                      <p:sp>
                                        <p:nvSpPr>
                                          <p:cNvPr id="180" name="Freeform 179"/>
                                          <p:cNvSpPr/>
                                          <p:nvPr/>
                                        </p:nvSpPr>
                                        <p:spPr>
                                          <a:xfrm>
                                            <a:off x="0" y="1447919"/>
                                            <a:ext cx="120600" cy="430200"/>
                                          </a:xfrm>
                                          <a:custGeom>
                                            <a:avLst>
                                              <a:gd name="f0" fmla="val 284"/>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81" name="Group 180"/>
                                          <p:cNvGrpSpPr/>
                                          <p:nvPr/>
                                        </p:nvGrpSpPr>
                                        <p:grpSpPr>
                                          <a:xfrm>
                                            <a:off x="-106200" y="1447919"/>
                                            <a:ext cx="333000" cy="938520"/>
                                            <a:chOff x="-106200" y="1447919"/>
                                            <a:chExt cx="333000" cy="938520"/>
                                          </a:xfrm>
                                        </p:grpSpPr>
                                        <p:sp>
                                          <p:nvSpPr>
                                            <p:cNvPr id="182" name="Freeform 181"/>
                                            <p:cNvSpPr/>
                                            <p:nvPr/>
                                          </p:nvSpPr>
                                          <p:spPr>
                                            <a:xfrm>
                                              <a:off x="0" y="1447919"/>
                                              <a:ext cx="120600" cy="430200"/>
                                            </a:xfrm>
                                            <a:custGeom>
                                              <a:avLst>
                                                <a:gd name="f0" fmla="val 284"/>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sp>
                                          <p:nvSpPr>
                                            <p:cNvPr id="183" name="Freeform 182"/>
                                            <p:cNvSpPr/>
                                            <p:nvPr/>
                                          </p:nvSpPr>
                                          <p:spPr>
                                            <a:xfrm>
                                              <a:off x="-106200" y="1447919"/>
                                              <a:ext cx="333000" cy="938520"/>
                                            </a:xfrm>
                                            <a:custGeom>
                                              <a:avLst>
                                                <a:gd name="f0" fmla="val 284"/>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t" anchorCtr="0" compatLnSpc="0">
                                              <a:spAutoFit/>
                                            </a:bodyPr>
                                            <a:lstStyle/>
                                            <a:p>
                                              <a:pPr marL="0" marR="0" lvl="0" indent="0" algn="l" rtl="0" hangingPunct="1">
                                                <a:lnSpc>
                                                  <a:spcPct val="93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r>
                                                <a:rPr lang="en-GB" sz="2400" b="0" i="0" u="none" strike="noStrike" baseline="0">
                                                  <a:ln>
                                                    <a:noFill/>
                                                  </a:ln>
                                                  <a:solidFill>
                                                    <a:srgbClr val="000000"/>
                                                  </a:solidFill>
                                                  <a:latin typeface="Times New Roman" pitchFamily="18"/>
                                                  <a:ea typeface="AR PL ShanHeiSun Uni" pitchFamily="2"/>
                                                  <a:cs typeface="Tahoma" pitchFamily="2"/>
                                                </a:rPr>
                                                <a:t>  </a:t>
                                              </a:r>
                                            </a:p>
                                            <a:p>
                                              <a:pPr marL="0" marR="0" lvl="0" indent="0" algn="l" rtl="0" hangingPunct="1">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GB" sz="2400" b="0" i="0" u="none" strike="noStrike" baseline="0">
                                                <a:ln>
                                                  <a:noFill/>
                                                </a:ln>
                                                <a:solidFill>
                                                  <a:srgbClr val="000000"/>
                                                </a:solidFill>
                                                <a:latin typeface="Times New Roman" pitchFamily="18"/>
                                                <a:ea typeface="AR PL ShanHeiSun Uni" pitchFamily="2"/>
                                                <a:cs typeface="Tahoma" pitchFamily="2"/>
                                              </a:endParaRPr>
                                            </a:p>
                                          </p:txBody>
                                        </p:sp>
                                      </p:grpSp>
                                    </p:grpSp>
                                  </p:grpSp>
                                </p:grpSp>
                              </p:grpSp>
                            </p:grpSp>
                          </p:grpSp>
                        </p:grpSp>
                      </p:grpSp>
                    </p:grpSp>
                  </p:grpSp>
                </p:grpSp>
              </p:grpSp>
            </p:grpSp>
          </p:grpSp>
        </p:grpSp>
      </p:grpSp>
      <p:sp>
        <p:nvSpPr>
          <p:cNvPr id="184" name="Straight Connector 183"/>
          <p:cNvSpPr/>
          <p:nvPr/>
        </p:nvSpPr>
        <p:spPr>
          <a:xfrm>
            <a:off x="3124079" y="5842440"/>
            <a:ext cx="2210041" cy="1800"/>
          </a:xfrm>
          <a:prstGeom prst="line">
            <a:avLst/>
          </a:prstGeom>
          <a:noFill/>
          <a:ln w="9360">
            <a:solidFill>
              <a:srgbClr val="000000"/>
            </a:solidFill>
            <a:prstDash val="solid"/>
            <a:miter/>
            <a:tailEnd type="arrow"/>
          </a:ln>
        </p:spPr>
        <p:txBody>
          <a:bodyPr vert="horz" wrap="none" lIns="90000" tIns="46800" rIns="90000" bIns="46800" anchor="t"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85" name="Group 184"/>
          <p:cNvGrpSpPr/>
          <p:nvPr/>
        </p:nvGrpSpPr>
        <p:grpSpPr>
          <a:xfrm>
            <a:off x="3055320" y="5349240"/>
            <a:ext cx="1666080" cy="432000"/>
            <a:chOff x="3055320" y="5349240"/>
            <a:chExt cx="1666080" cy="432000"/>
          </a:xfrm>
        </p:grpSpPr>
        <p:sp>
          <p:nvSpPr>
            <p:cNvPr id="186" name="Freeform 185"/>
            <p:cNvSpPr/>
            <p:nvPr/>
          </p:nvSpPr>
          <p:spPr>
            <a:xfrm>
              <a:off x="3135240" y="5349240"/>
              <a:ext cx="1586160" cy="432000"/>
            </a:xfrm>
            <a:custGeom>
              <a:avLst>
                <a:gd name="f0" fmla="val 79"/>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87" name="Group 186"/>
            <p:cNvGrpSpPr/>
            <p:nvPr/>
          </p:nvGrpSpPr>
          <p:grpSpPr>
            <a:xfrm>
              <a:off x="3055320" y="5349240"/>
              <a:ext cx="1641960" cy="409680"/>
              <a:chOff x="3055320" y="5349240"/>
              <a:chExt cx="1641960" cy="409680"/>
            </a:xfrm>
          </p:grpSpPr>
          <p:sp>
            <p:nvSpPr>
              <p:cNvPr id="188" name="Freeform 187"/>
              <p:cNvSpPr/>
              <p:nvPr/>
            </p:nvSpPr>
            <p:spPr>
              <a:xfrm>
                <a:off x="3135240" y="5349240"/>
                <a:ext cx="1562040" cy="409680"/>
              </a:xfrm>
              <a:custGeom>
                <a:avLst>
                  <a:gd name="f0" fmla="val 83"/>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89" name="Group 188"/>
              <p:cNvGrpSpPr/>
              <p:nvPr/>
            </p:nvGrpSpPr>
            <p:grpSpPr>
              <a:xfrm>
                <a:off x="3055320" y="5349240"/>
                <a:ext cx="1621440" cy="389160"/>
                <a:chOff x="3055320" y="5349240"/>
                <a:chExt cx="1621440" cy="389160"/>
              </a:xfrm>
            </p:grpSpPr>
            <p:sp>
              <p:nvSpPr>
                <p:cNvPr id="190" name="Freeform 189"/>
                <p:cNvSpPr/>
                <p:nvPr/>
              </p:nvSpPr>
              <p:spPr>
                <a:xfrm>
                  <a:off x="3135240" y="5349240"/>
                  <a:ext cx="1541520" cy="389160"/>
                </a:xfrm>
                <a:custGeom>
                  <a:avLst>
                    <a:gd name="f0" fmla="val 8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91" name="Group 190"/>
                <p:cNvGrpSpPr/>
                <p:nvPr/>
              </p:nvGrpSpPr>
              <p:grpSpPr>
                <a:xfrm>
                  <a:off x="3055320" y="5349240"/>
                  <a:ext cx="1602360" cy="371520"/>
                  <a:chOff x="3055320" y="5349240"/>
                  <a:chExt cx="1602360" cy="371520"/>
                </a:xfrm>
              </p:grpSpPr>
              <p:sp>
                <p:nvSpPr>
                  <p:cNvPr id="192" name="Freeform 191"/>
                  <p:cNvSpPr/>
                  <p:nvPr/>
                </p:nvSpPr>
                <p:spPr>
                  <a:xfrm>
                    <a:off x="3135240" y="5349240"/>
                    <a:ext cx="1522440" cy="371520"/>
                  </a:xfrm>
                  <a:custGeom>
                    <a:avLst>
                      <a:gd name="f0" fmla="val 9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93" name="Group 192"/>
                  <p:cNvGrpSpPr/>
                  <p:nvPr/>
                </p:nvGrpSpPr>
                <p:grpSpPr>
                  <a:xfrm>
                    <a:off x="3055320" y="5349240"/>
                    <a:ext cx="1583280" cy="368756"/>
                    <a:chOff x="3055320" y="5349240"/>
                    <a:chExt cx="1583280" cy="368756"/>
                  </a:xfrm>
                </p:grpSpPr>
                <p:sp>
                  <p:nvSpPr>
                    <p:cNvPr id="194" name="Freeform 193"/>
                    <p:cNvSpPr/>
                    <p:nvPr/>
                  </p:nvSpPr>
                  <p:spPr>
                    <a:xfrm>
                      <a:off x="3135240" y="5349240"/>
                      <a:ext cx="1503360" cy="355680"/>
                    </a:xfrm>
                    <a:custGeom>
                      <a:avLst>
                        <a:gd name="f0" fmla="val 9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95" name="Group 194"/>
                    <p:cNvGrpSpPr/>
                    <p:nvPr/>
                  </p:nvGrpSpPr>
                  <p:grpSpPr>
                    <a:xfrm>
                      <a:off x="3055320" y="5349240"/>
                      <a:ext cx="1572119" cy="368756"/>
                      <a:chOff x="3055320" y="5349240"/>
                      <a:chExt cx="1572119" cy="368756"/>
                    </a:xfrm>
                  </p:grpSpPr>
                  <p:sp>
                    <p:nvSpPr>
                      <p:cNvPr id="196" name="Freeform 195"/>
                      <p:cNvSpPr/>
                      <p:nvPr/>
                    </p:nvSpPr>
                    <p:spPr>
                      <a:xfrm>
                        <a:off x="3135240" y="5349240"/>
                        <a:ext cx="1492199" cy="339840"/>
                      </a:xfrm>
                      <a:custGeom>
                        <a:avLst>
                          <a:gd name="f0" fmla="val 1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97" name="Group 196"/>
                      <p:cNvGrpSpPr/>
                      <p:nvPr/>
                    </p:nvGrpSpPr>
                    <p:grpSpPr>
                      <a:xfrm>
                        <a:off x="3055320" y="5349240"/>
                        <a:ext cx="1555560" cy="368756"/>
                        <a:chOff x="3055320" y="5349240"/>
                        <a:chExt cx="1555560" cy="368756"/>
                      </a:xfrm>
                    </p:grpSpPr>
                    <p:sp>
                      <p:nvSpPr>
                        <p:cNvPr id="198" name="Freeform 197"/>
                        <p:cNvSpPr/>
                        <p:nvPr/>
                      </p:nvSpPr>
                      <p:spPr>
                        <a:xfrm>
                          <a:off x="3135240" y="5349240"/>
                          <a:ext cx="1474919" cy="324000"/>
                        </a:xfrm>
                        <a:custGeom>
                          <a:avLst>
                            <a:gd name="f0" fmla="val 105"/>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99" name="Group 198"/>
                        <p:cNvGrpSpPr/>
                        <p:nvPr/>
                      </p:nvGrpSpPr>
                      <p:grpSpPr>
                        <a:xfrm>
                          <a:off x="3055320" y="5349240"/>
                          <a:ext cx="1555560" cy="368756"/>
                          <a:chOff x="3055320" y="5349240"/>
                          <a:chExt cx="1555560" cy="368756"/>
                        </a:xfrm>
                      </p:grpSpPr>
                      <p:sp>
                        <p:nvSpPr>
                          <p:cNvPr id="200" name="Freeform 199"/>
                          <p:cNvSpPr/>
                          <p:nvPr/>
                        </p:nvSpPr>
                        <p:spPr>
                          <a:xfrm>
                            <a:off x="3135240" y="5349240"/>
                            <a:ext cx="1459080" cy="311400"/>
                          </a:xfrm>
                          <a:custGeom>
                            <a:avLst>
                              <a:gd name="f0" fmla="val 11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201" name="Group 200"/>
                          <p:cNvGrpSpPr/>
                          <p:nvPr/>
                        </p:nvGrpSpPr>
                        <p:grpSpPr>
                          <a:xfrm>
                            <a:off x="3055320" y="5349240"/>
                            <a:ext cx="1555560" cy="368756"/>
                            <a:chOff x="3055320" y="5349240"/>
                            <a:chExt cx="1555560" cy="368756"/>
                          </a:xfrm>
                        </p:grpSpPr>
                        <p:sp>
                          <p:nvSpPr>
                            <p:cNvPr id="202" name="Freeform 201"/>
                            <p:cNvSpPr/>
                            <p:nvPr/>
                          </p:nvSpPr>
                          <p:spPr>
                            <a:xfrm>
                              <a:off x="3135240" y="5349240"/>
                              <a:ext cx="1444680" cy="301680"/>
                            </a:xfrm>
                            <a:custGeom>
                              <a:avLst>
                                <a:gd name="f0" fmla="val 113"/>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203" name="Group 202"/>
                            <p:cNvGrpSpPr/>
                            <p:nvPr/>
                          </p:nvGrpSpPr>
                          <p:grpSpPr>
                            <a:xfrm>
                              <a:off x="3055320" y="5349240"/>
                              <a:ext cx="1555560" cy="368756"/>
                              <a:chOff x="3055320" y="5349240"/>
                              <a:chExt cx="1555560" cy="368756"/>
                            </a:xfrm>
                          </p:grpSpPr>
                          <p:sp>
                            <p:nvSpPr>
                              <p:cNvPr id="204" name="Freeform 203"/>
                              <p:cNvSpPr/>
                              <p:nvPr/>
                            </p:nvSpPr>
                            <p:spPr>
                              <a:xfrm>
                                <a:off x="3135240" y="5349240"/>
                                <a:ext cx="1433520" cy="293760"/>
                              </a:xfrm>
                              <a:custGeom>
                                <a:avLst>
                                  <a:gd name="f0" fmla="val 117"/>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205" name="Group 204"/>
                              <p:cNvGrpSpPr/>
                              <p:nvPr/>
                            </p:nvGrpSpPr>
                            <p:grpSpPr>
                              <a:xfrm>
                                <a:off x="3055320" y="5349240"/>
                                <a:ext cx="1555560" cy="368756"/>
                                <a:chOff x="3055320" y="5349240"/>
                                <a:chExt cx="1555560" cy="368756"/>
                              </a:xfrm>
                            </p:grpSpPr>
                            <p:sp>
                              <p:nvSpPr>
                                <p:cNvPr id="206" name="Freeform 205"/>
                                <p:cNvSpPr/>
                                <p:nvPr/>
                              </p:nvSpPr>
                              <p:spPr>
                                <a:xfrm>
                                  <a:off x="3135240" y="5349240"/>
                                  <a:ext cx="1425600" cy="284400"/>
                                </a:xfrm>
                                <a:custGeom>
                                  <a:avLst>
                                    <a:gd name="f0" fmla="val 121"/>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207" name="Group 206"/>
                                <p:cNvGrpSpPr/>
                                <p:nvPr/>
                              </p:nvGrpSpPr>
                              <p:grpSpPr>
                                <a:xfrm>
                                  <a:off x="3055320" y="5349240"/>
                                  <a:ext cx="1555560" cy="368756"/>
                                  <a:chOff x="3055320" y="5349240"/>
                                  <a:chExt cx="1555560" cy="368756"/>
                                </a:xfrm>
                              </p:grpSpPr>
                              <p:sp>
                                <p:nvSpPr>
                                  <p:cNvPr id="208" name="Freeform 207"/>
                                  <p:cNvSpPr/>
                                  <p:nvPr/>
                                </p:nvSpPr>
                                <p:spPr>
                                  <a:xfrm>
                                    <a:off x="3135240" y="5349240"/>
                                    <a:ext cx="1416240" cy="274680"/>
                                  </a:xfrm>
                                  <a:custGeom>
                                    <a:avLst>
                                      <a:gd name="f0" fmla="val 125"/>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209" name="Group 208"/>
                                  <p:cNvGrpSpPr/>
                                  <p:nvPr/>
                                </p:nvGrpSpPr>
                                <p:grpSpPr>
                                  <a:xfrm>
                                    <a:off x="3055320" y="5349240"/>
                                    <a:ext cx="1555560" cy="368756"/>
                                    <a:chOff x="3055320" y="5349240"/>
                                    <a:chExt cx="1555560" cy="368756"/>
                                  </a:xfrm>
                                </p:grpSpPr>
                                <p:sp>
                                  <p:nvSpPr>
                                    <p:cNvPr id="210" name="Freeform 209"/>
                                    <p:cNvSpPr/>
                                    <p:nvPr/>
                                  </p:nvSpPr>
                                  <p:spPr>
                                    <a:xfrm>
                                      <a:off x="3135240" y="5349240"/>
                                      <a:ext cx="1408319" cy="270000"/>
                                    </a:xfrm>
                                    <a:custGeom>
                                      <a:avLst>
                                        <a:gd name="f0" fmla="val 127"/>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211" name="Group 210"/>
                                    <p:cNvGrpSpPr/>
                                    <p:nvPr/>
                                  </p:nvGrpSpPr>
                                  <p:grpSpPr>
                                    <a:xfrm>
                                      <a:off x="3055320" y="5349240"/>
                                      <a:ext cx="1555560" cy="368756"/>
                                      <a:chOff x="3055320" y="5349240"/>
                                      <a:chExt cx="1555560" cy="368756"/>
                                    </a:xfrm>
                                  </p:grpSpPr>
                                  <p:sp>
                                    <p:nvSpPr>
                                      <p:cNvPr id="212" name="Freeform 211"/>
                                      <p:cNvSpPr/>
                                      <p:nvPr/>
                                    </p:nvSpPr>
                                    <p:spPr>
                                      <a:xfrm>
                                        <a:off x="3135240" y="5349240"/>
                                        <a:ext cx="1403280" cy="265320"/>
                                      </a:xfrm>
                                      <a:custGeom>
                                        <a:avLst>
                                          <a:gd name="f0" fmla="val 13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213" name="Group 212"/>
                                      <p:cNvGrpSpPr/>
                                      <p:nvPr/>
                                    </p:nvGrpSpPr>
                                    <p:grpSpPr>
                                      <a:xfrm>
                                        <a:off x="3055320" y="5349240"/>
                                        <a:ext cx="1555560" cy="368756"/>
                                        <a:chOff x="3055320" y="5349240"/>
                                        <a:chExt cx="1555560" cy="368756"/>
                                      </a:xfrm>
                                    </p:grpSpPr>
                                    <p:sp>
                                      <p:nvSpPr>
                                        <p:cNvPr id="214" name="Freeform 213"/>
                                        <p:cNvSpPr/>
                                        <p:nvPr/>
                                      </p:nvSpPr>
                                      <p:spPr>
                                        <a:xfrm>
                                          <a:off x="3135240" y="5349240"/>
                                          <a:ext cx="1398600" cy="262080"/>
                                        </a:xfrm>
                                        <a:custGeom>
                                          <a:avLst>
                                            <a:gd name="f0" fmla="val 131"/>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215" name="Group 214"/>
                                        <p:cNvGrpSpPr/>
                                        <p:nvPr/>
                                      </p:nvGrpSpPr>
                                      <p:grpSpPr>
                                        <a:xfrm>
                                          <a:off x="3055320" y="5349240"/>
                                          <a:ext cx="1555560" cy="368756"/>
                                          <a:chOff x="3055320" y="5349240"/>
                                          <a:chExt cx="1555560" cy="368756"/>
                                        </a:xfrm>
                                      </p:grpSpPr>
                                      <p:sp>
                                        <p:nvSpPr>
                                          <p:cNvPr id="216" name="Freeform 215"/>
                                          <p:cNvSpPr/>
                                          <p:nvPr/>
                                        </p:nvSpPr>
                                        <p:spPr>
                                          <a:xfrm>
                                            <a:off x="3135240" y="5349240"/>
                                            <a:ext cx="1398600" cy="260640"/>
                                          </a:xfrm>
                                          <a:custGeom>
                                            <a:avLst>
                                              <a:gd name="f0" fmla="val 131"/>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217" name="Group 216"/>
                                          <p:cNvGrpSpPr/>
                                          <p:nvPr/>
                                        </p:nvGrpSpPr>
                                        <p:grpSpPr>
                                          <a:xfrm>
                                            <a:off x="3055320" y="5349240"/>
                                            <a:ext cx="1555560" cy="368756"/>
                                            <a:chOff x="3055320" y="5349240"/>
                                            <a:chExt cx="1555560" cy="368756"/>
                                          </a:xfrm>
                                        </p:grpSpPr>
                                        <p:sp>
                                          <p:nvSpPr>
                                            <p:cNvPr id="218" name="Freeform 217"/>
                                            <p:cNvSpPr/>
                                            <p:nvPr/>
                                          </p:nvSpPr>
                                          <p:spPr>
                                            <a:xfrm>
                                              <a:off x="3135240" y="5349240"/>
                                              <a:ext cx="1397160" cy="258840"/>
                                            </a:xfrm>
                                            <a:custGeom>
                                              <a:avLst>
                                                <a:gd name="f0" fmla="val 133"/>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sp>
                                          <p:nvSpPr>
                                            <p:cNvPr id="219" name="Freeform 218"/>
                                            <p:cNvSpPr/>
                                            <p:nvPr/>
                                          </p:nvSpPr>
                                          <p:spPr>
                                            <a:xfrm>
                                              <a:off x="3055320" y="5349240"/>
                                              <a:ext cx="1555560" cy="368756"/>
                                            </a:xfrm>
                                            <a:custGeom>
                                              <a:avLst>
                                                <a:gd name="f0" fmla="val 133"/>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t" anchorCtr="0" compatLnSpc="0">
                                              <a:spAutoFit/>
                                            </a:bodyPr>
                                            <a:lstStyle/>
                                            <a:p>
                                              <a:pPr marL="0" marR="0" lvl="0" indent="0" algn="l" rtl="0" hangingPunct="0">
                                                <a:lnSpc>
                                                  <a:spcPct val="93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r>
                                                <a:rPr lang="en-GB" sz="2000" b="0" i="0" u="none" strike="noStrike" baseline="0" dirty="0">
                                                  <a:ln>
                                                    <a:noFill/>
                                                  </a:ln>
                                                  <a:solidFill>
                                                    <a:srgbClr val="000000"/>
                                                  </a:solidFill>
                                                  <a:latin typeface="Times New Roman" pitchFamily="18"/>
                                                  <a:ea typeface="AR PL ShanHeiSun Uni" pitchFamily="2"/>
                                                  <a:cs typeface="Tahoma" pitchFamily="2"/>
                                                </a:rPr>
                                                <a:t>ENC</a:t>
                                              </a:r>
                                              <a:r>
                                                <a:rPr lang="en-GB" sz="2000" b="0" i="0" u="none" strike="noStrike" baseline="-25000" dirty="0">
                                                  <a:ln>
                                                    <a:noFill/>
                                                  </a:ln>
                                                  <a:solidFill>
                                                    <a:srgbClr val="000000"/>
                                                  </a:solidFill>
                                                  <a:latin typeface="Times New Roman" pitchFamily="18"/>
                                                  <a:ea typeface="AR PL ShanHeiSun Uni" pitchFamily="2"/>
                                                  <a:cs typeface="Tahoma" pitchFamily="2"/>
                                                </a:rPr>
                                                <a:t>EB</a:t>
                                              </a:r>
                                              <a:r>
                                                <a:rPr lang="en-GB" sz="2000" b="0" i="0" u="none" strike="noStrike" baseline="0" dirty="0">
                                                  <a:ln>
                                                    <a:noFill/>
                                                  </a:ln>
                                                  <a:solidFill>
                                                    <a:srgbClr val="000000"/>
                                                  </a:solidFill>
                                                  <a:latin typeface="Times New Roman" pitchFamily="18"/>
                                                  <a:ea typeface="AR PL ShanHeiSun Uni" pitchFamily="2"/>
                                                  <a:cs typeface="Tahoma" pitchFamily="2"/>
                                                </a:rPr>
                                                <a:t>(N</a:t>
                                              </a:r>
                                              <a:r>
                                                <a:rPr lang="en-GB" sz="2000" b="0" i="0" u="none" strike="noStrike" baseline="-25000" dirty="0">
                                                  <a:ln>
                                                    <a:noFill/>
                                                  </a:ln>
                                                  <a:solidFill>
                                                    <a:srgbClr val="000000"/>
                                                  </a:solidFill>
                                                  <a:latin typeface="Times New Roman" pitchFamily="18"/>
                                                  <a:ea typeface="AR PL ShanHeiSun Uni" pitchFamily="2"/>
                                                  <a:cs typeface="Tahoma" pitchFamily="2"/>
                                                </a:rPr>
                                                <a:t>B</a:t>
                                              </a:r>
                                              <a:r>
                                                <a:rPr lang="en-GB" sz="2000" b="0" i="0" u="none" strike="noStrike" baseline="0" dirty="0">
                                                  <a:ln>
                                                    <a:noFill/>
                                                  </a:ln>
                                                  <a:solidFill>
                                                    <a:srgbClr val="000000"/>
                                                  </a:solidFill>
                                                  <a:latin typeface="Times New Roman" pitchFamily="18"/>
                                                  <a:ea typeface="AR PL ShanHeiSun Uni" pitchFamily="2"/>
                                                  <a:cs typeface="Tahoma" pitchFamily="2"/>
                                                </a:rPr>
                                                <a:t>)</a:t>
                                              </a:r>
                                            </a:p>
                                          </p:txBody>
                                        </p:sp>
                                      </p:grpSp>
                                    </p:grpSp>
                                  </p:grpSp>
                                </p:grpSp>
                              </p:grpSp>
                            </p:grpSp>
                          </p:grpSp>
                        </p:grpSp>
                      </p:grpSp>
                    </p:grpSp>
                  </p:grpSp>
                </p:grpSp>
              </p:grpSp>
            </p:grpSp>
          </p:grpSp>
        </p:grpSp>
      </p:grpSp>
      <p:grpSp>
        <p:nvGrpSpPr>
          <p:cNvPr id="220" name="Group 219"/>
          <p:cNvGrpSpPr/>
          <p:nvPr/>
        </p:nvGrpSpPr>
        <p:grpSpPr>
          <a:xfrm>
            <a:off x="4820760" y="3789360"/>
            <a:ext cx="3713400" cy="1075320"/>
            <a:chOff x="4820760" y="3789360"/>
            <a:chExt cx="3713400" cy="1075320"/>
          </a:xfrm>
        </p:grpSpPr>
        <p:sp>
          <p:nvSpPr>
            <p:cNvPr id="221" name="Freeform 220"/>
            <p:cNvSpPr/>
            <p:nvPr/>
          </p:nvSpPr>
          <p:spPr>
            <a:xfrm>
              <a:off x="5250960" y="3789360"/>
              <a:ext cx="3041640" cy="920879"/>
            </a:xfrm>
            <a:custGeom>
              <a:avLst>
                <a:gd name="f0" fmla="val 37"/>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222" name="Group 221"/>
            <p:cNvGrpSpPr/>
            <p:nvPr/>
          </p:nvGrpSpPr>
          <p:grpSpPr>
            <a:xfrm>
              <a:off x="4820760" y="3789360"/>
              <a:ext cx="3713400" cy="1075320"/>
              <a:chOff x="4820760" y="3789360"/>
              <a:chExt cx="3713400" cy="1075320"/>
            </a:xfrm>
          </p:grpSpPr>
          <p:sp>
            <p:nvSpPr>
              <p:cNvPr id="223" name="Freeform 222"/>
              <p:cNvSpPr/>
              <p:nvPr/>
            </p:nvSpPr>
            <p:spPr>
              <a:xfrm>
                <a:off x="5250960" y="3789360"/>
                <a:ext cx="3017880" cy="897119"/>
              </a:xfrm>
              <a:custGeom>
                <a:avLst>
                  <a:gd name="f0" fmla="val 3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224" name="Group 223"/>
              <p:cNvGrpSpPr/>
              <p:nvPr/>
            </p:nvGrpSpPr>
            <p:grpSpPr>
              <a:xfrm>
                <a:off x="4820760" y="3789360"/>
                <a:ext cx="3713400" cy="1075320"/>
                <a:chOff x="4820760" y="3789360"/>
                <a:chExt cx="3713400" cy="1075320"/>
              </a:xfrm>
            </p:grpSpPr>
            <p:sp>
              <p:nvSpPr>
                <p:cNvPr id="225" name="Freeform 224"/>
                <p:cNvSpPr/>
                <p:nvPr/>
              </p:nvSpPr>
              <p:spPr>
                <a:xfrm>
                  <a:off x="5250960" y="3789360"/>
                  <a:ext cx="3000600" cy="879480"/>
                </a:xfrm>
                <a:custGeom>
                  <a:avLst>
                    <a:gd name="f0" fmla="val 3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226" name="Group 225"/>
                <p:cNvGrpSpPr/>
                <p:nvPr/>
              </p:nvGrpSpPr>
              <p:grpSpPr>
                <a:xfrm>
                  <a:off x="4820760" y="3789360"/>
                  <a:ext cx="3713400" cy="1075320"/>
                  <a:chOff x="4820760" y="3789360"/>
                  <a:chExt cx="3713400" cy="1075320"/>
                </a:xfrm>
              </p:grpSpPr>
              <p:sp>
                <p:nvSpPr>
                  <p:cNvPr id="227" name="Freeform 226"/>
                  <p:cNvSpPr/>
                  <p:nvPr/>
                </p:nvSpPr>
                <p:spPr>
                  <a:xfrm>
                    <a:off x="5250960" y="3789360"/>
                    <a:ext cx="2978280" cy="860399"/>
                  </a:xfrm>
                  <a:custGeom>
                    <a:avLst>
                      <a:gd name="f0" fmla="val 39"/>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228" name="Group 227"/>
                  <p:cNvGrpSpPr/>
                  <p:nvPr/>
                </p:nvGrpSpPr>
                <p:grpSpPr>
                  <a:xfrm>
                    <a:off x="4820760" y="3789360"/>
                    <a:ext cx="3713400" cy="1075320"/>
                    <a:chOff x="4820760" y="3789360"/>
                    <a:chExt cx="3713400" cy="1075320"/>
                  </a:xfrm>
                </p:grpSpPr>
                <p:sp>
                  <p:nvSpPr>
                    <p:cNvPr id="229" name="Freeform 228"/>
                    <p:cNvSpPr/>
                    <p:nvPr/>
                  </p:nvSpPr>
                  <p:spPr>
                    <a:xfrm>
                      <a:off x="5250960" y="3789360"/>
                      <a:ext cx="2960639" cy="839879"/>
                    </a:xfrm>
                    <a:custGeom>
                      <a:avLst>
                        <a:gd name="f0" fmla="val 4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230" name="Group 229"/>
                    <p:cNvGrpSpPr/>
                    <p:nvPr/>
                  </p:nvGrpSpPr>
                  <p:grpSpPr>
                    <a:xfrm>
                      <a:off x="4820760" y="3789360"/>
                      <a:ext cx="3713400" cy="1075320"/>
                      <a:chOff x="4820760" y="3789360"/>
                      <a:chExt cx="3713400" cy="1075320"/>
                    </a:xfrm>
                  </p:grpSpPr>
                  <p:sp>
                    <p:nvSpPr>
                      <p:cNvPr id="231" name="Freeform 230"/>
                      <p:cNvSpPr/>
                      <p:nvPr/>
                    </p:nvSpPr>
                    <p:spPr>
                      <a:xfrm>
                        <a:off x="5250960" y="3789360"/>
                        <a:ext cx="2943360" cy="822240"/>
                      </a:xfrm>
                      <a:custGeom>
                        <a:avLst>
                          <a:gd name="f0" fmla="val 41"/>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232" name="Group 231"/>
                      <p:cNvGrpSpPr/>
                      <p:nvPr/>
                    </p:nvGrpSpPr>
                    <p:grpSpPr>
                      <a:xfrm>
                        <a:off x="4820760" y="3789360"/>
                        <a:ext cx="3713400" cy="1075320"/>
                        <a:chOff x="4820760" y="3789360"/>
                        <a:chExt cx="3713400" cy="1075320"/>
                      </a:xfrm>
                    </p:grpSpPr>
                    <p:sp>
                      <p:nvSpPr>
                        <p:cNvPr id="233" name="Freeform 232"/>
                        <p:cNvSpPr/>
                        <p:nvPr/>
                      </p:nvSpPr>
                      <p:spPr>
                        <a:xfrm>
                          <a:off x="5250960" y="3789360"/>
                          <a:ext cx="2927520" cy="804959"/>
                        </a:xfrm>
                        <a:custGeom>
                          <a:avLst>
                            <a:gd name="f0" fmla="val 4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234" name="Group 233"/>
                        <p:cNvGrpSpPr/>
                        <p:nvPr/>
                      </p:nvGrpSpPr>
                      <p:grpSpPr>
                        <a:xfrm>
                          <a:off x="4820760" y="3789360"/>
                          <a:ext cx="3713400" cy="1075320"/>
                          <a:chOff x="4820760" y="3789360"/>
                          <a:chExt cx="3713400" cy="1075320"/>
                        </a:xfrm>
                      </p:grpSpPr>
                      <p:sp>
                        <p:nvSpPr>
                          <p:cNvPr id="235" name="Freeform 234"/>
                          <p:cNvSpPr/>
                          <p:nvPr/>
                        </p:nvSpPr>
                        <p:spPr>
                          <a:xfrm>
                            <a:off x="5250960" y="3789360"/>
                            <a:ext cx="2916359" cy="790559"/>
                          </a:xfrm>
                          <a:custGeom>
                            <a:avLst>
                              <a:gd name="f0" fmla="val 43"/>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236" name="Group 235"/>
                          <p:cNvGrpSpPr/>
                          <p:nvPr/>
                        </p:nvGrpSpPr>
                        <p:grpSpPr>
                          <a:xfrm>
                            <a:off x="4820760" y="3789360"/>
                            <a:ext cx="3713400" cy="1075320"/>
                            <a:chOff x="4820760" y="3789360"/>
                            <a:chExt cx="3713400" cy="1075320"/>
                          </a:xfrm>
                        </p:grpSpPr>
                        <p:sp>
                          <p:nvSpPr>
                            <p:cNvPr id="237" name="Freeform 236"/>
                            <p:cNvSpPr/>
                            <p:nvPr/>
                          </p:nvSpPr>
                          <p:spPr>
                            <a:xfrm>
                              <a:off x="5250960" y="3789360"/>
                              <a:ext cx="2903760" cy="779400"/>
                            </a:xfrm>
                            <a:custGeom>
                              <a:avLst>
                                <a:gd name="f0" fmla="val 44"/>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238" name="Group 237"/>
                            <p:cNvGrpSpPr/>
                            <p:nvPr/>
                          </p:nvGrpSpPr>
                          <p:grpSpPr>
                            <a:xfrm>
                              <a:off x="4820760" y="3789360"/>
                              <a:ext cx="3713400" cy="1075320"/>
                              <a:chOff x="4820760" y="3789360"/>
                              <a:chExt cx="3713400" cy="1075320"/>
                            </a:xfrm>
                          </p:grpSpPr>
                          <p:sp>
                            <p:nvSpPr>
                              <p:cNvPr id="239" name="Freeform 238"/>
                              <p:cNvSpPr/>
                              <p:nvPr/>
                            </p:nvSpPr>
                            <p:spPr>
                              <a:xfrm>
                                <a:off x="5250960" y="3789360"/>
                                <a:ext cx="2890800" cy="768240"/>
                              </a:xfrm>
                              <a:custGeom>
                                <a:avLst>
                                  <a:gd name="f0" fmla="val 44"/>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240" name="Group 239"/>
                              <p:cNvGrpSpPr/>
                              <p:nvPr/>
                            </p:nvGrpSpPr>
                            <p:grpSpPr>
                              <a:xfrm>
                                <a:off x="4820760" y="3789360"/>
                                <a:ext cx="3713400" cy="1075320"/>
                                <a:chOff x="4820760" y="3789360"/>
                                <a:chExt cx="3713400" cy="1075320"/>
                              </a:xfrm>
                            </p:grpSpPr>
                            <p:sp>
                              <p:nvSpPr>
                                <p:cNvPr id="241" name="Freeform 240"/>
                                <p:cNvSpPr/>
                                <p:nvPr/>
                              </p:nvSpPr>
                              <p:spPr>
                                <a:xfrm>
                                  <a:off x="5250960" y="3789360"/>
                                  <a:ext cx="2881440" cy="757080"/>
                                </a:xfrm>
                                <a:custGeom>
                                  <a:avLst>
                                    <a:gd name="f0" fmla="val 45"/>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242" name="Group 241"/>
                                <p:cNvGrpSpPr/>
                                <p:nvPr/>
                              </p:nvGrpSpPr>
                              <p:grpSpPr>
                                <a:xfrm>
                                  <a:off x="4820760" y="3789360"/>
                                  <a:ext cx="3713400" cy="1075320"/>
                                  <a:chOff x="4820760" y="3789360"/>
                                  <a:chExt cx="3713400" cy="1075320"/>
                                </a:xfrm>
                              </p:grpSpPr>
                              <p:sp>
                                <p:nvSpPr>
                                  <p:cNvPr id="243" name="Freeform 242"/>
                                  <p:cNvSpPr/>
                                  <p:nvPr/>
                                </p:nvSpPr>
                                <p:spPr>
                                  <a:xfrm>
                                    <a:off x="5250960" y="3789360"/>
                                    <a:ext cx="2873520" cy="747720"/>
                                  </a:xfrm>
                                  <a:custGeom>
                                    <a:avLst>
                                      <a:gd name="f0" fmla="val 45"/>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244" name="Group 243"/>
                                  <p:cNvGrpSpPr/>
                                  <p:nvPr/>
                                </p:nvGrpSpPr>
                                <p:grpSpPr>
                                  <a:xfrm>
                                    <a:off x="4820760" y="3789360"/>
                                    <a:ext cx="3713400" cy="1075320"/>
                                    <a:chOff x="4820760" y="3789360"/>
                                    <a:chExt cx="3713400" cy="1075320"/>
                                  </a:xfrm>
                                </p:grpSpPr>
                                <p:sp>
                                  <p:nvSpPr>
                                    <p:cNvPr id="245" name="Freeform 244"/>
                                    <p:cNvSpPr/>
                                    <p:nvPr/>
                                  </p:nvSpPr>
                                  <p:spPr>
                                    <a:xfrm>
                                      <a:off x="5250960" y="3789360"/>
                                      <a:ext cx="2865600" cy="741239"/>
                                    </a:xfrm>
                                    <a:custGeom>
                                      <a:avLst>
                                        <a:gd name="f0" fmla="val 4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246" name="Group 245"/>
                                    <p:cNvGrpSpPr/>
                                    <p:nvPr/>
                                  </p:nvGrpSpPr>
                                  <p:grpSpPr>
                                    <a:xfrm>
                                      <a:off x="4820760" y="3789360"/>
                                      <a:ext cx="3713400" cy="1075320"/>
                                      <a:chOff x="4820760" y="3789360"/>
                                      <a:chExt cx="3713400" cy="1075320"/>
                                    </a:xfrm>
                                  </p:grpSpPr>
                                  <p:sp>
                                    <p:nvSpPr>
                                      <p:cNvPr id="247" name="Freeform 246"/>
                                      <p:cNvSpPr/>
                                      <p:nvPr/>
                                    </p:nvSpPr>
                                    <p:spPr>
                                      <a:xfrm>
                                        <a:off x="5250960" y="3789360"/>
                                        <a:ext cx="2860920" cy="738359"/>
                                      </a:xfrm>
                                      <a:custGeom>
                                        <a:avLst>
                                          <a:gd name="f0" fmla="val 4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248" name="Group 247"/>
                                      <p:cNvGrpSpPr/>
                                      <p:nvPr/>
                                    </p:nvGrpSpPr>
                                    <p:grpSpPr>
                                      <a:xfrm>
                                        <a:off x="4820760" y="3789360"/>
                                        <a:ext cx="3713400" cy="1075320"/>
                                        <a:chOff x="4820760" y="3789360"/>
                                        <a:chExt cx="3713400" cy="1075320"/>
                                      </a:xfrm>
                                    </p:grpSpPr>
                                    <p:sp>
                                      <p:nvSpPr>
                                        <p:cNvPr id="249" name="Freeform 248"/>
                                        <p:cNvSpPr/>
                                        <p:nvPr/>
                                      </p:nvSpPr>
                                      <p:spPr>
                                        <a:xfrm>
                                          <a:off x="5250960" y="3789360"/>
                                          <a:ext cx="2857680" cy="735119"/>
                                        </a:xfrm>
                                        <a:custGeom>
                                          <a:avLst>
                                            <a:gd name="f0" fmla="val 4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250" name="Group 249"/>
                                        <p:cNvGrpSpPr/>
                                        <p:nvPr/>
                                      </p:nvGrpSpPr>
                                      <p:grpSpPr>
                                        <a:xfrm>
                                          <a:off x="4820760" y="3789360"/>
                                          <a:ext cx="3713400" cy="1075320"/>
                                          <a:chOff x="4820760" y="3789360"/>
                                          <a:chExt cx="3713400" cy="1075320"/>
                                        </a:xfrm>
                                      </p:grpSpPr>
                                      <p:sp>
                                        <p:nvSpPr>
                                          <p:cNvPr id="251" name="Freeform 250"/>
                                          <p:cNvSpPr/>
                                          <p:nvPr/>
                                        </p:nvSpPr>
                                        <p:spPr>
                                          <a:xfrm>
                                            <a:off x="5250960" y="3789360"/>
                                            <a:ext cx="2853000" cy="733320"/>
                                          </a:xfrm>
                                          <a:custGeom>
                                            <a:avLst>
                                              <a:gd name="f0" fmla="val 4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252" name="Group 251"/>
                                          <p:cNvGrpSpPr/>
                                          <p:nvPr/>
                                        </p:nvGrpSpPr>
                                        <p:grpSpPr>
                                          <a:xfrm>
                                            <a:off x="4820760" y="3789360"/>
                                            <a:ext cx="3713400" cy="1075320"/>
                                            <a:chOff x="4820760" y="3789360"/>
                                            <a:chExt cx="3713400" cy="1075320"/>
                                          </a:xfrm>
                                        </p:grpSpPr>
                                        <p:sp>
                                          <p:nvSpPr>
                                            <p:cNvPr id="253" name="Freeform 252"/>
                                            <p:cNvSpPr/>
                                            <p:nvPr/>
                                          </p:nvSpPr>
                                          <p:spPr>
                                            <a:xfrm>
                                              <a:off x="5250960" y="3789360"/>
                                              <a:ext cx="2853000" cy="733320"/>
                                            </a:xfrm>
                                            <a:custGeom>
                                              <a:avLst>
                                                <a:gd name="f0" fmla="val 4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sp>
                                          <p:nvSpPr>
                                            <p:cNvPr id="254" name="Freeform 253"/>
                                            <p:cNvSpPr/>
                                            <p:nvPr/>
                                          </p:nvSpPr>
                                          <p:spPr>
                                            <a:xfrm>
                                              <a:off x="4820760" y="3789360"/>
                                              <a:ext cx="3713400" cy="1075320"/>
                                            </a:xfrm>
                                            <a:custGeom>
                                              <a:avLst>
                                                <a:gd name="f0" fmla="val 4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t" anchorCtr="0" compatLnSpc="0">
                                              <a:spAutoFit/>
                                            </a:bodyPr>
                                            <a:lstStyle/>
                                            <a:p>
                                              <a:pPr marL="0" marR="0" lvl="0" indent="979200" algn="l" rtl="0" hangingPunct="1">
                                                <a:lnSpc>
                                                  <a:spcPct val="93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r>
                                                <a:rPr lang="en-GB" sz="1800" b="0" i="0" u="none" strike="noStrike" baseline="0">
                                                  <a:ln>
                                                    <a:noFill/>
                                                  </a:ln>
                                                  <a:solidFill>
                                                    <a:srgbClr val="000000"/>
                                                  </a:solidFill>
                                                  <a:latin typeface="Times New Roman" pitchFamily="18"/>
                                                  <a:ea typeface="AR PL ShanHeiSun Uni" pitchFamily="2"/>
                                                  <a:cs typeface="Tahoma" pitchFamily="2"/>
                                                </a:rPr>
                                                <a:t>If decryption and identity</a:t>
                                              </a:r>
                                            </a:p>
                                            <a:p>
                                              <a:pPr marL="0" marR="0" lvl="0" indent="979200" algn="l" rtl="0" hangingPunct="1">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r>
                                                <a:rPr lang="en-GB" sz="1800" b="0" i="0" u="none" strike="noStrike" baseline="0">
                                                  <a:ln>
                                                    <a:noFill/>
                                                  </a:ln>
                                                  <a:solidFill>
                                                    <a:srgbClr val="000000"/>
                                                  </a:solidFill>
                                                  <a:latin typeface="Times New Roman" pitchFamily="18"/>
                                                  <a:ea typeface="AR PL ShanHeiSun Uni" pitchFamily="2"/>
                                                  <a:cs typeface="Tahoma" pitchFamily="2"/>
                                                </a:rPr>
                                                <a:t>Checks are ok then Choose</a:t>
                                              </a:r>
                                            </a:p>
                                            <a:p>
                                              <a:pPr marL="0" marR="0" lvl="0" indent="979200" algn="l" rtl="0" hangingPunct="1">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r>
                                                <a:rPr lang="en-GB" sz="1800" b="0" i="0" u="none" strike="noStrike" baseline="0">
                                                  <a:ln>
                                                    <a:noFill/>
                                                  </a:ln>
                                                  <a:solidFill>
                                                    <a:srgbClr val="000000"/>
                                                  </a:solidFill>
                                                  <a:latin typeface="Times New Roman" pitchFamily="18"/>
                                                  <a:ea typeface="AR PL ShanHeiSun Uni" pitchFamily="2"/>
                                                  <a:cs typeface="Tahoma" pitchFamily="2"/>
                                                </a:rPr>
                                                <a:t>a random k-bit N</a:t>
                                              </a:r>
                                              <a:r>
                                                <a:rPr lang="en-GB" sz="1800" b="0" i="0" u="none" strike="noStrike" baseline="-25000">
                                                  <a:ln>
                                                    <a:noFill/>
                                                  </a:ln>
                                                  <a:solidFill>
                                                    <a:srgbClr val="000000"/>
                                                  </a:solidFill>
                                                  <a:latin typeface="Times New Roman" pitchFamily="18"/>
                                                  <a:ea typeface="AR PL ShanHeiSun Uni" pitchFamily="2"/>
                                                  <a:cs typeface="Tahoma" pitchFamily="2"/>
                                                </a:rPr>
                                                <a:t>B</a:t>
                                              </a:r>
                                              <a:r>
                                                <a:rPr lang="en-GB" sz="1800" b="0" i="0" u="none" strike="noStrike" baseline="0">
                                                  <a:ln>
                                                    <a:noFill/>
                                                  </a:ln>
                                                  <a:solidFill>
                                                    <a:srgbClr val="000000"/>
                                                  </a:solidFill>
                                                  <a:latin typeface="Times New Roman" pitchFamily="18"/>
                                                  <a:ea typeface="AR PL ShanHeiSun Uni" pitchFamily="2"/>
                                                  <a:cs typeface="Tahoma" pitchFamily="2"/>
                                                </a:rPr>
                                                <a:t> and send</a:t>
                                              </a:r>
                                            </a:p>
                                          </p:txBody>
                                        </p:sp>
                                      </p:grpSp>
                                    </p:grpSp>
                                  </p:grpSp>
                                </p:grpSp>
                              </p:grpSp>
                            </p:grpSp>
                          </p:grpSp>
                        </p:grpSp>
                      </p:grpSp>
                    </p:grpSp>
                  </p:grpSp>
                </p:grpSp>
              </p:grpSp>
            </p:grpSp>
          </p:grpSp>
        </p:grpSp>
      </p:grpSp>
      <p:grpSp>
        <p:nvGrpSpPr>
          <p:cNvPr id="255" name="Group 254"/>
          <p:cNvGrpSpPr/>
          <p:nvPr/>
        </p:nvGrpSpPr>
        <p:grpSpPr>
          <a:xfrm>
            <a:off x="-134280" y="2514600"/>
            <a:ext cx="3877559" cy="413280"/>
            <a:chOff x="-134280" y="2514600"/>
            <a:chExt cx="3877559" cy="413280"/>
          </a:xfrm>
        </p:grpSpPr>
        <p:sp>
          <p:nvSpPr>
            <p:cNvPr id="256" name="Freeform 255"/>
            <p:cNvSpPr/>
            <p:nvPr/>
          </p:nvSpPr>
          <p:spPr>
            <a:xfrm>
              <a:off x="155160" y="2514600"/>
              <a:ext cx="3494160" cy="341280"/>
            </a:xfrm>
            <a:custGeom>
              <a:avLst>
                <a:gd name="f0" fmla="val 1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257" name="Group 256"/>
            <p:cNvGrpSpPr/>
            <p:nvPr/>
          </p:nvGrpSpPr>
          <p:grpSpPr>
            <a:xfrm>
              <a:off x="-134280" y="2514600"/>
              <a:ext cx="3877559" cy="413280"/>
              <a:chOff x="-134280" y="2514600"/>
              <a:chExt cx="3877559" cy="413280"/>
            </a:xfrm>
          </p:grpSpPr>
          <p:sp>
            <p:nvSpPr>
              <p:cNvPr id="258" name="Freeform 257"/>
              <p:cNvSpPr/>
              <p:nvPr/>
            </p:nvSpPr>
            <p:spPr>
              <a:xfrm>
                <a:off x="155160" y="2514600"/>
                <a:ext cx="3470399" cy="317520"/>
              </a:xfrm>
              <a:custGeom>
                <a:avLst>
                  <a:gd name="f0" fmla="val 10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259" name="Group 258"/>
              <p:cNvGrpSpPr/>
              <p:nvPr/>
            </p:nvGrpSpPr>
            <p:grpSpPr>
              <a:xfrm>
                <a:off x="-134280" y="2514600"/>
                <a:ext cx="3877559" cy="413280"/>
                <a:chOff x="-134280" y="2514600"/>
                <a:chExt cx="3877559" cy="413280"/>
              </a:xfrm>
            </p:grpSpPr>
            <p:sp>
              <p:nvSpPr>
                <p:cNvPr id="260" name="Freeform 259"/>
                <p:cNvSpPr/>
                <p:nvPr/>
              </p:nvSpPr>
              <p:spPr>
                <a:xfrm>
                  <a:off x="155160" y="2514600"/>
                  <a:ext cx="3446640" cy="295200"/>
                </a:xfrm>
                <a:custGeom>
                  <a:avLst>
                    <a:gd name="f0" fmla="val 11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261" name="Group 260"/>
                <p:cNvGrpSpPr/>
                <p:nvPr/>
              </p:nvGrpSpPr>
              <p:grpSpPr>
                <a:xfrm>
                  <a:off x="-134280" y="2514600"/>
                  <a:ext cx="3877559" cy="413280"/>
                  <a:chOff x="-134280" y="2514600"/>
                  <a:chExt cx="3877559" cy="413280"/>
                </a:xfrm>
              </p:grpSpPr>
              <p:sp>
                <p:nvSpPr>
                  <p:cNvPr id="262" name="Freeform 261"/>
                  <p:cNvSpPr/>
                  <p:nvPr/>
                </p:nvSpPr>
                <p:spPr>
                  <a:xfrm>
                    <a:off x="155160" y="2514600"/>
                    <a:ext cx="3430440" cy="279360"/>
                  </a:xfrm>
                  <a:custGeom>
                    <a:avLst>
                      <a:gd name="f0" fmla="val 12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263" name="Group 262"/>
                  <p:cNvGrpSpPr/>
                  <p:nvPr/>
                </p:nvGrpSpPr>
                <p:grpSpPr>
                  <a:xfrm>
                    <a:off x="-134280" y="2514600"/>
                    <a:ext cx="3877559" cy="413280"/>
                    <a:chOff x="-134280" y="2514600"/>
                    <a:chExt cx="3877559" cy="413280"/>
                  </a:xfrm>
                </p:grpSpPr>
                <p:sp>
                  <p:nvSpPr>
                    <p:cNvPr id="264" name="Freeform 263"/>
                    <p:cNvSpPr/>
                    <p:nvPr/>
                  </p:nvSpPr>
                  <p:spPr>
                    <a:xfrm>
                      <a:off x="155160" y="2514600"/>
                      <a:ext cx="3409920" cy="262080"/>
                    </a:xfrm>
                    <a:custGeom>
                      <a:avLst>
                        <a:gd name="f0" fmla="val 131"/>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265" name="Group 264"/>
                    <p:cNvGrpSpPr/>
                    <p:nvPr/>
                  </p:nvGrpSpPr>
                  <p:grpSpPr>
                    <a:xfrm>
                      <a:off x="-134280" y="2514600"/>
                      <a:ext cx="3877559" cy="413280"/>
                      <a:chOff x="-134280" y="2514600"/>
                      <a:chExt cx="3877559" cy="413280"/>
                    </a:xfrm>
                  </p:grpSpPr>
                  <p:sp>
                    <p:nvSpPr>
                      <p:cNvPr id="266" name="Freeform 265"/>
                      <p:cNvSpPr/>
                      <p:nvPr/>
                    </p:nvSpPr>
                    <p:spPr>
                      <a:xfrm>
                        <a:off x="155160" y="2514600"/>
                        <a:ext cx="3394079" cy="250920"/>
                      </a:xfrm>
                      <a:custGeom>
                        <a:avLst>
                          <a:gd name="f0" fmla="val 13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267" name="Group 266"/>
                      <p:cNvGrpSpPr/>
                      <p:nvPr/>
                    </p:nvGrpSpPr>
                    <p:grpSpPr>
                      <a:xfrm>
                        <a:off x="-134280" y="2514600"/>
                        <a:ext cx="3877559" cy="413280"/>
                        <a:chOff x="-134280" y="2514600"/>
                        <a:chExt cx="3877559" cy="413280"/>
                      </a:xfrm>
                    </p:grpSpPr>
                    <p:sp>
                      <p:nvSpPr>
                        <p:cNvPr id="268" name="Freeform 267"/>
                        <p:cNvSpPr/>
                        <p:nvPr/>
                      </p:nvSpPr>
                      <p:spPr>
                        <a:xfrm>
                          <a:off x="155160" y="2514600"/>
                          <a:ext cx="3381480" cy="236520"/>
                        </a:xfrm>
                        <a:custGeom>
                          <a:avLst>
                            <a:gd name="f0" fmla="val 145"/>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269" name="Group 268"/>
                        <p:cNvGrpSpPr/>
                        <p:nvPr/>
                      </p:nvGrpSpPr>
                      <p:grpSpPr>
                        <a:xfrm>
                          <a:off x="-134280" y="2514600"/>
                          <a:ext cx="3877559" cy="413280"/>
                          <a:chOff x="-134280" y="2514600"/>
                          <a:chExt cx="3877559" cy="413280"/>
                        </a:xfrm>
                      </p:grpSpPr>
                      <p:sp>
                        <p:nvSpPr>
                          <p:cNvPr id="270" name="Freeform 269"/>
                          <p:cNvSpPr/>
                          <p:nvPr/>
                        </p:nvSpPr>
                        <p:spPr>
                          <a:xfrm>
                            <a:off x="155160" y="2514600"/>
                            <a:ext cx="3363840" cy="222120"/>
                          </a:xfrm>
                          <a:custGeom>
                            <a:avLst>
                              <a:gd name="f0" fmla="val 154"/>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271" name="Group 270"/>
                          <p:cNvGrpSpPr/>
                          <p:nvPr/>
                        </p:nvGrpSpPr>
                        <p:grpSpPr>
                          <a:xfrm>
                            <a:off x="-134280" y="2514600"/>
                            <a:ext cx="3877559" cy="413280"/>
                            <a:chOff x="-134280" y="2514600"/>
                            <a:chExt cx="3877559" cy="413280"/>
                          </a:xfrm>
                        </p:grpSpPr>
                        <p:sp>
                          <p:nvSpPr>
                            <p:cNvPr id="272" name="Freeform 271"/>
                            <p:cNvSpPr/>
                            <p:nvPr/>
                          </p:nvSpPr>
                          <p:spPr>
                            <a:xfrm>
                              <a:off x="155160" y="2514600"/>
                              <a:ext cx="3349800" cy="212760"/>
                            </a:xfrm>
                            <a:custGeom>
                              <a:avLst>
                                <a:gd name="f0" fmla="val 161"/>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273" name="Group 272"/>
                            <p:cNvGrpSpPr/>
                            <p:nvPr/>
                          </p:nvGrpSpPr>
                          <p:grpSpPr>
                            <a:xfrm>
                              <a:off x="-134280" y="2514600"/>
                              <a:ext cx="3877559" cy="413280"/>
                              <a:chOff x="-134280" y="2514600"/>
                              <a:chExt cx="3877559" cy="413280"/>
                            </a:xfrm>
                          </p:grpSpPr>
                          <p:sp>
                            <p:nvSpPr>
                              <p:cNvPr id="274" name="Freeform 273"/>
                              <p:cNvSpPr/>
                              <p:nvPr/>
                            </p:nvSpPr>
                            <p:spPr>
                              <a:xfrm>
                                <a:off x="155160" y="2514600"/>
                                <a:ext cx="3338639" cy="201600"/>
                              </a:xfrm>
                              <a:custGeom>
                                <a:avLst>
                                  <a:gd name="f0" fmla="val 171"/>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275" name="Group 274"/>
                              <p:cNvGrpSpPr/>
                              <p:nvPr/>
                            </p:nvGrpSpPr>
                            <p:grpSpPr>
                              <a:xfrm>
                                <a:off x="-134280" y="2514600"/>
                                <a:ext cx="3877559" cy="413280"/>
                                <a:chOff x="-134280" y="2514600"/>
                                <a:chExt cx="3877559" cy="413280"/>
                              </a:xfrm>
                            </p:grpSpPr>
                            <p:sp>
                              <p:nvSpPr>
                                <p:cNvPr id="276" name="Freeform 275"/>
                                <p:cNvSpPr/>
                                <p:nvPr/>
                              </p:nvSpPr>
                              <p:spPr>
                                <a:xfrm>
                                  <a:off x="155160" y="2514600"/>
                                  <a:ext cx="3327479" cy="193680"/>
                                </a:xfrm>
                                <a:custGeom>
                                  <a:avLst>
                                    <a:gd name="f0" fmla="val 177"/>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277" name="Group 276"/>
                                <p:cNvGrpSpPr/>
                                <p:nvPr/>
                              </p:nvGrpSpPr>
                              <p:grpSpPr>
                                <a:xfrm>
                                  <a:off x="-134280" y="2514600"/>
                                  <a:ext cx="3877559" cy="413280"/>
                                  <a:chOff x="-134280" y="2514600"/>
                                  <a:chExt cx="3877559" cy="413280"/>
                                </a:xfrm>
                              </p:grpSpPr>
                              <p:sp>
                                <p:nvSpPr>
                                  <p:cNvPr id="278" name="Freeform 277"/>
                                  <p:cNvSpPr/>
                                  <p:nvPr/>
                                </p:nvSpPr>
                                <p:spPr>
                                  <a:xfrm>
                                    <a:off x="155160" y="2514600"/>
                                    <a:ext cx="3321000" cy="185760"/>
                                  </a:xfrm>
                                  <a:custGeom>
                                    <a:avLst>
                                      <a:gd name="f0" fmla="val 18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279" name="Group 278"/>
                                  <p:cNvGrpSpPr/>
                                  <p:nvPr/>
                                </p:nvGrpSpPr>
                                <p:grpSpPr>
                                  <a:xfrm>
                                    <a:off x="-134280" y="2514600"/>
                                    <a:ext cx="3877559" cy="413280"/>
                                    <a:chOff x="-134280" y="2514600"/>
                                    <a:chExt cx="3877559" cy="413280"/>
                                  </a:xfrm>
                                </p:grpSpPr>
                                <p:sp>
                                  <p:nvSpPr>
                                    <p:cNvPr id="280" name="Freeform 279"/>
                                    <p:cNvSpPr/>
                                    <p:nvPr/>
                                  </p:nvSpPr>
                                  <p:spPr>
                                    <a:xfrm>
                                      <a:off x="155160" y="2514600"/>
                                      <a:ext cx="3313080" cy="181080"/>
                                    </a:xfrm>
                                    <a:custGeom>
                                      <a:avLst>
                                        <a:gd name="f0" fmla="val 189"/>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281" name="Group 280"/>
                                    <p:cNvGrpSpPr/>
                                    <p:nvPr/>
                                  </p:nvGrpSpPr>
                                  <p:grpSpPr>
                                    <a:xfrm>
                                      <a:off x="-134280" y="2514600"/>
                                      <a:ext cx="3877559" cy="413280"/>
                                      <a:chOff x="-134280" y="2514600"/>
                                      <a:chExt cx="3877559" cy="413280"/>
                                    </a:xfrm>
                                  </p:grpSpPr>
                                  <p:sp>
                                    <p:nvSpPr>
                                      <p:cNvPr id="282" name="Freeform 281"/>
                                      <p:cNvSpPr/>
                                      <p:nvPr/>
                                    </p:nvSpPr>
                                    <p:spPr>
                                      <a:xfrm>
                                        <a:off x="155160" y="2514600"/>
                                        <a:ext cx="3308400" cy="176040"/>
                                      </a:xfrm>
                                      <a:custGeom>
                                        <a:avLst>
                                          <a:gd name="f0" fmla="val 19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283" name="Group 282"/>
                                      <p:cNvGrpSpPr/>
                                      <p:nvPr/>
                                    </p:nvGrpSpPr>
                                    <p:grpSpPr>
                                      <a:xfrm>
                                        <a:off x="-134280" y="2514600"/>
                                        <a:ext cx="3877559" cy="413280"/>
                                        <a:chOff x="-134280" y="2514600"/>
                                        <a:chExt cx="3877559" cy="413280"/>
                                      </a:xfrm>
                                    </p:grpSpPr>
                                    <p:sp>
                                      <p:nvSpPr>
                                        <p:cNvPr id="284" name="Freeform 283"/>
                                        <p:cNvSpPr/>
                                        <p:nvPr/>
                                      </p:nvSpPr>
                                      <p:spPr>
                                        <a:xfrm>
                                          <a:off x="155160" y="2514600"/>
                                          <a:ext cx="3303720" cy="173160"/>
                                        </a:xfrm>
                                        <a:custGeom>
                                          <a:avLst>
                                            <a:gd name="f0" fmla="val 2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285" name="Group 284"/>
                                        <p:cNvGrpSpPr/>
                                        <p:nvPr/>
                                      </p:nvGrpSpPr>
                                      <p:grpSpPr>
                                        <a:xfrm>
                                          <a:off x="-134280" y="2514600"/>
                                          <a:ext cx="3877559" cy="413280"/>
                                          <a:chOff x="-134280" y="2514600"/>
                                          <a:chExt cx="3877559" cy="413280"/>
                                        </a:xfrm>
                                      </p:grpSpPr>
                                      <p:sp>
                                        <p:nvSpPr>
                                          <p:cNvPr id="286" name="Freeform 285"/>
                                          <p:cNvSpPr/>
                                          <p:nvPr/>
                                        </p:nvSpPr>
                                        <p:spPr>
                                          <a:xfrm>
                                            <a:off x="155160" y="2514600"/>
                                            <a:ext cx="3300479" cy="169920"/>
                                          </a:xfrm>
                                          <a:custGeom>
                                            <a:avLst>
                                              <a:gd name="f0" fmla="val 203"/>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287" name="Group 286"/>
                                          <p:cNvGrpSpPr/>
                                          <p:nvPr/>
                                        </p:nvGrpSpPr>
                                        <p:grpSpPr>
                                          <a:xfrm>
                                            <a:off x="-134280" y="2514600"/>
                                            <a:ext cx="3877559" cy="413280"/>
                                            <a:chOff x="-134280" y="2514600"/>
                                            <a:chExt cx="3877559" cy="413280"/>
                                          </a:xfrm>
                                        </p:grpSpPr>
                                        <p:sp>
                                          <p:nvSpPr>
                                            <p:cNvPr id="288" name="Freeform 287"/>
                                            <p:cNvSpPr/>
                                            <p:nvPr/>
                                          </p:nvSpPr>
                                          <p:spPr>
                                            <a:xfrm>
                                              <a:off x="155160" y="2514600"/>
                                              <a:ext cx="3298680" cy="169920"/>
                                            </a:xfrm>
                                            <a:custGeom>
                                              <a:avLst>
                                                <a:gd name="f0" fmla="val 203"/>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sp>
                                          <p:nvSpPr>
                                            <p:cNvPr id="289" name="Freeform 288"/>
                                            <p:cNvSpPr/>
                                            <p:nvPr/>
                                          </p:nvSpPr>
                                          <p:spPr>
                                            <a:xfrm>
                                              <a:off x="-134280" y="2514600"/>
                                              <a:ext cx="3877559" cy="413280"/>
                                            </a:xfrm>
                                            <a:custGeom>
                                              <a:avLst>
                                                <a:gd name="f0" fmla="val 203"/>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t" anchorCtr="0" compatLnSpc="0">
                                              <a:spAutoFit/>
                                            </a:bodyPr>
                                            <a:lstStyle/>
                                            <a:p>
                                              <a:pPr marL="0" marR="0" lvl="0" indent="163440" algn="l" rtl="0" hangingPunct="1">
                                                <a:lnSpc>
                                                  <a:spcPct val="93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r>
                                                <a:rPr lang="en-GB" sz="1800" b="0" i="0" u="none" strike="noStrike" baseline="0">
                                                  <a:ln>
                                                    <a:noFill/>
                                                  </a:ln>
                                                  <a:solidFill>
                                                    <a:srgbClr val="000000"/>
                                                  </a:solidFill>
                                                  <a:latin typeface="Times New Roman" pitchFamily="18"/>
                                                  <a:ea typeface="AR PL ShanHeiSun Uni" pitchFamily="2"/>
                                                  <a:cs typeface="Tahoma" pitchFamily="2"/>
                                                </a:rPr>
                                                <a:t>(knows B’s public encryption key EB)</a:t>
                                              </a:r>
                                            </a:p>
                                          </p:txBody>
                                        </p:sp>
                                      </p:grpSp>
                                    </p:grpSp>
                                  </p:grpSp>
                                </p:grpSp>
                              </p:grpSp>
                            </p:grpSp>
                          </p:grpSp>
                        </p:grpSp>
                      </p:grpSp>
                    </p:grpSp>
                  </p:grpSp>
                </p:grpSp>
              </p:grpSp>
            </p:grpSp>
          </p:grpSp>
        </p:grpSp>
      </p:grpSp>
      <p:grpSp>
        <p:nvGrpSpPr>
          <p:cNvPr id="290" name="Group 289"/>
          <p:cNvGrpSpPr/>
          <p:nvPr/>
        </p:nvGrpSpPr>
        <p:grpSpPr>
          <a:xfrm>
            <a:off x="5063400" y="2514600"/>
            <a:ext cx="3901679" cy="413280"/>
            <a:chOff x="5063400" y="2514600"/>
            <a:chExt cx="3901679" cy="413280"/>
          </a:xfrm>
        </p:grpSpPr>
        <p:sp>
          <p:nvSpPr>
            <p:cNvPr id="291" name="Freeform 290"/>
            <p:cNvSpPr/>
            <p:nvPr/>
          </p:nvSpPr>
          <p:spPr>
            <a:xfrm>
              <a:off x="5326920" y="2514600"/>
              <a:ext cx="3571920" cy="341280"/>
            </a:xfrm>
            <a:custGeom>
              <a:avLst>
                <a:gd name="f0" fmla="val 1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292" name="Group 291"/>
            <p:cNvGrpSpPr/>
            <p:nvPr/>
          </p:nvGrpSpPr>
          <p:grpSpPr>
            <a:xfrm>
              <a:off x="5063400" y="2514600"/>
              <a:ext cx="3901679" cy="413280"/>
              <a:chOff x="5063400" y="2514600"/>
              <a:chExt cx="3901679" cy="413280"/>
            </a:xfrm>
          </p:grpSpPr>
          <p:sp>
            <p:nvSpPr>
              <p:cNvPr id="293" name="Freeform 292"/>
              <p:cNvSpPr/>
              <p:nvPr/>
            </p:nvSpPr>
            <p:spPr>
              <a:xfrm>
                <a:off x="5326920" y="2514600"/>
                <a:ext cx="3547800" cy="317520"/>
              </a:xfrm>
              <a:custGeom>
                <a:avLst>
                  <a:gd name="f0" fmla="val 10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294" name="Group 293"/>
              <p:cNvGrpSpPr/>
              <p:nvPr/>
            </p:nvGrpSpPr>
            <p:grpSpPr>
              <a:xfrm>
                <a:off x="5063400" y="2514600"/>
                <a:ext cx="3901679" cy="413280"/>
                <a:chOff x="5063400" y="2514600"/>
                <a:chExt cx="3901679" cy="413280"/>
              </a:xfrm>
            </p:grpSpPr>
            <p:sp>
              <p:nvSpPr>
                <p:cNvPr id="295" name="Freeform 294"/>
                <p:cNvSpPr/>
                <p:nvPr/>
              </p:nvSpPr>
              <p:spPr>
                <a:xfrm>
                  <a:off x="5326920" y="2514600"/>
                  <a:ext cx="3529080" cy="295200"/>
                </a:xfrm>
                <a:custGeom>
                  <a:avLst>
                    <a:gd name="f0" fmla="val 11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296" name="Group 295"/>
                <p:cNvGrpSpPr/>
                <p:nvPr/>
              </p:nvGrpSpPr>
              <p:grpSpPr>
                <a:xfrm>
                  <a:off x="5063400" y="2514600"/>
                  <a:ext cx="3901679" cy="413280"/>
                  <a:chOff x="5063400" y="2514600"/>
                  <a:chExt cx="3901679" cy="413280"/>
                </a:xfrm>
              </p:grpSpPr>
              <p:sp>
                <p:nvSpPr>
                  <p:cNvPr id="297" name="Freeform 296"/>
                  <p:cNvSpPr/>
                  <p:nvPr/>
                </p:nvSpPr>
                <p:spPr>
                  <a:xfrm>
                    <a:off x="5326920" y="2514600"/>
                    <a:ext cx="3511440" cy="279360"/>
                  </a:xfrm>
                  <a:custGeom>
                    <a:avLst>
                      <a:gd name="f0" fmla="val 12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298" name="Group 297"/>
                  <p:cNvGrpSpPr/>
                  <p:nvPr/>
                </p:nvGrpSpPr>
                <p:grpSpPr>
                  <a:xfrm>
                    <a:off x="5063400" y="2514600"/>
                    <a:ext cx="3901679" cy="413280"/>
                    <a:chOff x="5063400" y="2514600"/>
                    <a:chExt cx="3901679" cy="413280"/>
                  </a:xfrm>
                </p:grpSpPr>
                <p:sp>
                  <p:nvSpPr>
                    <p:cNvPr id="299" name="Freeform 298"/>
                    <p:cNvSpPr/>
                    <p:nvPr/>
                  </p:nvSpPr>
                  <p:spPr>
                    <a:xfrm>
                      <a:off x="5326920" y="2514600"/>
                      <a:ext cx="3485880" cy="262080"/>
                    </a:xfrm>
                    <a:custGeom>
                      <a:avLst>
                        <a:gd name="f0" fmla="val 131"/>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300" name="Group 299"/>
                    <p:cNvGrpSpPr/>
                    <p:nvPr/>
                  </p:nvGrpSpPr>
                  <p:grpSpPr>
                    <a:xfrm>
                      <a:off x="5063400" y="2514600"/>
                      <a:ext cx="3901679" cy="413280"/>
                      <a:chOff x="5063400" y="2514600"/>
                      <a:chExt cx="3901679" cy="413280"/>
                    </a:xfrm>
                  </p:grpSpPr>
                  <p:sp>
                    <p:nvSpPr>
                      <p:cNvPr id="301" name="Freeform 300"/>
                      <p:cNvSpPr/>
                      <p:nvPr/>
                    </p:nvSpPr>
                    <p:spPr>
                      <a:xfrm>
                        <a:off x="5326920" y="2514600"/>
                        <a:ext cx="3465360" cy="250920"/>
                      </a:xfrm>
                      <a:custGeom>
                        <a:avLst>
                          <a:gd name="f0" fmla="val 13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302" name="Group 301"/>
                      <p:cNvGrpSpPr/>
                      <p:nvPr/>
                    </p:nvGrpSpPr>
                    <p:grpSpPr>
                      <a:xfrm>
                        <a:off x="5063400" y="2514600"/>
                        <a:ext cx="3901679" cy="413280"/>
                        <a:chOff x="5063400" y="2514600"/>
                        <a:chExt cx="3901679" cy="413280"/>
                      </a:xfrm>
                    </p:grpSpPr>
                    <p:sp>
                      <p:nvSpPr>
                        <p:cNvPr id="303" name="Freeform 302"/>
                        <p:cNvSpPr/>
                        <p:nvPr/>
                      </p:nvSpPr>
                      <p:spPr>
                        <a:xfrm>
                          <a:off x="5326920" y="2514600"/>
                          <a:ext cx="3449520" cy="236520"/>
                        </a:xfrm>
                        <a:custGeom>
                          <a:avLst>
                            <a:gd name="f0" fmla="val 145"/>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304" name="Group 303"/>
                        <p:cNvGrpSpPr/>
                        <p:nvPr/>
                      </p:nvGrpSpPr>
                      <p:grpSpPr>
                        <a:xfrm>
                          <a:off x="5063400" y="2514600"/>
                          <a:ext cx="3901679" cy="413280"/>
                          <a:chOff x="5063400" y="2514600"/>
                          <a:chExt cx="3901679" cy="413280"/>
                        </a:xfrm>
                      </p:grpSpPr>
                      <p:sp>
                        <p:nvSpPr>
                          <p:cNvPr id="305" name="Freeform 304"/>
                          <p:cNvSpPr/>
                          <p:nvPr/>
                        </p:nvSpPr>
                        <p:spPr>
                          <a:xfrm>
                            <a:off x="5326920" y="2514600"/>
                            <a:ext cx="3435120" cy="222120"/>
                          </a:xfrm>
                          <a:custGeom>
                            <a:avLst>
                              <a:gd name="f0" fmla="val 154"/>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306" name="Group 305"/>
                          <p:cNvGrpSpPr/>
                          <p:nvPr/>
                        </p:nvGrpSpPr>
                        <p:grpSpPr>
                          <a:xfrm>
                            <a:off x="5063400" y="2514600"/>
                            <a:ext cx="3901679" cy="413280"/>
                            <a:chOff x="5063400" y="2514600"/>
                            <a:chExt cx="3901679" cy="413280"/>
                          </a:xfrm>
                        </p:grpSpPr>
                        <p:sp>
                          <p:nvSpPr>
                            <p:cNvPr id="307" name="Freeform 306"/>
                            <p:cNvSpPr/>
                            <p:nvPr/>
                          </p:nvSpPr>
                          <p:spPr>
                            <a:xfrm>
                              <a:off x="5326920" y="2514600"/>
                              <a:ext cx="3422520" cy="212760"/>
                            </a:xfrm>
                            <a:custGeom>
                              <a:avLst>
                                <a:gd name="f0" fmla="val 161"/>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308" name="Group 307"/>
                            <p:cNvGrpSpPr/>
                            <p:nvPr/>
                          </p:nvGrpSpPr>
                          <p:grpSpPr>
                            <a:xfrm>
                              <a:off x="5063400" y="2514600"/>
                              <a:ext cx="3901679" cy="413280"/>
                              <a:chOff x="5063400" y="2514600"/>
                              <a:chExt cx="3901679" cy="413280"/>
                            </a:xfrm>
                          </p:grpSpPr>
                          <p:sp>
                            <p:nvSpPr>
                              <p:cNvPr id="309" name="Freeform 308"/>
                              <p:cNvSpPr/>
                              <p:nvPr/>
                            </p:nvSpPr>
                            <p:spPr>
                              <a:xfrm>
                                <a:off x="5326920" y="2514600"/>
                                <a:ext cx="3411360" cy="201600"/>
                              </a:xfrm>
                              <a:custGeom>
                                <a:avLst>
                                  <a:gd name="f0" fmla="val 171"/>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310" name="Group 309"/>
                              <p:cNvGrpSpPr/>
                              <p:nvPr/>
                            </p:nvGrpSpPr>
                            <p:grpSpPr>
                              <a:xfrm>
                                <a:off x="5063400" y="2514600"/>
                                <a:ext cx="3901679" cy="413280"/>
                                <a:chOff x="5063400" y="2514600"/>
                                <a:chExt cx="3901679" cy="413280"/>
                              </a:xfrm>
                            </p:grpSpPr>
                            <p:sp>
                              <p:nvSpPr>
                                <p:cNvPr id="311" name="Freeform 310"/>
                                <p:cNvSpPr/>
                                <p:nvPr/>
                              </p:nvSpPr>
                              <p:spPr>
                                <a:xfrm>
                                  <a:off x="5326920" y="2514600"/>
                                  <a:ext cx="3402000" cy="193680"/>
                                </a:xfrm>
                                <a:custGeom>
                                  <a:avLst>
                                    <a:gd name="f0" fmla="val 177"/>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312" name="Group 311"/>
                                <p:cNvGrpSpPr/>
                                <p:nvPr/>
                              </p:nvGrpSpPr>
                              <p:grpSpPr>
                                <a:xfrm>
                                  <a:off x="5063400" y="2514600"/>
                                  <a:ext cx="3901679" cy="413280"/>
                                  <a:chOff x="5063400" y="2514600"/>
                                  <a:chExt cx="3901679" cy="413280"/>
                                </a:xfrm>
                              </p:grpSpPr>
                              <p:sp>
                                <p:nvSpPr>
                                  <p:cNvPr id="313" name="Freeform 312"/>
                                  <p:cNvSpPr/>
                                  <p:nvPr/>
                                </p:nvSpPr>
                                <p:spPr>
                                  <a:xfrm>
                                    <a:off x="5326920" y="2514600"/>
                                    <a:ext cx="3395520" cy="185760"/>
                                  </a:xfrm>
                                  <a:custGeom>
                                    <a:avLst>
                                      <a:gd name="f0" fmla="val 18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314" name="Group 313"/>
                                  <p:cNvGrpSpPr/>
                                  <p:nvPr/>
                                </p:nvGrpSpPr>
                                <p:grpSpPr>
                                  <a:xfrm>
                                    <a:off x="5063400" y="2514600"/>
                                    <a:ext cx="3901679" cy="413280"/>
                                    <a:chOff x="5063400" y="2514600"/>
                                    <a:chExt cx="3901679" cy="413280"/>
                                  </a:xfrm>
                                </p:grpSpPr>
                                <p:sp>
                                  <p:nvSpPr>
                                    <p:cNvPr id="315" name="Freeform 314"/>
                                    <p:cNvSpPr/>
                                    <p:nvPr/>
                                  </p:nvSpPr>
                                  <p:spPr>
                                    <a:xfrm>
                                      <a:off x="5326920" y="2514600"/>
                                      <a:ext cx="3389040" cy="181080"/>
                                    </a:xfrm>
                                    <a:custGeom>
                                      <a:avLst>
                                        <a:gd name="f0" fmla="val 189"/>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316" name="Group 315"/>
                                    <p:cNvGrpSpPr/>
                                    <p:nvPr/>
                                  </p:nvGrpSpPr>
                                  <p:grpSpPr>
                                    <a:xfrm>
                                      <a:off x="5063400" y="2514600"/>
                                      <a:ext cx="3901679" cy="413280"/>
                                      <a:chOff x="5063400" y="2514600"/>
                                      <a:chExt cx="3901679" cy="413280"/>
                                    </a:xfrm>
                                  </p:grpSpPr>
                                  <p:sp>
                                    <p:nvSpPr>
                                      <p:cNvPr id="317" name="Freeform 316"/>
                                      <p:cNvSpPr/>
                                      <p:nvPr/>
                                    </p:nvSpPr>
                                    <p:spPr>
                                      <a:xfrm>
                                        <a:off x="5326920" y="2514600"/>
                                        <a:ext cx="3382920" cy="176040"/>
                                      </a:xfrm>
                                      <a:custGeom>
                                        <a:avLst>
                                          <a:gd name="f0" fmla="val 19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318" name="Group 317"/>
                                      <p:cNvGrpSpPr/>
                                      <p:nvPr/>
                                    </p:nvGrpSpPr>
                                    <p:grpSpPr>
                                      <a:xfrm>
                                        <a:off x="5063400" y="2514600"/>
                                        <a:ext cx="3901679" cy="413280"/>
                                        <a:chOff x="5063400" y="2514600"/>
                                        <a:chExt cx="3901679" cy="413280"/>
                                      </a:xfrm>
                                    </p:grpSpPr>
                                    <p:sp>
                                      <p:nvSpPr>
                                        <p:cNvPr id="319" name="Freeform 318"/>
                                        <p:cNvSpPr/>
                                        <p:nvPr/>
                                      </p:nvSpPr>
                                      <p:spPr>
                                        <a:xfrm>
                                          <a:off x="5326920" y="2514600"/>
                                          <a:ext cx="3379680" cy="173160"/>
                                        </a:xfrm>
                                        <a:custGeom>
                                          <a:avLst>
                                            <a:gd name="f0" fmla="val 2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320" name="Group 319"/>
                                        <p:cNvGrpSpPr/>
                                        <p:nvPr/>
                                      </p:nvGrpSpPr>
                                      <p:grpSpPr>
                                        <a:xfrm>
                                          <a:off x="5063400" y="2514600"/>
                                          <a:ext cx="3901679" cy="413280"/>
                                          <a:chOff x="5063400" y="2514600"/>
                                          <a:chExt cx="3901679" cy="413280"/>
                                        </a:xfrm>
                                      </p:grpSpPr>
                                      <p:sp>
                                        <p:nvSpPr>
                                          <p:cNvPr id="321" name="Freeform 320"/>
                                          <p:cNvSpPr/>
                                          <p:nvPr/>
                                        </p:nvSpPr>
                                        <p:spPr>
                                          <a:xfrm>
                                            <a:off x="5326920" y="2514600"/>
                                            <a:ext cx="3378240" cy="169920"/>
                                          </a:xfrm>
                                          <a:custGeom>
                                            <a:avLst>
                                              <a:gd name="f0" fmla="val 203"/>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322" name="Group 321"/>
                                          <p:cNvGrpSpPr/>
                                          <p:nvPr/>
                                        </p:nvGrpSpPr>
                                        <p:grpSpPr>
                                          <a:xfrm>
                                            <a:off x="5063400" y="2514600"/>
                                            <a:ext cx="3901679" cy="413280"/>
                                            <a:chOff x="5063400" y="2514600"/>
                                            <a:chExt cx="3901679" cy="413280"/>
                                          </a:xfrm>
                                        </p:grpSpPr>
                                        <p:sp>
                                          <p:nvSpPr>
                                            <p:cNvPr id="323" name="Freeform 322"/>
                                            <p:cNvSpPr/>
                                            <p:nvPr/>
                                          </p:nvSpPr>
                                          <p:spPr>
                                            <a:xfrm>
                                              <a:off x="5326920" y="2514600"/>
                                              <a:ext cx="3376440" cy="169920"/>
                                            </a:xfrm>
                                            <a:custGeom>
                                              <a:avLst>
                                                <a:gd name="f0" fmla="val 203"/>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sp>
                                          <p:nvSpPr>
                                            <p:cNvPr id="324" name="Freeform 323"/>
                                            <p:cNvSpPr/>
                                            <p:nvPr/>
                                          </p:nvSpPr>
                                          <p:spPr>
                                            <a:xfrm>
                                              <a:off x="5063400" y="2514600"/>
                                              <a:ext cx="3901679" cy="413280"/>
                                            </a:xfrm>
                                            <a:custGeom>
                                              <a:avLst>
                                                <a:gd name="f0" fmla="val 203"/>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t" anchorCtr="0" compatLnSpc="0">
                                              <a:spAutoFit/>
                                            </a:bodyPr>
                                            <a:lstStyle/>
                                            <a:p>
                                              <a:pPr marL="0" marR="0" lvl="0" indent="163440" algn="l" rtl="0" hangingPunct="1">
                                                <a:lnSpc>
                                                  <a:spcPct val="93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r>
                                                <a:rPr lang="en-GB" sz="1800" b="0" i="0" u="none" strike="noStrike" baseline="0" dirty="0">
                                                  <a:ln>
                                                    <a:noFill/>
                                                  </a:ln>
                                                  <a:solidFill>
                                                    <a:srgbClr val="000000"/>
                                                  </a:solidFill>
                                                  <a:latin typeface="Times New Roman" pitchFamily="18"/>
                                                  <a:ea typeface="AR PL ShanHeiSun Uni" pitchFamily="2"/>
                                                  <a:cs typeface="Tahoma" pitchFamily="2"/>
                                                </a:rPr>
                                                <a:t>(knows A’s public encryption key EA)</a:t>
                                              </a:r>
                                            </a:p>
                                          </p:txBody>
                                        </p:sp>
                                      </p:grpSp>
                                    </p:grpSp>
                                  </p:grpSp>
                                </p:grpSp>
                              </p:grpSp>
                            </p:grpSp>
                          </p:grpSp>
                        </p:grpSp>
                      </p:grpSp>
                    </p:grpSp>
                  </p:grpSp>
                </p:grpSp>
              </p:grpSp>
            </p:grpSp>
          </p:grpSp>
        </p:grpSp>
      </p:grpSp>
      <p:grpSp>
        <p:nvGrpSpPr>
          <p:cNvPr id="325" name="Group 324"/>
          <p:cNvGrpSpPr/>
          <p:nvPr/>
        </p:nvGrpSpPr>
        <p:grpSpPr>
          <a:xfrm>
            <a:off x="5943600" y="5662440"/>
            <a:ext cx="2736720" cy="758880"/>
            <a:chOff x="5943600" y="5662440"/>
            <a:chExt cx="2736720" cy="758880"/>
          </a:xfrm>
        </p:grpSpPr>
        <p:sp>
          <p:nvSpPr>
            <p:cNvPr id="326" name="Freeform 325"/>
            <p:cNvSpPr/>
            <p:nvPr/>
          </p:nvSpPr>
          <p:spPr>
            <a:xfrm>
              <a:off x="5943600" y="5662440"/>
              <a:ext cx="2736720" cy="646200"/>
            </a:xfrm>
            <a:custGeom>
              <a:avLst>
                <a:gd name="f0" fmla="val 53"/>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327" name="Group 326"/>
            <p:cNvGrpSpPr/>
            <p:nvPr/>
          </p:nvGrpSpPr>
          <p:grpSpPr>
            <a:xfrm>
              <a:off x="5943600" y="5662440"/>
              <a:ext cx="2712960" cy="758880"/>
              <a:chOff x="5943600" y="5662440"/>
              <a:chExt cx="2712960" cy="758880"/>
            </a:xfrm>
          </p:grpSpPr>
          <p:sp>
            <p:nvSpPr>
              <p:cNvPr id="328" name="Freeform 327"/>
              <p:cNvSpPr/>
              <p:nvPr/>
            </p:nvSpPr>
            <p:spPr>
              <a:xfrm>
                <a:off x="5943600" y="5662440"/>
                <a:ext cx="2712960" cy="625680"/>
              </a:xfrm>
              <a:custGeom>
                <a:avLst>
                  <a:gd name="f0" fmla="val 54"/>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329" name="Group 328"/>
              <p:cNvGrpSpPr/>
              <p:nvPr/>
            </p:nvGrpSpPr>
            <p:grpSpPr>
              <a:xfrm>
                <a:off x="5943600" y="5662440"/>
                <a:ext cx="2690640" cy="758880"/>
                <a:chOff x="5943600" y="5662440"/>
                <a:chExt cx="2690640" cy="758880"/>
              </a:xfrm>
            </p:grpSpPr>
            <p:sp>
              <p:nvSpPr>
                <p:cNvPr id="330" name="Freeform 329"/>
                <p:cNvSpPr/>
                <p:nvPr/>
              </p:nvSpPr>
              <p:spPr>
                <a:xfrm>
                  <a:off x="5943600" y="5662440"/>
                  <a:ext cx="2690640" cy="603360"/>
                </a:xfrm>
                <a:custGeom>
                  <a:avLst>
                    <a:gd name="f0" fmla="val 5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331" name="Group 330"/>
                <p:cNvGrpSpPr/>
                <p:nvPr/>
              </p:nvGrpSpPr>
              <p:grpSpPr>
                <a:xfrm>
                  <a:off x="5943600" y="5662440"/>
                  <a:ext cx="2670120" cy="758880"/>
                  <a:chOff x="5943600" y="5662440"/>
                  <a:chExt cx="2670120" cy="758880"/>
                </a:xfrm>
              </p:grpSpPr>
              <p:sp>
                <p:nvSpPr>
                  <p:cNvPr id="332" name="Freeform 331"/>
                  <p:cNvSpPr/>
                  <p:nvPr/>
                </p:nvSpPr>
                <p:spPr>
                  <a:xfrm>
                    <a:off x="5943600" y="5662440"/>
                    <a:ext cx="2670120" cy="582840"/>
                  </a:xfrm>
                  <a:custGeom>
                    <a:avLst>
                      <a:gd name="f0" fmla="val 59"/>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333" name="Group 332"/>
                  <p:cNvGrpSpPr/>
                  <p:nvPr/>
                </p:nvGrpSpPr>
                <p:grpSpPr>
                  <a:xfrm>
                    <a:off x="5943600" y="5662440"/>
                    <a:ext cx="2651039" cy="758880"/>
                    <a:chOff x="5943600" y="5662440"/>
                    <a:chExt cx="2651039" cy="758880"/>
                  </a:xfrm>
                </p:grpSpPr>
                <p:sp>
                  <p:nvSpPr>
                    <p:cNvPr id="334" name="Freeform 333"/>
                    <p:cNvSpPr/>
                    <p:nvPr/>
                  </p:nvSpPr>
                  <p:spPr>
                    <a:xfrm>
                      <a:off x="5943600" y="5662440"/>
                      <a:ext cx="2651039" cy="563760"/>
                    </a:xfrm>
                    <a:custGeom>
                      <a:avLst>
                        <a:gd name="f0" fmla="val 61"/>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335" name="Group 334"/>
                    <p:cNvGrpSpPr/>
                    <p:nvPr/>
                  </p:nvGrpSpPr>
                  <p:grpSpPr>
                    <a:xfrm>
                      <a:off x="5943600" y="5662440"/>
                      <a:ext cx="2636999" cy="758880"/>
                      <a:chOff x="5943600" y="5662440"/>
                      <a:chExt cx="2636999" cy="758880"/>
                    </a:xfrm>
                  </p:grpSpPr>
                  <p:sp>
                    <p:nvSpPr>
                      <p:cNvPr id="336" name="Freeform 335"/>
                      <p:cNvSpPr/>
                      <p:nvPr/>
                    </p:nvSpPr>
                    <p:spPr>
                      <a:xfrm>
                        <a:off x="5943600" y="5662440"/>
                        <a:ext cx="2636999" cy="546120"/>
                      </a:xfrm>
                      <a:custGeom>
                        <a:avLst>
                          <a:gd name="f0" fmla="val 6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337" name="Group 336"/>
                      <p:cNvGrpSpPr/>
                      <p:nvPr/>
                    </p:nvGrpSpPr>
                    <p:grpSpPr>
                      <a:xfrm>
                        <a:off x="5943600" y="5662440"/>
                        <a:ext cx="2622600" cy="758880"/>
                        <a:chOff x="5943600" y="5662440"/>
                        <a:chExt cx="2622600" cy="758880"/>
                      </a:xfrm>
                    </p:grpSpPr>
                    <p:sp>
                      <p:nvSpPr>
                        <p:cNvPr id="338" name="Freeform 337"/>
                        <p:cNvSpPr/>
                        <p:nvPr/>
                      </p:nvSpPr>
                      <p:spPr>
                        <a:xfrm>
                          <a:off x="5943600" y="5662440"/>
                          <a:ext cx="2622600" cy="532080"/>
                        </a:xfrm>
                        <a:custGeom>
                          <a:avLst>
                            <a:gd name="f0" fmla="val 64"/>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339" name="Group 338"/>
                        <p:cNvGrpSpPr/>
                        <p:nvPr/>
                      </p:nvGrpSpPr>
                      <p:grpSpPr>
                        <a:xfrm>
                          <a:off x="5943600" y="5662440"/>
                          <a:ext cx="2606760" cy="758880"/>
                          <a:chOff x="5943600" y="5662440"/>
                          <a:chExt cx="2606760" cy="758880"/>
                        </a:xfrm>
                      </p:grpSpPr>
                      <p:sp>
                        <p:nvSpPr>
                          <p:cNvPr id="340" name="Freeform 339"/>
                          <p:cNvSpPr/>
                          <p:nvPr/>
                        </p:nvSpPr>
                        <p:spPr>
                          <a:xfrm>
                            <a:off x="5943600" y="5662440"/>
                            <a:ext cx="2606760" cy="519120"/>
                          </a:xfrm>
                          <a:custGeom>
                            <a:avLst>
                              <a:gd name="f0" fmla="val 6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341" name="Group 340"/>
                          <p:cNvGrpSpPr/>
                          <p:nvPr/>
                        </p:nvGrpSpPr>
                        <p:grpSpPr>
                          <a:xfrm>
                            <a:off x="5943600" y="5662440"/>
                            <a:ext cx="2595600" cy="758880"/>
                            <a:chOff x="5943600" y="5662440"/>
                            <a:chExt cx="2595600" cy="758880"/>
                          </a:xfrm>
                        </p:grpSpPr>
                        <p:sp>
                          <p:nvSpPr>
                            <p:cNvPr id="342" name="Freeform 341"/>
                            <p:cNvSpPr/>
                            <p:nvPr/>
                          </p:nvSpPr>
                          <p:spPr>
                            <a:xfrm>
                              <a:off x="5943600" y="5662440"/>
                              <a:ext cx="2595600" cy="508320"/>
                            </a:xfrm>
                            <a:custGeom>
                              <a:avLst>
                                <a:gd name="f0" fmla="val 67"/>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343" name="Group 342"/>
                            <p:cNvGrpSpPr/>
                            <p:nvPr/>
                          </p:nvGrpSpPr>
                          <p:grpSpPr>
                            <a:xfrm>
                              <a:off x="5943600" y="5662440"/>
                              <a:ext cx="2583000" cy="758880"/>
                              <a:chOff x="5943600" y="5662440"/>
                              <a:chExt cx="2583000" cy="758880"/>
                            </a:xfrm>
                          </p:grpSpPr>
                          <p:sp>
                            <p:nvSpPr>
                              <p:cNvPr id="344" name="Freeform 343"/>
                              <p:cNvSpPr/>
                              <p:nvPr/>
                            </p:nvSpPr>
                            <p:spPr>
                              <a:xfrm>
                                <a:off x="5943600" y="5662440"/>
                                <a:ext cx="2583000" cy="498600"/>
                              </a:xfrm>
                              <a:custGeom>
                                <a:avLst>
                                  <a:gd name="f0" fmla="val 6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345" name="Group 344"/>
                              <p:cNvGrpSpPr/>
                              <p:nvPr/>
                            </p:nvGrpSpPr>
                            <p:grpSpPr>
                              <a:xfrm>
                                <a:off x="5943600" y="5662440"/>
                                <a:ext cx="2573280" cy="758880"/>
                                <a:chOff x="5943600" y="5662440"/>
                                <a:chExt cx="2573280" cy="758880"/>
                              </a:xfrm>
                            </p:grpSpPr>
                            <p:sp>
                              <p:nvSpPr>
                                <p:cNvPr id="346" name="Freeform 345"/>
                                <p:cNvSpPr/>
                                <p:nvPr/>
                              </p:nvSpPr>
                              <p:spPr>
                                <a:xfrm>
                                  <a:off x="5943600" y="5662440"/>
                                  <a:ext cx="2573280" cy="489240"/>
                                </a:xfrm>
                                <a:custGeom>
                                  <a:avLst>
                                    <a:gd name="f0" fmla="val 7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347" name="Group 346"/>
                                <p:cNvGrpSpPr/>
                                <p:nvPr/>
                              </p:nvGrpSpPr>
                              <p:grpSpPr>
                                <a:xfrm>
                                  <a:off x="5943600" y="5662440"/>
                                  <a:ext cx="2567160" cy="758880"/>
                                  <a:chOff x="5943600" y="5662440"/>
                                  <a:chExt cx="2567160" cy="758880"/>
                                </a:xfrm>
                              </p:grpSpPr>
                              <p:sp>
                                <p:nvSpPr>
                                  <p:cNvPr id="348" name="Freeform 347"/>
                                  <p:cNvSpPr/>
                                  <p:nvPr/>
                                </p:nvSpPr>
                                <p:spPr>
                                  <a:xfrm>
                                    <a:off x="5943600" y="5662440"/>
                                    <a:ext cx="2567160" cy="481320"/>
                                  </a:xfrm>
                                  <a:custGeom>
                                    <a:avLst>
                                      <a:gd name="f0" fmla="val 71"/>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349" name="Group 348"/>
                                  <p:cNvGrpSpPr/>
                                  <p:nvPr/>
                                </p:nvGrpSpPr>
                                <p:grpSpPr>
                                  <a:xfrm>
                                    <a:off x="5943600" y="5662440"/>
                                    <a:ext cx="2558880" cy="758880"/>
                                    <a:chOff x="5943600" y="5662440"/>
                                    <a:chExt cx="2558880" cy="758880"/>
                                  </a:xfrm>
                                </p:grpSpPr>
                                <p:sp>
                                  <p:nvSpPr>
                                    <p:cNvPr id="350" name="Freeform 349"/>
                                    <p:cNvSpPr/>
                                    <p:nvPr/>
                                  </p:nvSpPr>
                                  <p:spPr>
                                    <a:xfrm>
                                      <a:off x="5943600" y="5662440"/>
                                      <a:ext cx="2558880" cy="473400"/>
                                    </a:xfrm>
                                    <a:custGeom>
                                      <a:avLst>
                                        <a:gd name="f0" fmla="val 7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351" name="Group 350"/>
                                    <p:cNvGrpSpPr/>
                                    <p:nvPr/>
                                  </p:nvGrpSpPr>
                                  <p:grpSpPr>
                                    <a:xfrm>
                                      <a:off x="5943600" y="5662440"/>
                                      <a:ext cx="2549520" cy="758880"/>
                                      <a:chOff x="5943600" y="5662440"/>
                                      <a:chExt cx="2549520" cy="758880"/>
                                    </a:xfrm>
                                  </p:grpSpPr>
                                  <p:sp>
                                    <p:nvSpPr>
                                      <p:cNvPr id="352" name="Freeform 351"/>
                                      <p:cNvSpPr/>
                                      <p:nvPr/>
                                    </p:nvSpPr>
                                    <p:spPr>
                                      <a:xfrm>
                                        <a:off x="5943600" y="5662440"/>
                                        <a:ext cx="2549520" cy="466920"/>
                                      </a:xfrm>
                                      <a:custGeom>
                                        <a:avLst>
                                          <a:gd name="f0" fmla="val 73"/>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353" name="Group 352"/>
                                      <p:cNvGrpSpPr/>
                                      <p:nvPr/>
                                    </p:nvGrpSpPr>
                                    <p:grpSpPr>
                                      <a:xfrm>
                                        <a:off x="5943600" y="5662440"/>
                                        <a:ext cx="2546280" cy="758880"/>
                                        <a:chOff x="5943600" y="5662440"/>
                                        <a:chExt cx="2546280" cy="758880"/>
                                      </a:xfrm>
                                    </p:grpSpPr>
                                    <p:sp>
                                      <p:nvSpPr>
                                        <p:cNvPr id="354" name="Freeform 353"/>
                                        <p:cNvSpPr/>
                                        <p:nvPr/>
                                      </p:nvSpPr>
                                      <p:spPr>
                                        <a:xfrm>
                                          <a:off x="5943600" y="5662440"/>
                                          <a:ext cx="2546280" cy="463680"/>
                                        </a:xfrm>
                                        <a:custGeom>
                                          <a:avLst>
                                            <a:gd name="f0" fmla="val 73"/>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355" name="Group 354"/>
                                        <p:cNvGrpSpPr/>
                                        <p:nvPr/>
                                      </p:nvGrpSpPr>
                                      <p:grpSpPr>
                                        <a:xfrm>
                                          <a:off x="5943600" y="5662440"/>
                                          <a:ext cx="2544840" cy="758880"/>
                                          <a:chOff x="5943600" y="5662440"/>
                                          <a:chExt cx="2544840" cy="758880"/>
                                        </a:xfrm>
                                      </p:grpSpPr>
                                      <p:sp>
                                        <p:nvSpPr>
                                          <p:cNvPr id="356" name="Freeform 355"/>
                                          <p:cNvSpPr/>
                                          <p:nvPr/>
                                        </p:nvSpPr>
                                        <p:spPr>
                                          <a:xfrm>
                                            <a:off x="5943600" y="5662440"/>
                                            <a:ext cx="2544840" cy="460439"/>
                                          </a:xfrm>
                                          <a:custGeom>
                                            <a:avLst>
                                              <a:gd name="f0" fmla="val 74"/>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357" name="Group 356"/>
                                          <p:cNvGrpSpPr/>
                                          <p:nvPr/>
                                        </p:nvGrpSpPr>
                                        <p:grpSpPr>
                                          <a:xfrm>
                                            <a:off x="5943600" y="5662440"/>
                                            <a:ext cx="2543039" cy="758880"/>
                                            <a:chOff x="5943600" y="5662440"/>
                                            <a:chExt cx="2543039" cy="758880"/>
                                          </a:xfrm>
                                        </p:grpSpPr>
                                        <p:sp>
                                          <p:nvSpPr>
                                            <p:cNvPr id="358" name="Freeform 357"/>
                                            <p:cNvSpPr/>
                                            <p:nvPr/>
                                          </p:nvSpPr>
                                          <p:spPr>
                                            <a:xfrm>
                                              <a:off x="5943600" y="5662440"/>
                                              <a:ext cx="2543039" cy="460439"/>
                                            </a:xfrm>
                                            <a:custGeom>
                                              <a:avLst>
                                                <a:gd name="f0" fmla="val 74"/>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sp>
                                          <p:nvSpPr>
                                            <p:cNvPr id="359" name="Freeform 358"/>
                                            <p:cNvSpPr/>
                                            <p:nvPr/>
                                          </p:nvSpPr>
                                          <p:spPr>
                                            <a:xfrm>
                                              <a:off x="5944320" y="5662440"/>
                                              <a:ext cx="2539800" cy="758880"/>
                                            </a:xfrm>
                                            <a:custGeom>
                                              <a:avLst>
                                                <a:gd name="f0" fmla="val 74"/>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t" anchorCtr="0" compatLnSpc="0">
                                              <a:spAutoFit/>
                                            </a:bodyPr>
                                            <a:lstStyle/>
                                            <a:p>
                                              <a:pPr marL="0" marR="0" lvl="0" indent="0" algn="l" rtl="0" hangingPunct="1">
                                                <a:lnSpc>
                                                  <a:spcPct val="93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r>
                                                <a:rPr lang="en-GB" sz="1800" b="0" i="0" u="none" strike="noStrike" baseline="0">
                                                  <a:ln>
                                                    <a:noFill/>
                                                  </a:ln>
                                                  <a:solidFill>
                                                    <a:srgbClr val="000000"/>
                                                  </a:solidFill>
                                                  <a:latin typeface="Times New Roman" pitchFamily="18"/>
                                                  <a:ea typeface="AR PL ShanHeiSun Uni" pitchFamily="2"/>
                                                  <a:cs typeface="Tahoma" pitchFamily="2"/>
                                                </a:rPr>
                                                <a:t>If nonce check is ok then</a:t>
                                              </a:r>
                                            </a:p>
                                            <a:p>
                                              <a:pPr marL="0" marR="0" lvl="0" indent="0" algn="l" rtl="0" hangingPunct="1">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r>
                                                <a:rPr lang="en-GB" sz="1800" b="0" i="0" u="none" strike="noStrike" baseline="0">
                                                  <a:ln>
                                                    <a:noFill/>
                                                  </a:ln>
                                                  <a:solidFill>
                                                    <a:srgbClr val="000000"/>
                                                  </a:solidFill>
                                                  <a:latin typeface="Times New Roman" pitchFamily="18"/>
                                                  <a:ea typeface="AR PL ShanHeiSun Uni" pitchFamily="2"/>
                                                  <a:cs typeface="Tahoma" pitchFamily="2"/>
                                                </a:rPr>
                                                <a:t>Output N</a:t>
                                              </a:r>
                                              <a:r>
                                                <a:rPr lang="en-GB" sz="1800" b="0" i="0" u="none" strike="noStrike" baseline="-25000">
                                                  <a:ln>
                                                    <a:noFill/>
                                                  </a:ln>
                                                  <a:solidFill>
                                                    <a:srgbClr val="000000"/>
                                                  </a:solidFill>
                                                  <a:latin typeface="Times New Roman" pitchFamily="18"/>
                                                  <a:ea typeface="AR PL ShanHeiSun Uni" pitchFamily="2"/>
                                                  <a:cs typeface="Tahoma" pitchFamily="2"/>
                                                </a:rPr>
                                                <a:t>B</a:t>
                                              </a:r>
                                            </a:p>
                                          </p:txBody>
                                        </p:sp>
                                      </p:grpSp>
                                    </p:grpSp>
                                  </p:grpSp>
                                </p:grpSp>
                              </p:grpSp>
                            </p:grpSp>
                          </p:grpSp>
                        </p:grpSp>
                      </p:grpSp>
                    </p:grpSp>
                  </p:grpSp>
                </p:grpSp>
              </p:grpSp>
            </p:grpSp>
          </p:grpSp>
        </p:grpSp>
      </p:grpSp>
      <p:grpSp>
        <p:nvGrpSpPr>
          <p:cNvPr id="360" name="Group 359"/>
          <p:cNvGrpSpPr/>
          <p:nvPr/>
        </p:nvGrpSpPr>
        <p:grpSpPr>
          <a:xfrm>
            <a:off x="39600" y="3193920"/>
            <a:ext cx="2830680" cy="440279"/>
            <a:chOff x="39600" y="3193920"/>
            <a:chExt cx="2830680" cy="440279"/>
          </a:xfrm>
        </p:grpSpPr>
        <p:sp>
          <p:nvSpPr>
            <p:cNvPr id="361" name="Freeform 360"/>
            <p:cNvSpPr/>
            <p:nvPr/>
          </p:nvSpPr>
          <p:spPr>
            <a:xfrm>
              <a:off x="39600" y="3193920"/>
              <a:ext cx="2830680" cy="371520"/>
            </a:xfrm>
            <a:custGeom>
              <a:avLst>
                <a:gd name="f0" fmla="val 9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362" name="Group 361"/>
            <p:cNvGrpSpPr/>
            <p:nvPr/>
          </p:nvGrpSpPr>
          <p:grpSpPr>
            <a:xfrm>
              <a:off x="39600" y="3193920"/>
              <a:ext cx="2806920" cy="440279"/>
              <a:chOff x="39600" y="3193920"/>
              <a:chExt cx="2806920" cy="440279"/>
            </a:xfrm>
          </p:grpSpPr>
          <p:sp>
            <p:nvSpPr>
              <p:cNvPr id="363" name="Freeform 362"/>
              <p:cNvSpPr/>
              <p:nvPr/>
            </p:nvSpPr>
            <p:spPr>
              <a:xfrm>
                <a:off x="39600" y="3193920"/>
                <a:ext cx="2806920" cy="351000"/>
              </a:xfrm>
              <a:custGeom>
                <a:avLst>
                  <a:gd name="f0" fmla="val 9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364" name="Group 363"/>
              <p:cNvGrpSpPr/>
              <p:nvPr/>
            </p:nvGrpSpPr>
            <p:grpSpPr>
              <a:xfrm>
                <a:off x="39600" y="3193920"/>
                <a:ext cx="2789280" cy="440279"/>
                <a:chOff x="39600" y="3193920"/>
                <a:chExt cx="2789280" cy="440279"/>
              </a:xfrm>
            </p:grpSpPr>
            <p:sp>
              <p:nvSpPr>
                <p:cNvPr id="365" name="Freeform 364"/>
                <p:cNvSpPr/>
                <p:nvPr/>
              </p:nvSpPr>
              <p:spPr>
                <a:xfrm>
                  <a:off x="39600" y="3193920"/>
                  <a:ext cx="2789280" cy="328680"/>
                </a:xfrm>
                <a:custGeom>
                  <a:avLst>
                    <a:gd name="f0" fmla="val 104"/>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366" name="Group 365"/>
                <p:cNvGrpSpPr/>
                <p:nvPr/>
              </p:nvGrpSpPr>
              <p:grpSpPr>
                <a:xfrm>
                  <a:off x="39600" y="3193920"/>
                  <a:ext cx="2770200" cy="440279"/>
                  <a:chOff x="39600" y="3193920"/>
                  <a:chExt cx="2770200" cy="440279"/>
                </a:xfrm>
              </p:grpSpPr>
              <p:sp>
                <p:nvSpPr>
                  <p:cNvPr id="367" name="Freeform 366"/>
                  <p:cNvSpPr/>
                  <p:nvPr/>
                </p:nvSpPr>
                <p:spPr>
                  <a:xfrm>
                    <a:off x="39600" y="3193920"/>
                    <a:ext cx="2770200" cy="312840"/>
                  </a:xfrm>
                  <a:custGeom>
                    <a:avLst>
                      <a:gd name="f0" fmla="val 11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368" name="Group 367"/>
                  <p:cNvGrpSpPr/>
                  <p:nvPr/>
                </p:nvGrpSpPr>
                <p:grpSpPr>
                  <a:xfrm>
                    <a:off x="39600" y="3193920"/>
                    <a:ext cx="2752920" cy="440279"/>
                    <a:chOff x="39600" y="3193920"/>
                    <a:chExt cx="2752920" cy="440279"/>
                  </a:xfrm>
                </p:grpSpPr>
                <p:sp>
                  <p:nvSpPr>
                    <p:cNvPr id="369" name="Freeform 368"/>
                    <p:cNvSpPr/>
                    <p:nvPr/>
                  </p:nvSpPr>
                  <p:spPr>
                    <a:xfrm>
                      <a:off x="39600" y="3193920"/>
                      <a:ext cx="2752920" cy="295560"/>
                    </a:xfrm>
                    <a:custGeom>
                      <a:avLst>
                        <a:gd name="f0" fmla="val 11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370" name="Group 369"/>
                    <p:cNvGrpSpPr/>
                    <p:nvPr/>
                  </p:nvGrpSpPr>
                  <p:grpSpPr>
                    <a:xfrm>
                      <a:off x="39600" y="3193920"/>
                      <a:ext cx="2735280" cy="440279"/>
                      <a:chOff x="39600" y="3193920"/>
                      <a:chExt cx="2735280" cy="440279"/>
                    </a:xfrm>
                  </p:grpSpPr>
                  <p:sp>
                    <p:nvSpPr>
                      <p:cNvPr id="371" name="Freeform 370"/>
                      <p:cNvSpPr/>
                      <p:nvPr/>
                    </p:nvSpPr>
                    <p:spPr>
                      <a:xfrm>
                        <a:off x="39600" y="3193920"/>
                        <a:ext cx="2735280" cy="277920"/>
                      </a:xfrm>
                      <a:custGeom>
                        <a:avLst>
                          <a:gd name="f0" fmla="val 124"/>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372" name="Group 371"/>
                      <p:cNvGrpSpPr/>
                      <p:nvPr/>
                    </p:nvGrpSpPr>
                    <p:grpSpPr>
                      <a:xfrm>
                        <a:off x="39600" y="3193920"/>
                        <a:ext cx="2719440" cy="440279"/>
                        <a:chOff x="39600" y="3193920"/>
                        <a:chExt cx="2719440" cy="440279"/>
                      </a:xfrm>
                    </p:grpSpPr>
                    <p:sp>
                      <p:nvSpPr>
                        <p:cNvPr id="373" name="Freeform 372"/>
                        <p:cNvSpPr/>
                        <p:nvPr/>
                      </p:nvSpPr>
                      <p:spPr>
                        <a:xfrm>
                          <a:off x="39600" y="3193920"/>
                          <a:ext cx="2719440" cy="262080"/>
                        </a:xfrm>
                        <a:custGeom>
                          <a:avLst>
                            <a:gd name="f0" fmla="val 131"/>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374" name="Group 373"/>
                        <p:cNvGrpSpPr/>
                        <p:nvPr/>
                      </p:nvGrpSpPr>
                      <p:grpSpPr>
                        <a:xfrm>
                          <a:off x="39600" y="3193920"/>
                          <a:ext cx="2705039" cy="440279"/>
                          <a:chOff x="39600" y="3193920"/>
                          <a:chExt cx="2705039" cy="440279"/>
                        </a:xfrm>
                      </p:grpSpPr>
                      <p:sp>
                        <p:nvSpPr>
                          <p:cNvPr id="375" name="Freeform 374"/>
                          <p:cNvSpPr/>
                          <p:nvPr/>
                        </p:nvSpPr>
                        <p:spPr>
                          <a:xfrm>
                            <a:off x="39600" y="3193920"/>
                            <a:ext cx="2705039" cy="250920"/>
                          </a:xfrm>
                          <a:custGeom>
                            <a:avLst>
                              <a:gd name="f0" fmla="val 13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376" name="Group 375"/>
                          <p:cNvGrpSpPr/>
                          <p:nvPr/>
                        </p:nvGrpSpPr>
                        <p:grpSpPr>
                          <a:xfrm>
                            <a:off x="39600" y="3193920"/>
                            <a:ext cx="2692440" cy="440279"/>
                            <a:chOff x="39600" y="3193920"/>
                            <a:chExt cx="2692440" cy="440279"/>
                          </a:xfrm>
                        </p:grpSpPr>
                        <p:sp>
                          <p:nvSpPr>
                            <p:cNvPr id="377" name="Freeform 376"/>
                            <p:cNvSpPr/>
                            <p:nvPr/>
                          </p:nvSpPr>
                          <p:spPr>
                            <a:xfrm>
                              <a:off x="39600" y="3193920"/>
                              <a:ext cx="2692440" cy="241560"/>
                            </a:xfrm>
                            <a:custGeom>
                              <a:avLst>
                                <a:gd name="f0" fmla="val 14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378" name="Group 377"/>
                            <p:cNvGrpSpPr/>
                            <p:nvPr/>
                          </p:nvGrpSpPr>
                          <p:grpSpPr>
                            <a:xfrm>
                              <a:off x="39600" y="3193920"/>
                              <a:ext cx="2679840" cy="440279"/>
                              <a:chOff x="39600" y="3193920"/>
                              <a:chExt cx="2679840" cy="440279"/>
                            </a:xfrm>
                          </p:grpSpPr>
                          <p:sp>
                            <p:nvSpPr>
                              <p:cNvPr id="379" name="Freeform 378"/>
                              <p:cNvSpPr/>
                              <p:nvPr/>
                            </p:nvSpPr>
                            <p:spPr>
                              <a:xfrm>
                                <a:off x="39600" y="3193920"/>
                                <a:ext cx="2679840" cy="231840"/>
                              </a:xfrm>
                              <a:custGeom>
                                <a:avLst>
                                  <a:gd name="f0" fmla="val 147"/>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380" name="Group 379"/>
                              <p:cNvGrpSpPr/>
                              <p:nvPr/>
                            </p:nvGrpSpPr>
                            <p:grpSpPr>
                              <a:xfrm>
                                <a:off x="39600" y="3193920"/>
                                <a:ext cx="2670120" cy="440279"/>
                                <a:chOff x="39600" y="3193920"/>
                                <a:chExt cx="2670120" cy="440279"/>
                              </a:xfrm>
                            </p:grpSpPr>
                            <p:sp>
                              <p:nvSpPr>
                                <p:cNvPr id="381" name="Freeform 380"/>
                                <p:cNvSpPr/>
                                <p:nvPr/>
                              </p:nvSpPr>
                              <p:spPr>
                                <a:xfrm>
                                  <a:off x="39600" y="3193920"/>
                                  <a:ext cx="2670120" cy="223920"/>
                                </a:xfrm>
                                <a:custGeom>
                                  <a:avLst>
                                    <a:gd name="f0" fmla="val 154"/>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382" name="Group 381"/>
                                <p:cNvGrpSpPr/>
                                <p:nvPr/>
                              </p:nvGrpSpPr>
                              <p:grpSpPr>
                                <a:xfrm>
                                  <a:off x="39600" y="3193920"/>
                                  <a:ext cx="2662200" cy="440279"/>
                                  <a:chOff x="39600" y="3193920"/>
                                  <a:chExt cx="2662200" cy="440279"/>
                                </a:xfrm>
                              </p:grpSpPr>
                              <p:sp>
                                <p:nvSpPr>
                                  <p:cNvPr id="383" name="Freeform 382"/>
                                  <p:cNvSpPr/>
                                  <p:nvPr/>
                                </p:nvSpPr>
                                <p:spPr>
                                  <a:xfrm>
                                    <a:off x="39600" y="3193920"/>
                                    <a:ext cx="2662200" cy="217440"/>
                                  </a:xfrm>
                                  <a:custGeom>
                                    <a:avLst>
                                      <a:gd name="f0" fmla="val 15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384" name="Group 383"/>
                                  <p:cNvGrpSpPr/>
                                  <p:nvPr/>
                                </p:nvGrpSpPr>
                                <p:grpSpPr>
                                  <a:xfrm>
                                    <a:off x="39600" y="3193920"/>
                                    <a:ext cx="2656080" cy="440279"/>
                                    <a:chOff x="39600" y="3193920"/>
                                    <a:chExt cx="2656080" cy="440279"/>
                                  </a:xfrm>
                                </p:grpSpPr>
                                <p:sp>
                                  <p:nvSpPr>
                                    <p:cNvPr id="385" name="Freeform 384"/>
                                    <p:cNvSpPr/>
                                    <p:nvPr/>
                                  </p:nvSpPr>
                                  <p:spPr>
                                    <a:xfrm>
                                      <a:off x="39600" y="3193920"/>
                                      <a:ext cx="2656080" cy="209520"/>
                                    </a:xfrm>
                                    <a:custGeom>
                                      <a:avLst>
                                        <a:gd name="f0" fmla="val 163"/>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386" name="Group 385"/>
                                    <p:cNvGrpSpPr/>
                                    <p:nvPr/>
                                  </p:nvGrpSpPr>
                                  <p:grpSpPr>
                                    <a:xfrm>
                                      <a:off x="39600" y="3193920"/>
                                      <a:ext cx="2649600" cy="440279"/>
                                      <a:chOff x="39600" y="3193920"/>
                                      <a:chExt cx="2649600" cy="440279"/>
                                    </a:xfrm>
                                  </p:grpSpPr>
                                  <p:sp>
                                    <p:nvSpPr>
                                      <p:cNvPr id="387" name="Freeform 386"/>
                                      <p:cNvSpPr/>
                                      <p:nvPr/>
                                    </p:nvSpPr>
                                    <p:spPr>
                                      <a:xfrm>
                                        <a:off x="39600" y="3193920"/>
                                        <a:ext cx="2649600" cy="204840"/>
                                      </a:xfrm>
                                      <a:custGeom>
                                        <a:avLst>
                                          <a:gd name="f0" fmla="val 16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388" name="Group 387"/>
                                      <p:cNvGrpSpPr/>
                                      <p:nvPr/>
                                    </p:nvGrpSpPr>
                                    <p:grpSpPr>
                                      <a:xfrm>
                                        <a:off x="39600" y="3193920"/>
                                        <a:ext cx="2644920" cy="440279"/>
                                        <a:chOff x="39600" y="3193920"/>
                                        <a:chExt cx="2644920" cy="440279"/>
                                      </a:xfrm>
                                    </p:grpSpPr>
                                    <p:sp>
                                      <p:nvSpPr>
                                        <p:cNvPr id="389" name="Freeform 388"/>
                                        <p:cNvSpPr/>
                                        <p:nvPr/>
                                      </p:nvSpPr>
                                      <p:spPr>
                                        <a:xfrm>
                                          <a:off x="39600" y="3193920"/>
                                          <a:ext cx="2644920" cy="201600"/>
                                        </a:xfrm>
                                        <a:custGeom>
                                          <a:avLst>
                                            <a:gd name="f0" fmla="val 171"/>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390" name="Group 389"/>
                                        <p:cNvGrpSpPr/>
                                        <p:nvPr/>
                                      </p:nvGrpSpPr>
                                      <p:grpSpPr>
                                        <a:xfrm>
                                          <a:off x="39600" y="3193920"/>
                                          <a:ext cx="2641680" cy="440279"/>
                                          <a:chOff x="39600" y="3193920"/>
                                          <a:chExt cx="2641680" cy="440279"/>
                                        </a:xfrm>
                                      </p:grpSpPr>
                                      <p:sp>
                                        <p:nvSpPr>
                                          <p:cNvPr id="391" name="Freeform 390"/>
                                          <p:cNvSpPr/>
                                          <p:nvPr/>
                                        </p:nvSpPr>
                                        <p:spPr>
                                          <a:xfrm>
                                            <a:off x="39600" y="3193920"/>
                                            <a:ext cx="2641680" cy="200160"/>
                                          </a:xfrm>
                                          <a:custGeom>
                                            <a:avLst>
                                              <a:gd name="f0" fmla="val 171"/>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392" name="Group 391"/>
                                          <p:cNvGrpSpPr/>
                                          <p:nvPr/>
                                        </p:nvGrpSpPr>
                                        <p:grpSpPr>
                                          <a:xfrm>
                                            <a:off x="39600" y="3193920"/>
                                            <a:ext cx="2641680" cy="440279"/>
                                            <a:chOff x="39600" y="3193920"/>
                                            <a:chExt cx="2641680" cy="440279"/>
                                          </a:xfrm>
                                        </p:grpSpPr>
                                        <p:sp>
                                          <p:nvSpPr>
                                            <p:cNvPr id="393" name="Freeform 392"/>
                                            <p:cNvSpPr/>
                                            <p:nvPr/>
                                          </p:nvSpPr>
                                          <p:spPr>
                                            <a:xfrm>
                                              <a:off x="39600" y="3193920"/>
                                              <a:ext cx="2641680" cy="200160"/>
                                            </a:xfrm>
                                            <a:custGeom>
                                              <a:avLst>
                                                <a:gd name="f0" fmla="val 171"/>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sp>
                                          <p:nvSpPr>
                                            <p:cNvPr id="394" name="Freeform 393"/>
                                            <p:cNvSpPr/>
                                            <p:nvPr/>
                                          </p:nvSpPr>
                                          <p:spPr>
                                            <a:xfrm>
                                              <a:off x="63360" y="3193920"/>
                                              <a:ext cx="2593080" cy="440279"/>
                                            </a:xfrm>
                                            <a:custGeom>
                                              <a:avLst>
                                                <a:gd name="f0" fmla="val 171"/>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t" anchorCtr="0" compatLnSpc="0">
                                              <a:spAutoFit/>
                                            </a:bodyPr>
                                            <a:lstStyle/>
                                            <a:p>
                                              <a:pPr marL="0" marR="0" lvl="0" indent="0" algn="l" rtl="0" hangingPunct="1">
                                                <a:lnSpc>
                                                  <a:spcPct val="93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r>
                                                <a:rPr lang="en-GB" sz="1800" b="0" i="0" u="none" strike="noStrike" baseline="0">
                                                  <a:ln>
                                                    <a:noFill/>
                                                  </a:ln>
                                                  <a:solidFill>
                                                    <a:srgbClr val="000000"/>
                                                  </a:solidFill>
                                                  <a:latin typeface="Times New Roman" pitchFamily="18"/>
                                                  <a:ea typeface="AR PL ShanHeiSun Uni" pitchFamily="2"/>
                                                  <a:cs typeface="Tahoma" pitchFamily="2"/>
                                                </a:rPr>
                                                <a:t>Choose a random k-bit N</a:t>
                                              </a:r>
                                              <a:r>
                                                <a:rPr lang="en-GB" sz="1800" b="0" i="0" u="none" strike="noStrike" baseline="-25000">
                                                  <a:ln>
                                                    <a:noFill/>
                                                  </a:ln>
                                                  <a:solidFill>
                                                    <a:srgbClr val="000000"/>
                                                  </a:solidFill>
                                                  <a:latin typeface="Times New Roman" pitchFamily="18"/>
                                                  <a:ea typeface="AR PL ShanHeiSun Uni" pitchFamily="2"/>
                                                  <a:cs typeface="Tahoma" pitchFamily="2"/>
                                                </a:rPr>
                                                <a:t>A</a:t>
                                              </a:r>
                                            </a:p>
                                          </p:txBody>
                                        </p:sp>
                                      </p:grpSp>
                                    </p:grpSp>
                                  </p:grpSp>
                                </p:grpSp>
                              </p:grpSp>
                            </p:grpSp>
                          </p:grpSp>
                        </p:grpSp>
                      </p:grpSp>
                    </p:grpSp>
                  </p:grpSp>
                </p:grpSp>
              </p:grpSp>
            </p:grpSp>
          </p:grpSp>
        </p:grpSp>
      </p:grpSp>
      <p:grpSp>
        <p:nvGrpSpPr>
          <p:cNvPr id="395" name="Group 394"/>
          <p:cNvGrpSpPr/>
          <p:nvPr/>
        </p:nvGrpSpPr>
        <p:grpSpPr>
          <a:xfrm>
            <a:off x="241200" y="4800600"/>
            <a:ext cx="2133360" cy="981720"/>
            <a:chOff x="241200" y="4800600"/>
            <a:chExt cx="2133360" cy="981720"/>
          </a:xfrm>
        </p:grpSpPr>
        <p:sp>
          <p:nvSpPr>
            <p:cNvPr id="396" name="Freeform 395"/>
            <p:cNvSpPr/>
            <p:nvPr/>
          </p:nvSpPr>
          <p:spPr>
            <a:xfrm>
              <a:off x="244080" y="4800600"/>
              <a:ext cx="2130480" cy="855719"/>
            </a:xfrm>
            <a:custGeom>
              <a:avLst>
                <a:gd name="f0" fmla="val 4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397" name="Group 396"/>
            <p:cNvGrpSpPr/>
            <p:nvPr/>
          </p:nvGrpSpPr>
          <p:grpSpPr>
            <a:xfrm>
              <a:off x="241200" y="4800600"/>
              <a:ext cx="2111040" cy="981720"/>
              <a:chOff x="241200" y="4800600"/>
              <a:chExt cx="2111040" cy="981720"/>
            </a:xfrm>
          </p:grpSpPr>
          <p:sp>
            <p:nvSpPr>
              <p:cNvPr id="398" name="Freeform 397"/>
              <p:cNvSpPr/>
              <p:nvPr/>
            </p:nvSpPr>
            <p:spPr>
              <a:xfrm>
                <a:off x="244080" y="4800600"/>
                <a:ext cx="2108160" cy="833399"/>
              </a:xfrm>
              <a:custGeom>
                <a:avLst>
                  <a:gd name="f0" fmla="val 41"/>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399" name="Group 398"/>
              <p:cNvGrpSpPr/>
              <p:nvPr/>
            </p:nvGrpSpPr>
            <p:grpSpPr>
              <a:xfrm>
                <a:off x="241200" y="4800600"/>
                <a:ext cx="2090520" cy="981720"/>
                <a:chOff x="241200" y="4800600"/>
                <a:chExt cx="2090520" cy="981720"/>
              </a:xfrm>
            </p:grpSpPr>
            <p:sp>
              <p:nvSpPr>
                <p:cNvPr id="400" name="Freeform 399"/>
                <p:cNvSpPr/>
                <p:nvPr/>
              </p:nvSpPr>
              <p:spPr>
                <a:xfrm>
                  <a:off x="244080" y="4800600"/>
                  <a:ext cx="2087640" cy="817560"/>
                </a:xfrm>
                <a:custGeom>
                  <a:avLst>
                    <a:gd name="f0" fmla="val 4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401" name="Group 400"/>
                <p:cNvGrpSpPr/>
                <p:nvPr/>
              </p:nvGrpSpPr>
              <p:grpSpPr>
                <a:xfrm>
                  <a:off x="241200" y="4800600"/>
                  <a:ext cx="2071440" cy="981720"/>
                  <a:chOff x="241200" y="4800600"/>
                  <a:chExt cx="2071440" cy="981720"/>
                </a:xfrm>
              </p:grpSpPr>
              <p:sp>
                <p:nvSpPr>
                  <p:cNvPr id="402" name="Freeform 401"/>
                  <p:cNvSpPr/>
                  <p:nvPr/>
                </p:nvSpPr>
                <p:spPr>
                  <a:xfrm>
                    <a:off x="244080" y="4800600"/>
                    <a:ext cx="2068560" cy="801720"/>
                  </a:xfrm>
                  <a:custGeom>
                    <a:avLst>
                      <a:gd name="f0" fmla="val 4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403" name="Group 402"/>
                  <p:cNvGrpSpPr/>
                  <p:nvPr/>
                </p:nvGrpSpPr>
                <p:grpSpPr>
                  <a:xfrm>
                    <a:off x="241200" y="4800600"/>
                    <a:ext cx="2053799" cy="981720"/>
                    <a:chOff x="241200" y="4800600"/>
                    <a:chExt cx="2053799" cy="981720"/>
                  </a:xfrm>
                </p:grpSpPr>
                <p:sp>
                  <p:nvSpPr>
                    <p:cNvPr id="404" name="Freeform 403"/>
                    <p:cNvSpPr/>
                    <p:nvPr/>
                  </p:nvSpPr>
                  <p:spPr>
                    <a:xfrm>
                      <a:off x="244080" y="4800600"/>
                      <a:ext cx="2050919" cy="781200"/>
                    </a:xfrm>
                    <a:custGeom>
                      <a:avLst>
                        <a:gd name="f0" fmla="val 43"/>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405" name="Group 404"/>
                    <p:cNvGrpSpPr/>
                    <p:nvPr/>
                  </p:nvGrpSpPr>
                  <p:grpSpPr>
                    <a:xfrm>
                      <a:off x="241200" y="4800600"/>
                      <a:ext cx="2039399" cy="981720"/>
                      <a:chOff x="241200" y="4800600"/>
                      <a:chExt cx="2039399" cy="981720"/>
                    </a:xfrm>
                  </p:grpSpPr>
                  <p:sp>
                    <p:nvSpPr>
                      <p:cNvPr id="406" name="Freeform 405"/>
                      <p:cNvSpPr/>
                      <p:nvPr/>
                    </p:nvSpPr>
                    <p:spPr>
                      <a:xfrm>
                        <a:off x="244080" y="4800600"/>
                        <a:ext cx="2036519" cy="765360"/>
                      </a:xfrm>
                      <a:custGeom>
                        <a:avLst>
                          <a:gd name="f0" fmla="val 44"/>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407" name="Group 406"/>
                      <p:cNvGrpSpPr/>
                      <p:nvPr/>
                    </p:nvGrpSpPr>
                    <p:grpSpPr>
                      <a:xfrm>
                        <a:off x="241200" y="4800600"/>
                        <a:ext cx="2025359" cy="981720"/>
                        <a:chOff x="241200" y="4800600"/>
                        <a:chExt cx="2025359" cy="981720"/>
                      </a:xfrm>
                    </p:grpSpPr>
                    <p:sp>
                      <p:nvSpPr>
                        <p:cNvPr id="408" name="Freeform 407"/>
                        <p:cNvSpPr/>
                        <p:nvPr/>
                      </p:nvSpPr>
                      <p:spPr>
                        <a:xfrm>
                          <a:off x="244080" y="4800600"/>
                          <a:ext cx="2022479" cy="750960"/>
                        </a:xfrm>
                        <a:custGeom>
                          <a:avLst>
                            <a:gd name="f0" fmla="val 45"/>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409" name="Group 408"/>
                        <p:cNvGrpSpPr/>
                        <p:nvPr/>
                      </p:nvGrpSpPr>
                      <p:grpSpPr>
                        <a:xfrm>
                          <a:off x="241200" y="4800600"/>
                          <a:ext cx="2010960" cy="981720"/>
                          <a:chOff x="241200" y="4800600"/>
                          <a:chExt cx="2010960" cy="981720"/>
                        </a:xfrm>
                      </p:grpSpPr>
                      <p:sp>
                        <p:nvSpPr>
                          <p:cNvPr id="410" name="Freeform 409"/>
                          <p:cNvSpPr/>
                          <p:nvPr/>
                        </p:nvSpPr>
                        <p:spPr>
                          <a:xfrm>
                            <a:off x="244080" y="4800600"/>
                            <a:ext cx="2008080" cy="739799"/>
                          </a:xfrm>
                          <a:custGeom>
                            <a:avLst>
                              <a:gd name="f0" fmla="val 4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411" name="Group 410"/>
                          <p:cNvGrpSpPr/>
                          <p:nvPr/>
                        </p:nvGrpSpPr>
                        <p:grpSpPr>
                          <a:xfrm>
                            <a:off x="241200" y="4800600"/>
                            <a:ext cx="1999800" cy="981720"/>
                            <a:chOff x="241200" y="4800600"/>
                            <a:chExt cx="1999800" cy="981720"/>
                          </a:xfrm>
                        </p:grpSpPr>
                        <p:sp>
                          <p:nvSpPr>
                            <p:cNvPr id="412" name="Freeform 411"/>
                            <p:cNvSpPr/>
                            <p:nvPr/>
                          </p:nvSpPr>
                          <p:spPr>
                            <a:xfrm>
                              <a:off x="244080" y="4800600"/>
                              <a:ext cx="1996920" cy="727200"/>
                            </a:xfrm>
                            <a:custGeom>
                              <a:avLst>
                                <a:gd name="f0" fmla="val 47"/>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413" name="Group 412"/>
                            <p:cNvGrpSpPr/>
                            <p:nvPr/>
                          </p:nvGrpSpPr>
                          <p:grpSpPr>
                            <a:xfrm>
                              <a:off x="241200" y="4800600"/>
                              <a:ext cx="1990440" cy="981720"/>
                              <a:chOff x="241200" y="4800600"/>
                              <a:chExt cx="1990440" cy="981720"/>
                            </a:xfrm>
                          </p:grpSpPr>
                          <p:sp>
                            <p:nvSpPr>
                              <p:cNvPr id="414" name="Freeform 413"/>
                              <p:cNvSpPr/>
                              <p:nvPr/>
                            </p:nvSpPr>
                            <p:spPr>
                              <a:xfrm>
                                <a:off x="244080" y="4800600"/>
                                <a:ext cx="1987560" cy="720719"/>
                              </a:xfrm>
                              <a:custGeom>
                                <a:avLst>
                                  <a:gd name="f0" fmla="val 47"/>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415" name="Group 414"/>
                              <p:cNvGrpSpPr/>
                              <p:nvPr/>
                            </p:nvGrpSpPr>
                            <p:grpSpPr>
                              <a:xfrm>
                                <a:off x="241200" y="4800600"/>
                                <a:ext cx="1982520" cy="981720"/>
                                <a:chOff x="241200" y="4800600"/>
                                <a:chExt cx="1982520" cy="981720"/>
                              </a:xfrm>
                            </p:grpSpPr>
                            <p:sp>
                              <p:nvSpPr>
                                <p:cNvPr id="416" name="Freeform 415"/>
                                <p:cNvSpPr/>
                                <p:nvPr/>
                              </p:nvSpPr>
                              <p:spPr>
                                <a:xfrm>
                                  <a:off x="244080" y="4800600"/>
                                  <a:ext cx="1979640" cy="714600"/>
                                </a:xfrm>
                                <a:custGeom>
                                  <a:avLst>
                                    <a:gd name="f0" fmla="val 4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417" name="Group 416"/>
                                <p:cNvGrpSpPr/>
                                <p:nvPr/>
                              </p:nvGrpSpPr>
                              <p:grpSpPr>
                                <a:xfrm>
                                  <a:off x="241200" y="4800600"/>
                                  <a:ext cx="1976040" cy="981720"/>
                                  <a:chOff x="241200" y="4800600"/>
                                  <a:chExt cx="1976040" cy="981720"/>
                                </a:xfrm>
                              </p:grpSpPr>
                              <p:sp>
                                <p:nvSpPr>
                                  <p:cNvPr id="418" name="Freeform 417"/>
                                  <p:cNvSpPr/>
                                  <p:nvPr/>
                                </p:nvSpPr>
                                <p:spPr>
                                  <a:xfrm>
                                    <a:off x="244080" y="4800600"/>
                                    <a:ext cx="1973160" cy="708120"/>
                                  </a:xfrm>
                                  <a:custGeom>
                                    <a:avLst>
                                      <a:gd name="f0" fmla="val 4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419" name="Group 418"/>
                                  <p:cNvGrpSpPr/>
                                  <p:nvPr/>
                                </p:nvGrpSpPr>
                                <p:grpSpPr>
                                  <a:xfrm>
                                    <a:off x="241200" y="4800600"/>
                                    <a:ext cx="1969560" cy="981720"/>
                                    <a:chOff x="241200" y="4800600"/>
                                    <a:chExt cx="1969560" cy="981720"/>
                                  </a:xfrm>
                                </p:grpSpPr>
                                <p:sp>
                                  <p:nvSpPr>
                                    <p:cNvPr id="420" name="Freeform 419"/>
                                    <p:cNvSpPr/>
                                    <p:nvPr/>
                                  </p:nvSpPr>
                                  <p:spPr>
                                    <a:xfrm>
                                      <a:off x="244080" y="4800600"/>
                                      <a:ext cx="1966680" cy="701640"/>
                                    </a:xfrm>
                                    <a:custGeom>
                                      <a:avLst>
                                        <a:gd name="f0" fmla="val 4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421" name="Group 420"/>
                                    <p:cNvGrpSpPr/>
                                    <p:nvPr/>
                                  </p:nvGrpSpPr>
                                  <p:grpSpPr>
                                    <a:xfrm>
                                      <a:off x="241200" y="4800600"/>
                                      <a:ext cx="1964880" cy="981720"/>
                                      <a:chOff x="241200" y="4800600"/>
                                      <a:chExt cx="1964880" cy="981720"/>
                                    </a:xfrm>
                                  </p:grpSpPr>
                                  <p:sp>
                                    <p:nvSpPr>
                                      <p:cNvPr id="422" name="Freeform 421"/>
                                      <p:cNvSpPr/>
                                      <p:nvPr/>
                                    </p:nvSpPr>
                                    <p:spPr>
                                      <a:xfrm>
                                        <a:off x="244080" y="4800600"/>
                                        <a:ext cx="1962000" cy="700200"/>
                                      </a:xfrm>
                                      <a:custGeom>
                                        <a:avLst>
                                          <a:gd name="f0" fmla="val 49"/>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423" name="Group 422"/>
                                      <p:cNvGrpSpPr/>
                                      <p:nvPr/>
                                    </p:nvGrpSpPr>
                                    <p:grpSpPr>
                                      <a:xfrm>
                                        <a:off x="241200" y="4800600"/>
                                        <a:ext cx="1964520" cy="981720"/>
                                        <a:chOff x="241200" y="4800600"/>
                                        <a:chExt cx="1964520" cy="981720"/>
                                      </a:xfrm>
                                    </p:grpSpPr>
                                    <p:sp>
                                      <p:nvSpPr>
                                        <p:cNvPr id="424" name="Freeform 423"/>
                                        <p:cNvSpPr/>
                                        <p:nvPr/>
                                      </p:nvSpPr>
                                      <p:spPr>
                                        <a:xfrm>
                                          <a:off x="244080" y="4800600"/>
                                          <a:ext cx="1960560" cy="696960"/>
                                        </a:xfrm>
                                        <a:custGeom>
                                          <a:avLst>
                                            <a:gd name="f0" fmla="val 49"/>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425" name="Group 424"/>
                                        <p:cNvGrpSpPr/>
                                        <p:nvPr/>
                                      </p:nvGrpSpPr>
                                      <p:grpSpPr>
                                        <a:xfrm>
                                          <a:off x="241200" y="4800600"/>
                                          <a:ext cx="1964520" cy="981720"/>
                                          <a:chOff x="241200" y="4800600"/>
                                          <a:chExt cx="1964520" cy="981720"/>
                                        </a:xfrm>
                                      </p:grpSpPr>
                                      <p:sp>
                                        <p:nvSpPr>
                                          <p:cNvPr id="426" name="Freeform 425"/>
                                          <p:cNvSpPr/>
                                          <p:nvPr/>
                                        </p:nvSpPr>
                                        <p:spPr>
                                          <a:xfrm>
                                            <a:off x="244080" y="4800600"/>
                                            <a:ext cx="1960560" cy="696960"/>
                                          </a:xfrm>
                                          <a:custGeom>
                                            <a:avLst>
                                              <a:gd name="f0" fmla="val 49"/>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sp>
                                        <p:nvSpPr>
                                          <p:cNvPr id="427" name="Freeform 426"/>
                                          <p:cNvSpPr/>
                                          <p:nvPr/>
                                        </p:nvSpPr>
                                        <p:spPr>
                                          <a:xfrm>
                                            <a:off x="241200" y="4800600"/>
                                            <a:ext cx="1964520" cy="981720"/>
                                          </a:xfrm>
                                          <a:custGeom>
                                            <a:avLst>
                                              <a:gd name="f0" fmla="val 49"/>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0" tIns="0" rIns="0" bIns="0" anchor="t" anchorCtr="0" compatLnSpc="0">
                                            <a:spAutoFit/>
                                          </a:bodyPr>
                                          <a:lstStyle/>
                                          <a:p>
                                            <a:pPr marL="0" marR="0" lvl="0" indent="0" algn="l" rtl="0" hangingPunct="1">
                                              <a:lnSpc>
                                                <a:spcPct val="93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r>
                                              <a:rPr lang="en-GB" sz="1800" b="0" i="0" u="none" strike="noStrike" baseline="0">
                                                <a:ln>
                                                  <a:noFill/>
                                                </a:ln>
                                                <a:solidFill>
                                                  <a:srgbClr val="000000"/>
                                                </a:solidFill>
                                                <a:latin typeface="Times New Roman" pitchFamily="18"/>
                                                <a:ea typeface="AR PL ShanHeiSun Uni" pitchFamily="2"/>
                                                <a:cs typeface="Tahoma" pitchFamily="2"/>
                                              </a:rPr>
                                              <a:t>If identity and nonce</a:t>
                                            </a:r>
                                          </a:p>
                                          <a:p>
                                            <a:pPr marL="0" marR="0" lvl="0" indent="0" algn="l" rtl="0" hangingPunct="1">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r>
                                              <a:rPr lang="en-GB" sz="1800" b="0" i="0" u="none" strike="noStrike" baseline="0">
                                                <a:ln>
                                                  <a:noFill/>
                                                </a:ln>
                                                <a:solidFill>
                                                  <a:srgbClr val="000000"/>
                                                </a:solidFill>
                                                <a:latin typeface="Times New Roman" pitchFamily="18"/>
                                                <a:ea typeface="AR PL ShanHeiSun Uni" pitchFamily="2"/>
                                                <a:cs typeface="Tahoma" pitchFamily="2"/>
                                              </a:rPr>
                                              <a:t>checks are ok then</a:t>
                                            </a:r>
                                          </a:p>
                                          <a:p>
                                            <a:pPr marL="0" marR="0" lvl="0" indent="0" algn="l" rtl="0" hangingPunct="1">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r>
                                              <a:rPr lang="en-GB" sz="1800" b="0" i="0" u="none" strike="noStrike" baseline="0">
                                                <a:ln>
                                                  <a:noFill/>
                                                </a:ln>
                                                <a:solidFill>
                                                  <a:srgbClr val="000000"/>
                                                </a:solidFill>
                                                <a:latin typeface="Times New Roman" pitchFamily="18"/>
                                                <a:ea typeface="AR PL ShanHeiSun Uni" pitchFamily="2"/>
                                                <a:cs typeface="Tahoma" pitchFamily="2"/>
                                              </a:rPr>
                                              <a:t>output N</a:t>
                                            </a:r>
                                            <a:r>
                                              <a:rPr lang="en-GB" sz="1800" b="0" i="0" u="none" strike="noStrike" baseline="-25000">
                                                <a:ln>
                                                  <a:noFill/>
                                                </a:ln>
                                                <a:solidFill>
                                                  <a:srgbClr val="000000"/>
                                                </a:solidFill>
                                                <a:latin typeface="Times New Roman" pitchFamily="18"/>
                                                <a:ea typeface="AR PL ShanHeiSun Uni" pitchFamily="2"/>
                                                <a:cs typeface="Tahoma" pitchFamily="2"/>
                                              </a:rPr>
                                              <a:t>B </a:t>
                                            </a:r>
                                            <a:r>
                                              <a:rPr lang="en-GB" sz="1800" b="0" i="0" u="none" strike="noStrike" baseline="0">
                                                <a:ln>
                                                  <a:noFill/>
                                                </a:ln>
                                                <a:solidFill>
                                                  <a:srgbClr val="000000"/>
                                                </a:solidFill>
                                                <a:latin typeface="Times New Roman" pitchFamily="18"/>
                                                <a:ea typeface="AR PL ShanHeiSun Uni" pitchFamily="2"/>
                                                <a:cs typeface="Tahoma" pitchFamily="2"/>
                                              </a:rPr>
                                              <a:t>and send</a:t>
                                            </a:r>
                                          </a:p>
                                        </p:txBody>
                                      </p:sp>
                                    </p:grpSp>
                                  </p:grpSp>
                                </p:grpSp>
                              </p:grpSp>
                            </p:grpSp>
                          </p:grpSp>
                        </p:grpSp>
                      </p:grpSp>
                    </p:grpSp>
                  </p:grpSp>
                </p:grpSp>
              </p:grpSp>
            </p:grpSp>
          </p:grpSp>
        </p:grpSp>
      </p:grpSp>
    </p:spTree>
    <p:extLst>
      <p:ext uri="{BB962C8B-B14F-4D97-AF65-F5344CB8AC3E}">
        <p14:creationId xmlns:p14="http://schemas.microsoft.com/office/powerpoint/2010/main" xmlns="" val="4029479682"/>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noGrp="1"/>
          </p:cNvSpPr>
          <p:nvPr>
            <p:ph type="title" idx="4294967295"/>
          </p:nvPr>
        </p:nvSpPr>
        <p:spPr>
          <a:xfrm>
            <a:off x="441554" y="541140"/>
            <a:ext cx="8260893" cy="609720"/>
          </a:xfrm>
        </p:spPr>
        <p:txBody>
          <a:bodyPr wrap="none" lIns="90000" tIns="46800" rIns="90000" bIns="46800" anchorCtr="0">
            <a:spAutoFit/>
          </a:bodyPr>
          <a:lstStyle/>
          <a:p>
            <a:pPr lvl="0">
              <a:lnSpc>
                <a:spcPct val="93000"/>
              </a:lnSpc>
            </a:pPr>
            <a:r>
              <a:rPr lang="en-GB" sz="3600" dirty="0">
                <a:solidFill>
                  <a:srgbClr val="7030A0"/>
                </a:solidFill>
              </a:rPr>
              <a:t>The protocol satisfies the requirements:</a:t>
            </a:r>
          </a:p>
        </p:txBody>
      </p:sp>
      <p:sp>
        <p:nvSpPr>
          <p:cNvPr id="3" name="Text Placeholder 2"/>
          <p:cNvSpPr txBox="1">
            <a:spLocks noGrp="1"/>
          </p:cNvSpPr>
          <p:nvPr>
            <p:ph type="body" idx="4294967295"/>
          </p:nvPr>
        </p:nvSpPr>
        <p:spPr>
          <a:xfrm>
            <a:off x="457200" y="1599840"/>
            <a:ext cx="8692101" cy="4592092"/>
          </a:xfrm>
        </p:spPr>
        <p:txBody>
          <a:bodyPr wrap="none" lIns="90000" tIns="46800" rIns="90000" bIns="46800" anchor="t" anchorCtr="0">
            <a:spAutoFit/>
          </a:bodyPr>
          <a:lstStyle>
            <a:defPPr marL="322200" marR="0" lvl="0" indent="-322200" algn="l" hangingPunct="1">
              <a:lnSpc>
                <a:spcPct val="100000"/>
              </a:lnSpc>
              <a:spcBef>
                <a:spcPts val="799"/>
              </a:spcBef>
              <a:spcAft>
                <a:spcPts val="0"/>
              </a:spcAft>
              <a:buClr>
                <a:srgbClr val="000000"/>
              </a:buClr>
              <a:buSzPct val="100000"/>
              <a:buFont typeface="Arial" pitchFamily="34"/>
              <a:buNone/>
              <a:tabLst>
                <a:tab pos="456840" algn="l"/>
                <a:tab pos="914040" algn="l"/>
                <a:tab pos="1371240" algn="l"/>
                <a:tab pos="1828439" algn="l"/>
                <a:tab pos="2285640" algn="l"/>
                <a:tab pos="2742839" algn="l"/>
                <a:tab pos="3200040" algn="l"/>
                <a:tab pos="3657239" algn="l"/>
                <a:tab pos="4114439" algn="l"/>
                <a:tab pos="4571640" algn="l"/>
                <a:tab pos="5028840" algn="l"/>
                <a:tab pos="5486040" algn="l"/>
                <a:tab pos="5943240" algn="l"/>
                <a:tab pos="6400440" algn="l"/>
                <a:tab pos="6857640" algn="l"/>
                <a:tab pos="7314840" algn="l"/>
                <a:tab pos="7772040" algn="l"/>
                <a:tab pos="8229239" algn="l"/>
                <a:tab pos="8686440" algn="l"/>
                <a:tab pos="9143640" algn="l"/>
              </a:tabLst>
              <a:defRPr lang="en-US" sz="3200" b="0" i="0" u="none" strike="noStrike" baseline="0">
                <a:ln>
                  <a:noFill/>
                </a:ln>
                <a:solidFill>
                  <a:srgbClr val="000000"/>
                </a:solidFill>
                <a:latin typeface="Arial" pitchFamily="34"/>
                <a:ea typeface="Arial" pitchFamily="34"/>
                <a:cs typeface="Arial" pitchFamily="34"/>
              </a:defRPr>
            </a:defPPr>
            <a:lvl1pPr marL="322200" marR="0" lvl="0" indent="-322200" algn="l" hangingPunct="1">
              <a:lnSpc>
                <a:spcPct val="100000"/>
              </a:lnSpc>
              <a:spcBef>
                <a:spcPts val="799"/>
              </a:spcBef>
              <a:spcAft>
                <a:spcPts val="0"/>
              </a:spcAft>
              <a:buClr>
                <a:srgbClr val="000000"/>
              </a:buClr>
              <a:buSzPct val="100000"/>
              <a:buFont typeface="Arial" pitchFamily="34"/>
              <a:buChar char="•"/>
              <a:tabLst>
                <a:tab pos="456840" algn="l"/>
                <a:tab pos="914040" algn="l"/>
                <a:tab pos="1371240" algn="l"/>
                <a:tab pos="1828439" algn="l"/>
                <a:tab pos="2285640" algn="l"/>
                <a:tab pos="2742839" algn="l"/>
                <a:tab pos="3200040" algn="l"/>
                <a:tab pos="3657239" algn="l"/>
                <a:tab pos="4114439" algn="l"/>
                <a:tab pos="4571640" algn="l"/>
                <a:tab pos="5028840" algn="l"/>
                <a:tab pos="5486040" algn="l"/>
                <a:tab pos="5943240" algn="l"/>
                <a:tab pos="6400440" algn="l"/>
                <a:tab pos="6857640" algn="l"/>
                <a:tab pos="7314840" algn="l"/>
                <a:tab pos="7772040" algn="l"/>
                <a:tab pos="8229239" algn="l"/>
                <a:tab pos="8686440" algn="l"/>
                <a:tab pos="9143640" algn="l"/>
              </a:tabLst>
              <a:defRPr lang="en-US" sz="3200" b="0" i="0" u="none" strike="noStrike" baseline="0">
                <a:ln>
                  <a:noFill/>
                </a:ln>
                <a:solidFill>
                  <a:srgbClr val="000000"/>
                </a:solidFill>
                <a:latin typeface="Arial" pitchFamily="34"/>
                <a:ea typeface="Arial" pitchFamily="34"/>
                <a:cs typeface="Arial" pitchFamily="34"/>
              </a:defRPr>
            </a:lvl1pPr>
            <a:lvl2pPr marL="722160" marR="0" lvl="1" indent="-264960" algn="l" hangingPunct="1">
              <a:lnSpc>
                <a:spcPct val="100000"/>
              </a:lnSpc>
              <a:spcBef>
                <a:spcPts val="697"/>
              </a:spcBef>
              <a:spcAft>
                <a:spcPts val="0"/>
              </a:spcAft>
              <a:buClr>
                <a:srgbClr val="000000"/>
              </a:buClr>
              <a:buSzPct val="100000"/>
              <a:buFont typeface="Arial" pitchFamily="34"/>
              <a:buChar char="–"/>
              <a:tabLst>
                <a:tab pos="914039" algn="l"/>
                <a:tab pos="1371239" algn="l"/>
                <a:tab pos="1828439" algn="l"/>
                <a:tab pos="2285639" algn="l"/>
                <a:tab pos="2742838" algn="l"/>
                <a:tab pos="3200039" algn="l"/>
                <a:tab pos="3657239" algn="l"/>
                <a:tab pos="4114439" algn="l"/>
                <a:tab pos="4571639" algn="l"/>
                <a:tab pos="5028839" algn="l"/>
                <a:tab pos="5486039" algn="l"/>
                <a:tab pos="5943239" algn="l"/>
                <a:tab pos="6400439" algn="l"/>
                <a:tab pos="6857639" algn="l"/>
                <a:tab pos="7314839" algn="l"/>
                <a:tab pos="7772038" algn="l"/>
                <a:tab pos="8229239" algn="l"/>
                <a:tab pos="8686439" algn="l"/>
                <a:tab pos="9143639" algn="l"/>
                <a:tab pos="9600839" algn="l"/>
              </a:tabLst>
              <a:defRPr lang="en-US" sz="2800" b="0" i="0" u="none" strike="noStrike" baseline="0">
                <a:ln>
                  <a:noFill/>
                </a:ln>
                <a:solidFill>
                  <a:srgbClr val="000000"/>
                </a:solidFill>
                <a:latin typeface="Arial" pitchFamily="34"/>
                <a:ea typeface="Arial" pitchFamily="34"/>
                <a:cs typeface="Arial" pitchFamily="34"/>
              </a:defRPr>
            </a:lvl2pPr>
            <a:lvl3pPr marL="1143000" marR="0" lvl="2" indent="-228600" algn="l" hangingPunct="1">
              <a:lnSpc>
                <a:spcPct val="100000"/>
              </a:lnSpc>
              <a:spcBef>
                <a:spcPts val="598"/>
              </a:spcBef>
              <a:spcAft>
                <a:spcPts val="0"/>
              </a:spcAft>
              <a:buClr>
                <a:srgbClr val="000000"/>
              </a:buClr>
              <a:buSzPct val="100000"/>
              <a:buFont typeface="Arial" pitchFamily="34"/>
              <a:buChar char="•"/>
              <a:tabLst>
                <a:tab pos="1371600" algn="l"/>
                <a:tab pos="1828799"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799" algn="l"/>
                <a:tab pos="9143999" algn="l"/>
                <a:tab pos="9601200" algn="l"/>
                <a:tab pos="10058399" algn="l"/>
              </a:tabLst>
              <a:defRPr lang="en-US" sz="2400" b="0" i="0" u="none" strike="noStrike" baseline="0">
                <a:ln>
                  <a:noFill/>
                </a:ln>
                <a:solidFill>
                  <a:srgbClr val="000000"/>
                </a:solidFill>
                <a:latin typeface="Arial" pitchFamily="34"/>
                <a:ea typeface="Arial" pitchFamily="34"/>
                <a:cs typeface="Arial" pitchFamily="34"/>
              </a:defRPr>
            </a:lvl3pPr>
            <a:lvl4pPr marL="1600199" marR="0" lvl="3" indent="-228600" algn="l" hangingPunct="1">
              <a:lnSpc>
                <a:spcPct val="100000"/>
              </a:lnSpc>
              <a:spcBef>
                <a:spcPts val="499"/>
              </a:spcBef>
              <a:spcAft>
                <a:spcPts val="0"/>
              </a:spcAft>
              <a:buClr>
                <a:srgbClr val="000000"/>
              </a:buClr>
              <a:buSzPct val="100000"/>
              <a:buFont typeface="Arial" pitchFamily="34"/>
              <a:buChar char="–"/>
              <a:tabLst>
                <a:tab pos="1828800" algn="l"/>
                <a:tab pos="2285999"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3999" algn="l"/>
                <a:tab pos="9601199" algn="l"/>
                <a:tab pos="10058400" algn="l"/>
                <a:tab pos="10515599" algn="l"/>
              </a:tabLst>
              <a:defRPr lang="en-US" sz="2000" b="0" i="0" u="none" strike="noStrike" baseline="0">
                <a:ln>
                  <a:noFill/>
                </a:ln>
                <a:solidFill>
                  <a:srgbClr val="000000"/>
                </a:solidFill>
                <a:latin typeface="Arial" pitchFamily="34"/>
                <a:ea typeface="Arial" pitchFamily="34"/>
                <a:cs typeface="Arial" pitchFamily="34"/>
              </a:defRPr>
            </a:lvl4pPr>
            <a:lvl5pPr marL="2057400" marR="0" lvl="4" indent="-228600" algn="l" hangingPunct="1">
              <a:lnSpc>
                <a:spcPct val="100000"/>
              </a:lnSpc>
              <a:spcBef>
                <a:spcPts val="499"/>
              </a:spcBef>
              <a:spcAft>
                <a:spcPts val="0"/>
              </a:spcAft>
              <a:buClr>
                <a:srgbClr val="000000"/>
              </a:buClr>
              <a:buSzPct val="100000"/>
              <a:buFont typeface="Arial" pitchFamily="34"/>
              <a:buChar char="»"/>
              <a:tabLst>
                <a:tab pos="2286000" algn="l"/>
                <a:tab pos="2743199"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199" algn="l"/>
                <a:tab pos="10058399" algn="l"/>
                <a:tab pos="10515600" algn="l"/>
              </a:tabLst>
              <a:defRPr lang="en-US" sz="2000" b="0" i="0" u="none" strike="noStrike" baseline="0">
                <a:ln>
                  <a:noFill/>
                </a:ln>
                <a:solidFill>
                  <a:srgbClr val="000000"/>
                </a:solidFill>
                <a:latin typeface="Arial" pitchFamily="34"/>
                <a:ea typeface="Arial" pitchFamily="34"/>
                <a:cs typeface="Arial" pitchFamily="34"/>
              </a:defRPr>
            </a:lvl5pPr>
            <a:lvl6pPr marL="2057400" marR="0" lvl="5" indent="-228600" algn="l" hangingPunct="1">
              <a:lnSpc>
                <a:spcPct val="100000"/>
              </a:lnSpc>
              <a:spcBef>
                <a:spcPts val="499"/>
              </a:spcBef>
              <a:spcAft>
                <a:spcPts val="0"/>
              </a:spcAft>
              <a:buClr>
                <a:srgbClr val="000000"/>
              </a:buClr>
              <a:buSzPct val="100000"/>
              <a:buFont typeface="Arial" pitchFamily="34"/>
              <a:buChar char="»"/>
              <a:tabLst>
                <a:tab pos="2286000" algn="l"/>
                <a:tab pos="2743199"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199" algn="l"/>
                <a:tab pos="10058399" algn="l"/>
                <a:tab pos="10515600" algn="l"/>
              </a:tabLst>
              <a:defRPr lang="en-US" sz="2000" b="0" i="0" u="none" strike="noStrike" baseline="0">
                <a:ln>
                  <a:noFill/>
                </a:ln>
                <a:solidFill>
                  <a:srgbClr val="000000"/>
                </a:solidFill>
                <a:latin typeface="Arial" pitchFamily="34"/>
                <a:ea typeface="Arial" pitchFamily="34"/>
                <a:cs typeface="Arial" pitchFamily="34"/>
              </a:defRPr>
            </a:lvl6pPr>
            <a:lvl7pPr marL="2057400" marR="0" lvl="6" indent="-228600" algn="l" hangingPunct="1">
              <a:lnSpc>
                <a:spcPct val="100000"/>
              </a:lnSpc>
              <a:spcBef>
                <a:spcPts val="499"/>
              </a:spcBef>
              <a:spcAft>
                <a:spcPts val="0"/>
              </a:spcAft>
              <a:buClr>
                <a:srgbClr val="000000"/>
              </a:buClr>
              <a:buSzPct val="100000"/>
              <a:buFont typeface="Arial" pitchFamily="34"/>
              <a:buChar char="»"/>
              <a:tabLst>
                <a:tab pos="2286000" algn="l"/>
                <a:tab pos="2743199"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199" algn="l"/>
                <a:tab pos="10058399" algn="l"/>
                <a:tab pos="10515600" algn="l"/>
              </a:tabLst>
              <a:defRPr lang="en-US" sz="2000" b="0" i="0" u="none" strike="noStrike" baseline="0">
                <a:ln>
                  <a:noFill/>
                </a:ln>
                <a:solidFill>
                  <a:srgbClr val="000000"/>
                </a:solidFill>
                <a:latin typeface="Arial" pitchFamily="34"/>
                <a:ea typeface="Arial" pitchFamily="34"/>
                <a:cs typeface="Arial" pitchFamily="34"/>
              </a:defRPr>
            </a:lvl7pPr>
            <a:lvl8pPr marL="2057400" marR="0" lvl="7" indent="-228600" algn="l" hangingPunct="1">
              <a:lnSpc>
                <a:spcPct val="100000"/>
              </a:lnSpc>
              <a:spcBef>
                <a:spcPts val="499"/>
              </a:spcBef>
              <a:spcAft>
                <a:spcPts val="0"/>
              </a:spcAft>
              <a:buClr>
                <a:srgbClr val="000000"/>
              </a:buClr>
              <a:buSzPct val="100000"/>
              <a:buFont typeface="Arial" pitchFamily="34"/>
              <a:buChar char="»"/>
              <a:tabLst>
                <a:tab pos="2286000" algn="l"/>
                <a:tab pos="2743199"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199" algn="l"/>
                <a:tab pos="10058399" algn="l"/>
                <a:tab pos="10515600" algn="l"/>
              </a:tabLst>
              <a:defRPr lang="en-US" sz="2000" b="0" i="0" u="none" strike="noStrike" baseline="0">
                <a:ln>
                  <a:noFill/>
                </a:ln>
                <a:solidFill>
                  <a:srgbClr val="000000"/>
                </a:solidFill>
                <a:latin typeface="Arial" pitchFamily="34"/>
                <a:ea typeface="Arial" pitchFamily="34"/>
                <a:cs typeface="Arial" pitchFamily="34"/>
              </a:defRPr>
            </a:lvl8pPr>
            <a:lvl9pPr marL="1944000" marR="0" lvl="8" indent="-216000" algn="l" hangingPunct="1">
              <a:lnSpc>
                <a:spcPct val="100000"/>
              </a:lnSpc>
              <a:spcBef>
                <a:spcPts val="499"/>
              </a:spcBef>
              <a:spcAft>
                <a:spcPts val="0"/>
              </a:spcAft>
              <a:buSzPct val="45000"/>
              <a:buFont typeface="StarSymbol"/>
              <a:buChar char="●"/>
              <a:tabLst>
                <a:tab pos="2286000" algn="l"/>
                <a:tab pos="2743199"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199" algn="l"/>
                <a:tab pos="10058399" algn="l"/>
                <a:tab pos="10515600" algn="l"/>
              </a:tabLst>
              <a:defRPr lang="en-US" sz="2000" b="0" i="0" u="none" strike="noStrike" baseline="0">
                <a:ln>
                  <a:noFill/>
                </a:ln>
                <a:solidFill>
                  <a:srgbClr val="000000"/>
                </a:solidFill>
                <a:latin typeface="Arial" pitchFamily="34"/>
                <a:ea typeface="Arial" pitchFamily="34"/>
                <a:cs typeface="Arial" pitchFamily="34"/>
              </a:defRPr>
            </a:lvl9pPr>
          </a:lstStyle>
          <a:p>
            <a:pPr marL="314280" lvl="0" indent="-314280">
              <a:lnSpc>
                <a:spcPct val="93000"/>
              </a:lnSpc>
              <a:spcBef>
                <a:spcPts val="598"/>
              </a:spcBef>
              <a:buClr>
                <a:srgbClr val="333399"/>
              </a:buClr>
            </a:pPr>
            <a:r>
              <a:rPr lang="en-GB" sz="2400" dirty="0">
                <a:solidFill>
                  <a:srgbClr val="333399"/>
                </a:solidFill>
              </a:rPr>
              <a:t>Key agreement:</a:t>
            </a:r>
            <a:r>
              <a:rPr lang="en-GB" sz="2400" dirty="0"/>
              <a:t> If A, B locally output a key with each other</a:t>
            </a:r>
            <a:r>
              <a:rPr lang="en-GB" sz="2400" dirty="0" smtClean="0"/>
              <a:t>,</a:t>
            </a:r>
          </a:p>
          <a:p>
            <a:pPr marL="0" lvl="0" indent="0">
              <a:lnSpc>
                <a:spcPct val="93000"/>
              </a:lnSpc>
              <a:spcBef>
                <a:spcPts val="598"/>
              </a:spcBef>
              <a:buClr>
                <a:srgbClr val="333399"/>
              </a:buClr>
              <a:buNone/>
            </a:pPr>
            <a:r>
              <a:rPr lang="en-GB" sz="2400" dirty="0" smtClean="0"/>
              <a:t> </a:t>
            </a:r>
            <a:r>
              <a:rPr lang="en-GB" sz="2400" dirty="0"/>
              <a:t>then this key must be </a:t>
            </a:r>
            <a:r>
              <a:rPr lang="en-GB" sz="2400" dirty="0">
                <a:latin typeface="Times New Roman" pitchFamily="18"/>
              </a:rPr>
              <a:t>N</a:t>
            </a:r>
            <a:r>
              <a:rPr lang="en-GB" sz="2400" baseline="-25000" dirty="0">
                <a:latin typeface="Times New Roman" pitchFamily="18"/>
              </a:rPr>
              <a:t>B</a:t>
            </a:r>
            <a:r>
              <a:rPr lang="en-GB" sz="2400" dirty="0">
                <a:latin typeface="Times New Roman" pitchFamily="18"/>
              </a:rPr>
              <a:t>.</a:t>
            </a:r>
            <a:r>
              <a:rPr lang="en-GB" sz="2400" dirty="0"/>
              <a:t>  (Follows from the “</a:t>
            </a:r>
            <a:r>
              <a:rPr lang="en-GB" sz="2400" dirty="0" err="1"/>
              <a:t>untamperability</a:t>
            </a:r>
            <a:r>
              <a:rPr lang="en-GB" sz="2400" dirty="0"/>
              <a:t>” </a:t>
            </a:r>
            <a:endParaRPr lang="en-GB" sz="2400" dirty="0" smtClean="0"/>
          </a:p>
          <a:p>
            <a:pPr marL="0" lvl="0" indent="0">
              <a:lnSpc>
                <a:spcPct val="93000"/>
              </a:lnSpc>
              <a:spcBef>
                <a:spcPts val="598"/>
              </a:spcBef>
              <a:buClr>
                <a:srgbClr val="333399"/>
              </a:buClr>
              <a:buNone/>
            </a:pPr>
            <a:r>
              <a:rPr lang="en-GB" sz="2400" dirty="0" smtClean="0"/>
              <a:t> </a:t>
            </a:r>
            <a:r>
              <a:rPr lang="en-GB" sz="2400" dirty="0"/>
              <a:t>of the encryption.)</a:t>
            </a:r>
          </a:p>
          <a:p>
            <a:pPr marL="314280" lvl="0" indent="-314280">
              <a:lnSpc>
                <a:spcPct val="90000"/>
              </a:lnSpc>
              <a:spcBef>
                <a:spcPts val="598"/>
              </a:spcBef>
              <a:buNone/>
            </a:pPr>
            <a:endParaRPr lang="en-GB" sz="2400" dirty="0"/>
          </a:p>
          <a:p>
            <a:pPr marL="314280" lvl="0" indent="-314280">
              <a:lnSpc>
                <a:spcPct val="90000"/>
              </a:lnSpc>
              <a:spcBef>
                <a:spcPts val="697"/>
              </a:spcBef>
              <a:buNone/>
            </a:pPr>
            <a:r>
              <a:rPr lang="en-GB" sz="2400" dirty="0">
                <a:solidFill>
                  <a:srgbClr val="333399"/>
                </a:solidFill>
              </a:rPr>
              <a:t>Key secrecy:</a:t>
            </a:r>
            <a:r>
              <a:rPr lang="en-GB" sz="2400" dirty="0"/>
              <a:t> The adversary only sees  encryptions of the key</a:t>
            </a:r>
            <a:r>
              <a:rPr lang="en-GB" sz="2400" dirty="0" smtClean="0"/>
              <a:t>,</a:t>
            </a:r>
          </a:p>
          <a:p>
            <a:pPr marL="314280" lvl="0" indent="-314280">
              <a:lnSpc>
                <a:spcPct val="90000"/>
              </a:lnSpc>
              <a:spcBef>
                <a:spcPts val="697"/>
              </a:spcBef>
              <a:buNone/>
            </a:pPr>
            <a:r>
              <a:rPr lang="en-GB" sz="2400" dirty="0" smtClean="0"/>
              <a:t> </a:t>
            </a:r>
            <a:r>
              <a:rPr lang="en-GB" sz="2400" dirty="0"/>
              <a:t>thus the key remains secret. (Follows from the secrecy </a:t>
            </a:r>
            <a:endParaRPr lang="en-GB" sz="2400" dirty="0" smtClean="0"/>
          </a:p>
          <a:p>
            <a:pPr marL="314280" lvl="0" indent="-314280">
              <a:lnSpc>
                <a:spcPct val="90000"/>
              </a:lnSpc>
              <a:spcBef>
                <a:spcPts val="697"/>
              </a:spcBef>
              <a:buNone/>
            </a:pPr>
            <a:r>
              <a:rPr lang="en-GB" sz="2400" dirty="0" smtClean="0"/>
              <a:t>of </a:t>
            </a:r>
            <a:r>
              <a:rPr lang="en-GB" sz="2400" dirty="0"/>
              <a:t>the encryption.)</a:t>
            </a:r>
          </a:p>
          <a:p>
            <a:pPr marL="314280" lvl="0" indent="-314280">
              <a:lnSpc>
                <a:spcPct val="90000"/>
              </a:lnSpc>
              <a:spcBef>
                <a:spcPts val="598"/>
              </a:spcBef>
              <a:buNone/>
            </a:pPr>
            <a:endParaRPr lang="en-GB" sz="2400" dirty="0"/>
          </a:p>
          <a:p>
            <a:pPr marL="314280" lvl="0" indent="-314280">
              <a:lnSpc>
                <a:spcPct val="90000"/>
              </a:lnSpc>
              <a:spcBef>
                <a:spcPts val="598"/>
              </a:spcBef>
              <a:buNone/>
            </a:pPr>
            <a:r>
              <a:rPr lang="en-GB" sz="2400" i="1" dirty="0">
                <a:solidFill>
                  <a:srgbClr val="008000"/>
                </a:solidFill>
              </a:rPr>
              <a:t>Indeed, the protocol complies with early notions of security </a:t>
            </a:r>
            <a:endParaRPr lang="en-GB" sz="2400" i="1" dirty="0" smtClean="0">
              <a:solidFill>
                <a:srgbClr val="008000"/>
              </a:solidFill>
            </a:endParaRPr>
          </a:p>
          <a:p>
            <a:pPr marL="314280" lvl="0" indent="-314280">
              <a:lnSpc>
                <a:spcPct val="90000"/>
              </a:lnSpc>
              <a:spcBef>
                <a:spcPts val="598"/>
              </a:spcBef>
              <a:buNone/>
            </a:pPr>
            <a:r>
              <a:rPr lang="en-GB" sz="2400" i="1" dirty="0" smtClean="0">
                <a:solidFill>
                  <a:srgbClr val="008000"/>
                </a:solidFill>
              </a:rPr>
              <a:t>(</a:t>
            </a:r>
            <a:r>
              <a:rPr lang="en-GB" sz="2400" i="1" dirty="0">
                <a:solidFill>
                  <a:srgbClr val="008000"/>
                </a:solidFill>
              </a:rPr>
              <a:t>e.g. [Dolev-Yao83, Bellare-Rogaway93, </a:t>
            </a:r>
            <a:endParaRPr lang="en-GB" sz="2400" i="1" dirty="0" smtClean="0">
              <a:solidFill>
                <a:srgbClr val="008000"/>
              </a:solidFill>
            </a:endParaRPr>
          </a:p>
          <a:p>
            <a:pPr marL="314280" lvl="0" indent="-314280">
              <a:lnSpc>
                <a:spcPct val="90000"/>
              </a:lnSpc>
              <a:spcBef>
                <a:spcPts val="598"/>
              </a:spcBef>
              <a:buNone/>
            </a:pPr>
            <a:r>
              <a:rPr lang="en-GB" sz="2400" i="1" dirty="0" smtClean="0">
                <a:solidFill>
                  <a:srgbClr val="008000"/>
                </a:solidFill>
              </a:rPr>
              <a:t>Datta-Derek-Mitchell-Warinschi06</a:t>
            </a:r>
            <a:r>
              <a:rPr lang="en-GB" sz="2400" i="1" dirty="0">
                <a:solidFill>
                  <a:srgbClr val="008000"/>
                </a:solidFill>
              </a:rPr>
              <a:t>]).</a:t>
            </a:r>
          </a:p>
        </p:txBody>
      </p:sp>
    </p:spTree>
    <p:extLst>
      <p:ext uri="{BB962C8B-B14F-4D97-AF65-F5344CB8AC3E}">
        <p14:creationId xmlns:p14="http://schemas.microsoft.com/office/powerpoint/2010/main" xmlns="" val="3693185629"/>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noGrp="1"/>
          </p:cNvSpPr>
          <p:nvPr>
            <p:ph type="title" idx="4294967295"/>
          </p:nvPr>
        </p:nvSpPr>
        <p:spPr>
          <a:xfrm>
            <a:off x="543294" y="266460"/>
            <a:ext cx="8132652" cy="609720"/>
          </a:xfrm>
        </p:spPr>
        <p:txBody>
          <a:bodyPr wrap="none" lIns="90000" tIns="46800" rIns="90000" bIns="46800" anchorCtr="0">
            <a:spAutoFit/>
          </a:bodyPr>
          <a:lstStyle/>
          <a:p>
            <a:pPr lvl="0">
              <a:lnSpc>
                <a:spcPct val="93000"/>
              </a:lnSpc>
            </a:pPr>
            <a:r>
              <a:rPr lang="en-GB" sz="3600" dirty="0">
                <a:solidFill>
                  <a:srgbClr val="7030A0"/>
                </a:solidFill>
              </a:rPr>
              <a:t>Using the key for encrypting messages</a:t>
            </a:r>
          </a:p>
        </p:txBody>
      </p:sp>
      <p:grpSp>
        <p:nvGrpSpPr>
          <p:cNvPr id="3" name="Group 2"/>
          <p:cNvGrpSpPr/>
          <p:nvPr/>
        </p:nvGrpSpPr>
        <p:grpSpPr>
          <a:xfrm>
            <a:off x="1999080" y="2776680"/>
            <a:ext cx="574200" cy="584640"/>
            <a:chOff x="1999080" y="2776680"/>
            <a:chExt cx="574200" cy="584640"/>
          </a:xfrm>
        </p:grpSpPr>
        <p:sp>
          <p:nvSpPr>
            <p:cNvPr id="4" name="Freeform 3"/>
            <p:cNvSpPr/>
            <p:nvPr/>
          </p:nvSpPr>
          <p:spPr>
            <a:xfrm>
              <a:off x="2149560" y="2776680"/>
              <a:ext cx="423720" cy="501480"/>
            </a:xfrm>
            <a:custGeom>
              <a:avLst>
                <a:gd name="f0" fmla="val 81"/>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w="9360">
              <a:solidFill>
                <a:srgbClr val="000000"/>
              </a:solidFill>
              <a:prstDash val="solid"/>
              <a:miter/>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5" name="Group 4"/>
            <p:cNvGrpSpPr/>
            <p:nvPr/>
          </p:nvGrpSpPr>
          <p:grpSpPr>
            <a:xfrm>
              <a:off x="1999080" y="2776680"/>
              <a:ext cx="549000" cy="584640"/>
              <a:chOff x="1999080" y="2776680"/>
              <a:chExt cx="549000" cy="584640"/>
            </a:xfrm>
          </p:grpSpPr>
          <p:sp>
            <p:nvSpPr>
              <p:cNvPr id="6" name="Freeform 5"/>
              <p:cNvSpPr/>
              <p:nvPr/>
            </p:nvSpPr>
            <p:spPr>
              <a:xfrm>
                <a:off x="2149560" y="2776680"/>
                <a:ext cx="398520" cy="476280"/>
              </a:xfrm>
              <a:custGeom>
                <a:avLst>
                  <a:gd name="f0" fmla="val 8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7" name="Group 6"/>
              <p:cNvGrpSpPr/>
              <p:nvPr/>
            </p:nvGrpSpPr>
            <p:grpSpPr>
              <a:xfrm>
                <a:off x="1999080" y="2776680"/>
                <a:ext cx="525240" cy="584640"/>
                <a:chOff x="1999080" y="2776680"/>
                <a:chExt cx="525240" cy="584640"/>
              </a:xfrm>
            </p:grpSpPr>
            <p:sp>
              <p:nvSpPr>
                <p:cNvPr id="8" name="Freeform 7"/>
                <p:cNvSpPr/>
                <p:nvPr/>
              </p:nvSpPr>
              <p:spPr>
                <a:xfrm>
                  <a:off x="2149560" y="2776680"/>
                  <a:ext cx="374400" cy="453959"/>
                </a:xfrm>
                <a:custGeom>
                  <a:avLst>
                    <a:gd name="f0" fmla="val 91"/>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9" name="Group 8"/>
                <p:cNvGrpSpPr/>
                <p:nvPr/>
              </p:nvGrpSpPr>
              <p:grpSpPr>
                <a:xfrm>
                  <a:off x="1999080" y="2776680"/>
                  <a:ext cx="525240" cy="584640"/>
                  <a:chOff x="1999080" y="2776680"/>
                  <a:chExt cx="525240" cy="584640"/>
                </a:xfrm>
              </p:grpSpPr>
              <p:sp>
                <p:nvSpPr>
                  <p:cNvPr id="10" name="Freeform 9"/>
                  <p:cNvSpPr/>
                  <p:nvPr/>
                </p:nvSpPr>
                <p:spPr>
                  <a:xfrm>
                    <a:off x="2149560" y="2776680"/>
                    <a:ext cx="357120" cy="434880"/>
                  </a:xfrm>
                  <a:custGeom>
                    <a:avLst>
                      <a:gd name="f0" fmla="val 9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1" name="Group 10"/>
                  <p:cNvGrpSpPr/>
                  <p:nvPr/>
                </p:nvGrpSpPr>
                <p:grpSpPr>
                  <a:xfrm>
                    <a:off x="1999080" y="2776680"/>
                    <a:ext cx="525240" cy="584640"/>
                    <a:chOff x="1999080" y="2776680"/>
                    <a:chExt cx="525240" cy="584640"/>
                  </a:xfrm>
                </p:grpSpPr>
                <p:sp>
                  <p:nvSpPr>
                    <p:cNvPr id="12" name="Freeform 11"/>
                    <p:cNvSpPr/>
                    <p:nvPr/>
                  </p:nvSpPr>
                  <p:spPr>
                    <a:xfrm>
                      <a:off x="2149560" y="2776680"/>
                      <a:ext cx="339480" cy="415800"/>
                    </a:xfrm>
                    <a:custGeom>
                      <a:avLst>
                        <a:gd name="f0" fmla="val 1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3" name="Group 12"/>
                    <p:cNvGrpSpPr/>
                    <p:nvPr/>
                  </p:nvGrpSpPr>
                  <p:grpSpPr>
                    <a:xfrm>
                      <a:off x="1999080" y="2776680"/>
                      <a:ext cx="525240" cy="584640"/>
                      <a:chOff x="1999080" y="2776680"/>
                      <a:chExt cx="525240" cy="584640"/>
                    </a:xfrm>
                  </p:grpSpPr>
                  <p:sp>
                    <p:nvSpPr>
                      <p:cNvPr id="14" name="Freeform 13"/>
                      <p:cNvSpPr/>
                      <p:nvPr/>
                    </p:nvSpPr>
                    <p:spPr>
                      <a:xfrm>
                        <a:off x="2149560" y="2776680"/>
                        <a:ext cx="322200" cy="395280"/>
                      </a:xfrm>
                      <a:custGeom>
                        <a:avLst>
                          <a:gd name="f0" fmla="val 10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5" name="Group 14"/>
                      <p:cNvGrpSpPr/>
                      <p:nvPr/>
                    </p:nvGrpSpPr>
                    <p:grpSpPr>
                      <a:xfrm>
                        <a:off x="1999080" y="2776680"/>
                        <a:ext cx="525240" cy="584640"/>
                        <a:chOff x="1999080" y="2776680"/>
                        <a:chExt cx="525240" cy="584640"/>
                      </a:xfrm>
                    </p:grpSpPr>
                    <p:sp>
                      <p:nvSpPr>
                        <p:cNvPr id="16" name="Freeform 15"/>
                        <p:cNvSpPr/>
                        <p:nvPr/>
                      </p:nvSpPr>
                      <p:spPr>
                        <a:xfrm>
                          <a:off x="2149560" y="2776680"/>
                          <a:ext cx="304560" cy="380880"/>
                        </a:xfrm>
                        <a:custGeom>
                          <a:avLst>
                            <a:gd name="f0" fmla="val 11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7" name="Group 16"/>
                        <p:cNvGrpSpPr/>
                        <p:nvPr/>
                      </p:nvGrpSpPr>
                      <p:grpSpPr>
                        <a:xfrm>
                          <a:off x="1999080" y="2776680"/>
                          <a:ext cx="525240" cy="584640"/>
                          <a:chOff x="1999080" y="2776680"/>
                          <a:chExt cx="525240" cy="584640"/>
                        </a:xfrm>
                      </p:grpSpPr>
                      <p:sp>
                        <p:nvSpPr>
                          <p:cNvPr id="18" name="Freeform 17"/>
                          <p:cNvSpPr/>
                          <p:nvPr/>
                        </p:nvSpPr>
                        <p:spPr>
                          <a:xfrm>
                            <a:off x="2149560" y="2776680"/>
                            <a:ext cx="291960" cy="371159"/>
                          </a:xfrm>
                          <a:custGeom>
                            <a:avLst>
                              <a:gd name="f0" fmla="val 117"/>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9" name="Group 18"/>
                          <p:cNvGrpSpPr/>
                          <p:nvPr/>
                        </p:nvGrpSpPr>
                        <p:grpSpPr>
                          <a:xfrm>
                            <a:off x="1999080" y="2776680"/>
                            <a:ext cx="525240" cy="584640"/>
                            <a:chOff x="1999080" y="2776680"/>
                            <a:chExt cx="525240" cy="584640"/>
                          </a:xfrm>
                        </p:grpSpPr>
                        <p:sp>
                          <p:nvSpPr>
                            <p:cNvPr id="20" name="Freeform 19"/>
                            <p:cNvSpPr/>
                            <p:nvPr/>
                          </p:nvSpPr>
                          <p:spPr>
                            <a:xfrm>
                              <a:off x="2149560" y="2776680"/>
                              <a:ext cx="279360" cy="355320"/>
                            </a:xfrm>
                            <a:custGeom>
                              <a:avLst>
                                <a:gd name="f0" fmla="val 12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21" name="Group 20"/>
                            <p:cNvGrpSpPr/>
                            <p:nvPr/>
                          </p:nvGrpSpPr>
                          <p:grpSpPr>
                            <a:xfrm>
                              <a:off x="1999080" y="2776680"/>
                              <a:ext cx="525240" cy="584640"/>
                              <a:chOff x="1999080" y="2776680"/>
                              <a:chExt cx="525240" cy="584640"/>
                            </a:xfrm>
                          </p:grpSpPr>
                          <p:sp>
                            <p:nvSpPr>
                              <p:cNvPr id="22" name="Freeform 21"/>
                              <p:cNvSpPr/>
                              <p:nvPr/>
                            </p:nvSpPr>
                            <p:spPr>
                              <a:xfrm>
                                <a:off x="2149560" y="2776680"/>
                                <a:ext cx="268200" cy="344520"/>
                              </a:xfrm>
                              <a:custGeom>
                                <a:avLst>
                                  <a:gd name="f0" fmla="val 12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23" name="Group 22"/>
                              <p:cNvGrpSpPr/>
                              <p:nvPr/>
                            </p:nvGrpSpPr>
                            <p:grpSpPr>
                              <a:xfrm>
                                <a:off x="1999080" y="2776680"/>
                                <a:ext cx="525240" cy="584640"/>
                                <a:chOff x="1999080" y="2776680"/>
                                <a:chExt cx="525240" cy="584640"/>
                              </a:xfrm>
                            </p:grpSpPr>
                            <p:sp>
                              <p:nvSpPr>
                                <p:cNvPr id="24" name="Freeform 23"/>
                                <p:cNvSpPr/>
                                <p:nvPr/>
                              </p:nvSpPr>
                              <p:spPr>
                                <a:xfrm>
                                  <a:off x="2149560" y="2776680"/>
                                  <a:ext cx="257040" cy="333360"/>
                                </a:xfrm>
                                <a:custGeom>
                                  <a:avLst>
                                    <a:gd name="f0" fmla="val 133"/>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25" name="Group 24"/>
                                <p:cNvGrpSpPr/>
                                <p:nvPr/>
                              </p:nvGrpSpPr>
                              <p:grpSpPr>
                                <a:xfrm>
                                  <a:off x="1999080" y="2776680"/>
                                  <a:ext cx="525240" cy="584640"/>
                                  <a:chOff x="1999080" y="2776680"/>
                                  <a:chExt cx="525240" cy="584640"/>
                                </a:xfrm>
                              </p:grpSpPr>
                              <p:sp>
                                <p:nvSpPr>
                                  <p:cNvPr id="26" name="Freeform 25"/>
                                  <p:cNvSpPr/>
                                  <p:nvPr/>
                                </p:nvSpPr>
                                <p:spPr>
                                  <a:xfrm>
                                    <a:off x="2149560" y="2776680"/>
                                    <a:ext cx="250920" cy="322200"/>
                                  </a:xfrm>
                                  <a:custGeom>
                                    <a:avLst>
                                      <a:gd name="f0" fmla="val 13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27" name="Group 26"/>
                                  <p:cNvGrpSpPr/>
                                  <p:nvPr/>
                                </p:nvGrpSpPr>
                                <p:grpSpPr>
                                  <a:xfrm>
                                    <a:off x="1999080" y="2776680"/>
                                    <a:ext cx="525240" cy="584640"/>
                                    <a:chOff x="1999080" y="2776680"/>
                                    <a:chExt cx="525240" cy="584640"/>
                                  </a:xfrm>
                                </p:grpSpPr>
                                <p:sp>
                                  <p:nvSpPr>
                                    <p:cNvPr id="28" name="Freeform 27"/>
                                    <p:cNvSpPr/>
                                    <p:nvPr/>
                                  </p:nvSpPr>
                                  <p:spPr>
                                    <a:xfrm>
                                      <a:off x="2149560" y="2776680"/>
                                      <a:ext cx="241200" cy="315720"/>
                                    </a:xfrm>
                                    <a:custGeom>
                                      <a:avLst>
                                        <a:gd name="f0" fmla="val 14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29" name="Group 28"/>
                                    <p:cNvGrpSpPr/>
                                    <p:nvPr/>
                                  </p:nvGrpSpPr>
                                  <p:grpSpPr>
                                    <a:xfrm>
                                      <a:off x="1999080" y="2776680"/>
                                      <a:ext cx="525240" cy="584640"/>
                                      <a:chOff x="1999080" y="2776680"/>
                                      <a:chExt cx="525240" cy="584640"/>
                                    </a:xfrm>
                                  </p:grpSpPr>
                                  <p:sp>
                                    <p:nvSpPr>
                                      <p:cNvPr id="30" name="Freeform 29"/>
                                      <p:cNvSpPr/>
                                      <p:nvPr/>
                                    </p:nvSpPr>
                                    <p:spPr>
                                      <a:xfrm>
                                        <a:off x="2149560" y="2776680"/>
                                        <a:ext cx="234720" cy="309600"/>
                                      </a:xfrm>
                                      <a:custGeom>
                                        <a:avLst>
                                          <a:gd name="f0" fmla="val 145"/>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31" name="Group 30"/>
                                      <p:cNvGrpSpPr/>
                                      <p:nvPr/>
                                    </p:nvGrpSpPr>
                                    <p:grpSpPr>
                                      <a:xfrm>
                                        <a:off x="1999080" y="2776680"/>
                                        <a:ext cx="525240" cy="584640"/>
                                        <a:chOff x="1999080" y="2776680"/>
                                        <a:chExt cx="525240" cy="584640"/>
                                      </a:xfrm>
                                    </p:grpSpPr>
                                    <p:sp>
                                      <p:nvSpPr>
                                        <p:cNvPr id="32" name="Freeform 31"/>
                                        <p:cNvSpPr/>
                                        <p:nvPr/>
                                      </p:nvSpPr>
                                      <p:spPr>
                                        <a:xfrm>
                                          <a:off x="2149560" y="2776680"/>
                                          <a:ext cx="228600" cy="303120"/>
                                        </a:xfrm>
                                        <a:custGeom>
                                          <a:avLst>
                                            <a:gd name="f0" fmla="val 15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33" name="Group 32"/>
                                        <p:cNvGrpSpPr/>
                                        <p:nvPr/>
                                      </p:nvGrpSpPr>
                                      <p:grpSpPr>
                                        <a:xfrm>
                                          <a:off x="1999080" y="2776680"/>
                                          <a:ext cx="525240" cy="584640"/>
                                          <a:chOff x="1999080" y="2776680"/>
                                          <a:chExt cx="525240" cy="584640"/>
                                        </a:xfrm>
                                      </p:grpSpPr>
                                      <p:sp>
                                        <p:nvSpPr>
                                          <p:cNvPr id="34" name="Freeform 33"/>
                                          <p:cNvSpPr/>
                                          <p:nvPr/>
                                        </p:nvSpPr>
                                        <p:spPr>
                                          <a:xfrm>
                                            <a:off x="2149560" y="2776680"/>
                                            <a:ext cx="225360" cy="301320"/>
                                          </a:xfrm>
                                          <a:custGeom>
                                            <a:avLst>
                                              <a:gd name="f0" fmla="val 15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35" name="Group 34"/>
                                          <p:cNvGrpSpPr/>
                                          <p:nvPr/>
                                        </p:nvGrpSpPr>
                                        <p:grpSpPr>
                                          <a:xfrm>
                                            <a:off x="1999080" y="2776680"/>
                                            <a:ext cx="525240" cy="584640"/>
                                            <a:chOff x="1999080" y="2776680"/>
                                            <a:chExt cx="525240" cy="584640"/>
                                          </a:xfrm>
                                        </p:grpSpPr>
                                        <p:sp>
                                          <p:nvSpPr>
                                            <p:cNvPr id="36" name="Freeform 35"/>
                                            <p:cNvSpPr/>
                                            <p:nvPr/>
                                          </p:nvSpPr>
                                          <p:spPr>
                                            <a:xfrm>
                                              <a:off x="2149560" y="2776680"/>
                                              <a:ext cx="225360" cy="298440"/>
                                            </a:xfrm>
                                            <a:custGeom>
                                              <a:avLst>
                                                <a:gd name="f0" fmla="val 15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37" name="Group 36"/>
                                            <p:cNvGrpSpPr/>
                                            <p:nvPr/>
                                          </p:nvGrpSpPr>
                                          <p:grpSpPr>
                                            <a:xfrm>
                                              <a:off x="1999080" y="2776680"/>
                                              <a:ext cx="525240" cy="584640"/>
                                              <a:chOff x="1999080" y="2776680"/>
                                              <a:chExt cx="525240" cy="584640"/>
                                            </a:xfrm>
                                          </p:grpSpPr>
                                          <p:sp>
                                            <p:nvSpPr>
                                              <p:cNvPr id="38" name="Freeform 37"/>
                                              <p:cNvSpPr/>
                                              <p:nvPr/>
                                            </p:nvSpPr>
                                            <p:spPr>
                                              <a:xfrm>
                                                <a:off x="2149560" y="2776680"/>
                                                <a:ext cx="225360" cy="298440"/>
                                              </a:xfrm>
                                              <a:custGeom>
                                                <a:avLst>
                                                  <a:gd name="f0" fmla="val 15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sp>
                                            <p:nvSpPr>
                                              <p:cNvPr id="39" name="Freeform 38"/>
                                              <p:cNvSpPr/>
                                              <p:nvPr/>
                                            </p:nvSpPr>
                                            <p:spPr>
                                              <a:xfrm>
                                                <a:off x="1999080" y="2776680"/>
                                                <a:ext cx="525240" cy="584640"/>
                                              </a:xfrm>
                                              <a:custGeom>
                                                <a:avLst>
                                                  <a:gd name="f0" fmla="val 154"/>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t" anchorCtr="0" compatLnSpc="0">
                                                <a:spAutoFit/>
                                              </a:bodyPr>
                                              <a:lstStyle/>
                                              <a:p>
                                                <a:pPr marL="0" marR="0" lvl="0" indent="0" algn="l" rtl="0" hangingPunct="0">
                                                  <a:lnSpc>
                                                    <a:spcPct val="93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r>
                                                  <a:rPr lang="en-GB" sz="2800" b="0" i="0" u="none" strike="noStrike" baseline="0">
                                                    <a:ln>
                                                      <a:noFill/>
                                                    </a:ln>
                                                    <a:solidFill>
                                                      <a:srgbClr val="000000"/>
                                                    </a:solidFill>
                                                    <a:latin typeface="Times New Roman" pitchFamily="18"/>
                                                    <a:ea typeface="AR PL ShanHeiSun Uni" pitchFamily="2"/>
                                                    <a:cs typeface="Tahoma" pitchFamily="2"/>
                                                  </a:rPr>
                                                  <a:t> A</a:t>
                                                </a:r>
                                              </a:p>
                                            </p:txBody>
                                          </p:sp>
                                        </p:grpSp>
                                      </p:grpSp>
                                    </p:grpSp>
                                  </p:grpSp>
                                </p:grpSp>
                              </p:grpSp>
                            </p:grpSp>
                          </p:grpSp>
                        </p:grpSp>
                      </p:grpSp>
                    </p:grpSp>
                  </p:grpSp>
                </p:grpSp>
              </p:grpSp>
            </p:grpSp>
          </p:grpSp>
        </p:grpSp>
      </p:grpSp>
      <p:grpSp>
        <p:nvGrpSpPr>
          <p:cNvPr id="40" name="Group 39"/>
          <p:cNvGrpSpPr/>
          <p:nvPr/>
        </p:nvGrpSpPr>
        <p:grpSpPr>
          <a:xfrm>
            <a:off x="5303405" y="2677500"/>
            <a:ext cx="684000" cy="501480"/>
            <a:chOff x="5450040" y="2776680"/>
            <a:chExt cx="684000" cy="501480"/>
          </a:xfrm>
        </p:grpSpPr>
        <p:sp>
          <p:nvSpPr>
            <p:cNvPr id="41" name="Freeform 40"/>
            <p:cNvSpPr/>
            <p:nvPr/>
          </p:nvSpPr>
          <p:spPr>
            <a:xfrm>
              <a:off x="5730840" y="2776680"/>
              <a:ext cx="403200" cy="501480"/>
            </a:xfrm>
            <a:custGeom>
              <a:avLst>
                <a:gd name="f0" fmla="val 85"/>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w="9360">
              <a:solidFill>
                <a:srgbClr val="000000"/>
              </a:solidFill>
              <a:prstDash val="solid"/>
              <a:miter/>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42" name="Group 41"/>
            <p:cNvGrpSpPr/>
            <p:nvPr/>
          </p:nvGrpSpPr>
          <p:grpSpPr>
            <a:xfrm>
              <a:off x="5450040" y="2776680"/>
              <a:ext cx="658800" cy="478465"/>
              <a:chOff x="5450040" y="2776680"/>
              <a:chExt cx="658800" cy="478465"/>
            </a:xfrm>
          </p:grpSpPr>
          <p:sp>
            <p:nvSpPr>
              <p:cNvPr id="43" name="Freeform 42"/>
              <p:cNvSpPr/>
              <p:nvPr/>
            </p:nvSpPr>
            <p:spPr>
              <a:xfrm>
                <a:off x="5730840" y="2776680"/>
                <a:ext cx="378000" cy="476280"/>
              </a:xfrm>
              <a:custGeom>
                <a:avLst>
                  <a:gd name="f0" fmla="val 9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44" name="Group 43"/>
              <p:cNvGrpSpPr/>
              <p:nvPr/>
            </p:nvGrpSpPr>
            <p:grpSpPr>
              <a:xfrm>
                <a:off x="5450040" y="2776680"/>
                <a:ext cx="639360" cy="478465"/>
                <a:chOff x="5450040" y="2776680"/>
                <a:chExt cx="639360" cy="478465"/>
              </a:xfrm>
            </p:grpSpPr>
            <p:sp>
              <p:nvSpPr>
                <p:cNvPr id="45" name="Freeform 44"/>
                <p:cNvSpPr/>
                <p:nvPr/>
              </p:nvSpPr>
              <p:spPr>
                <a:xfrm>
                  <a:off x="5730840" y="2776680"/>
                  <a:ext cx="357120" cy="453959"/>
                </a:xfrm>
                <a:custGeom>
                  <a:avLst>
                    <a:gd name="f0" fmla="val 9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46" name="Group 45"/>
                <p:cNvGrpSpPr/>
                <p:nvPr/>
              </p:nvGrpSpPr>
              <p:grpSpPr>
                <a:xfrm>
                  <a:off x="5450040" y="2776680"/>
                  <a:ext cx="639360" cy="478465"/>
                  <a:chOff x="5450040" y="2776680"/>
                  <a:chExt cx="639360" cy="478465"/>
                </a:xfrm>
              </p:grpSpPr>
              <p:sp>
                <p:nvSpPr>
                  <p:cNvPr id="47" name="Freeform 46"/>
                  <p:cNvSpPr/>
                  <p:nvPr/>
                </p:nvSpPr>
                <p:spPr>
                  <a:xfrm>
                    <a:off x="5730840" y="2776680"/>
                    <a:ext cx="339840" cy="434880"/>
                  </a:xfrm>
                  <a:custGeom>
                    <a:avLst>
                      <a:gd name="f0" fmla="val 1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48" name="Group 47"/>
                  <p:cNvGrpSpPr/>
                  <p:nvPr/>
                </p:nvGrpSpPr>
                <p:grpSpPr>
                  <a:xfrm>
                    <a:off x="5450040" y="2776680"/>
                    <a:ext cx="639360" cy="478465"/>
                    <a:chOff x="5450040" y="2776680"/>
                    <a:chExt cx="639360" cy="478465"/>
                  </a:xfrm>
                </p:grpSpPr>
                <p:sp>
                  <p:nvSpPr>
                    <p:cNvPr id="49" name="Freeform 48"/>
                    <p:cNvSpPr/>
                    <p:nvPr/>
                  </p:nvSpPr>
                  <p:spPr>
                    <a:xfrm>
                      <a:off x="5730840" y="2776680"/>
                      <a:ext cx="322200" cy="415800"/>
                    </a:xfrm>
                    <a:custGeom>
                      <a:avLst>
                        <a:gd name="f0" fmla="val 10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50" name="Group 49"/>
                    <p:cNvGrpSpPr/>
                    <p:nvPr/>
                  </p:nvGrpSpPr>
                  <p:grpSpPr>
                    <a:xfrm>
                      <a:off x="5450040" y="2776680"/>
                      <a:ext cx="639360" cy="478465"/>
                      <a:chOff x="5450040" y="2776680"/>
                      <a:chExt cx="639360" cy="478465"/>
                    </a:xfrm>
                  </p:grpSpPr>
                  <p:sp>
                    <p:nvSpPr>
                      <p:cNvPr id="51" name="Freeform 50"/>
                      <p:cNvSpPr/>
                      <p:nvPr/>
                    </p:nvSpPr>
                    <p:spPr>
                      <a:xfrm>
                        <a:off x="5730840" y="2776680"/>
                        <a:ext cx="304920" cy="395280"/>
                      </a:xfrm>
                      <a:custGeom>
                        <a:avLst>
                          <a:gd name="f0" fmla="val 11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52" name="Group 51"/>
                      <p:cNvGrpSpPr/>
                      <p:nvPr/>
                    </p:nvGrpSpPr>
                    <p:grpSpPr>
                      <a:xfrm>
                        <a:off x="5450040" y="2776680"/>
                        <a:ext cx="639360" cy="478465"/>
                        <a:chOff x="5450040" y="2776680"/>
                        <a:chExt cx="639360" cy="478465"/>
                      </a:xfrm>
                    </p:grpSpPr>
                    <p:sp>
                      <p:nvSpPr>
                        <p:cNvPr id="53" name="Freeform 52"/>
                        <p:cNvSpPr/>
                        <p:nvPr/>
                      </p:nvSpPr>
                      <p:spPr>
                        <a:xfrm>
                          <a:off x="5730840" y="2776680"/>
                          <a:ext cx="289080" cy="380880"/>
                        </a:xfrm>
                        <a:custGeom>
                          <a:avLst>
                            <a:gd name="f0" fmla="val 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54" name="Group 53"/>
                        <p:cNvGrpSpPr/>
                        <p:nvPr/>
                      </p:nvGrpSpPr>
                      <p:grpSpPr>
                        <a:xfrm>
                          <a:off x="5450040" y="2776680"/>
                          <a:ext cx="639360" cy="478465"/>
                          <a:chOff x="5450040" y="2776680"/>
                          <a:chExt cx="639360" cy="478465"/>
                        </a:xfrm>
                      </p:grpSpPr>
                      <p:sp>
                        <p:nvSpPr>
                          <p:cNvPr id="55" name="Freeform 54"/>
                          <p:cNvSpPr/>
                          <p:nvPr/>
                        </p:nvSpPr>
                        <p:spPr>
                          <a:xfrm>
                            <a:off x="5730840" y="2776680"/>
                            <a:ext cx="274680" cy="371159"/>
                          </a:xfrm>
                          <a:custGeom>
                            <a:avLst>
                              <a:gd name="f0" fmla="val 125"/>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56" name="Group 55"/>
                          <p:cNvGrpSpPr/>
                          <p:nvPr/>
                        </p:nvGrpSpPr>
                        <p:grpSpPr>
                          <a:xfrm>
                            <a:off x="5450040" y="2776680"/>
                            <a:ext cx="639360" cy="478465"/>
                            <a:chOff x="5450040" y="2776680"/>
                            <a:chExt cx="639360" cy="478465"/>
                          </a:xfrm>
                        </p:grpSpPr>
                        <p:sp>
                          <p:nvSpPr>
                            <p:cNvPr id="57" name="Freeform 56"/>
                            <p:cNvSpPr/>
                            <p:nvPr/>
                          </p:nvSpPr>
                          <p:spPr>
                            <a:xfrm>
                              <a:off x="5730840" y="2776680"/>
                              <a:ext cx="263520" cy="355320"/>
                            </a:xfrm>
                            <a:custGeom>
                              <a:avLst>
                                <a:gd name="f0" fmla="val 13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58" name="Group 57"/>
                            <p:cNvGrpSpPr/>
                            <p:nvPr/>
                          </p:nvGrpSpPr>
                          <p:grpSpPr>
                            <a:xfrm>
                              <a:off x="5450040" y="2776680"/>
                              <a:ext cx="639360" cy="478465"/>
                              <a:chOff x="5450040" y="2776680"/>
                              <a:chExt cx="639360" cy="478465"/>
                            </a:xfrm>
                          </p:grpSpPr>
                          <p:sp>
                            <p:nvSpPr>
                              <p:cNvPr id="59" name="Freeform 58"/>
                              <p:cNvSpPr/>
                              <p:nvPr/>
                            </p:nvSpPr>
                            <p:spPr>
                              <a:xfrm>
                                <a:off x="5730840" y="2776680"/>
                                <a:ext cx="249120" cy="344520"/>
                              </a:xfrm>
                              <a:custGeom>
                                <a:avLst>
                                  <a:gd name="f0" fmla="val 13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60" name="Group 59"/>
                              <p:cNvGrpSpPr/>
                              <p:nvPr/>
                            </p:nvGrpSpPr>
                            <p:grpSpPr>
                              <a:xfrm>
                                <a:off x="5450040" y="2776680"/>
                                <a:ext cx="639360" cy="478465"/>
                                <a:chOff x="5450040" y="2776680"/>
                                <a:chExt cx="639360" cy="478465"/>
                              </a:xfrm>
                            </p:grpSpPr>
                            <p:sp>
                              <p:nvSpPr>
                                <p:cNvPr id="61" name="Freeform 60"/>
                                <p:cNvSpPr/>
                                <p:nvPr/>
                              </p:nvSpPr>
                              <p:spPr>
                                <a:xfrm>
                                  <a:off x="5730840" y="2776680"/>
                                  <a:ext cx="239760" cy="333360"/>
                                </a:xfrm>
                                <a:custGeom>
                                  <a:avLst>
                                    <a:gd name="f0" fmla="val 144"/>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62" name="Group 61"/>
                                <p:cNvGrpSpPr/>
                                <p:nvPr/>
                              </p:nvGrpSpPr>
                              <p:grpSpPr>
                                <a:xfrm>
                                  <a:off x="5450040" y="2776680"/>
                                  <a:ext cx="639360" cy="478465"/>
                                  <a:chOff x="5450040" y="2776680"/>
                                  <a:chExt cx="639360" cy="478465"/>
                                </a:xfrm>
                              </p:grpSpPr>
                              <p:sp>
                                <p:nvSpPr>
                                  <p:cNvPr id="63" name="Freeform 62"/>
                                  <p:cNvSpPr/>
                                  <p:nvPr/>
                                </p:nvSpPr>
                                <p:spPr>
                                  <a:xfrm>
                                    <a:off x="5730840" y="2776680"/>
                                    <a:ext cx="231840" cy="322200"/>
                                  </a:xfrm>
                                  <a:custGeom>
                                    <a:avLst>
                                      <a:gd name="f0" fmla="val 147"/>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64" name="Group 63"/>
                                  <p:cNvGrpSpPr/>
                                  <p:nvPr/>
                                </p:nvGrpSpPr>
                                <p:grpSpPr>
                                  <a:xfrm>
                                    <a:off x="5450040" y="2776680"/>
                                    <a:ext cx="639360" cy="478465"/>
                                    <a:chOff x="5450040" y="2776680"/>
                                    <a:chExt cx="639360" cy="478465"/>
                                  </a:xfrm>
                                </p:grpSpPr>
                                <p:sp>
                                  <p:nvSpPr>
                                    <p:cNvPr id="65" name="Freeform 64"/>
                                    <p:cNvSpPr/>
                                    <p:nvPr/>
                                  </p:nvSpPr>
                                  <p:spPr>
                                    <a:xfrm>
                                      <a:off x="5730840" y="2776680"/>
                                      <a:ext cx="223920" cy="315720"/>
                                    </a:xfrm>
                                    <a:custGeom>
                                      <a:avLst>
                                        <a:gd name="f0" fmla="val 154"/>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66" name="Group 65"/>
                                    <p:cNvGrpSpPr/>
                                    <p:nvPr/>
                                  </p:nvGrpSpPr>
                                  <p:grpSpPr>
                                    <a:xfrm>
                                      <a:off x="5450040" y="2776680"/>
                                      <a:ext cx="639360" cy="478465"/>
                                      <a:chOff x="5450040" y="2776680"/>
                                      <a:chExt cx="639360" cy="478465"/>
                                    </a:xfrm>
                                  </p:grpSpPr>
                                  <p:sp>
                                    <p:nvSpPr>
                                      <p:cNvPr id="67" name="Freeform 66"/>
                                      <p:cNvSpPr/>
                                      <p:nvPr/>
                                    </p:nvSpPr>
                                    <p:spPr>
                                      <a:xfrm>
                                        <a:off x="5730840" y="2776680"/>
                                        <a:ext cx="220680" cy="309600"/>
                                      </a:xfrm>
                                      <a:custGeom>
                                        <a:avLst>
                                          <a:gd name="f0" fmla="val 15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68" name="Group 67"/>
                                      <p:cNvGrpSpPr/>
                                      <p:nvPr/>
                                    </p:nvGrpSpPr>
                                    <p:grpSpPr>
                                      <a:xfrm>
                                        <a:off x="5450040" y="2776680"/>
                                        <a:ext cx="639360" cy="478465"/>
                                        <a:chOff x="5450040" y="2776680"/>
                                        <a:chExt cx="639360" cy="478465"/>
                                      </a:xfrm>
                                    </p:grpSpPr>
                                    <p:sp>
                                      <p:nvSpPr>
                                        <p:cNvPr id="69" name="Freeform 68"/>
                                        <p:cNvSpPr/>
                                        <p:nvPr/>
                                      </p:nvSpPr>
                                      <p:spPr>
                                        <a:xfrm>
                                          <a:off x="5730840" y="2776680"/>
                                          <a:ext cx="214200" cy="303120"/>
                                        </a:xfrm>
                                        <a:custGeom>
                                          <a:avLst>
                                            <a:gd name="f0" fmla="val 161"/>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70" name="Group 69"/>
                                        <p:cNvGrpSpPr/>
                                        <p:nvPr/>
                                      </p:nvGrpSpPr>
                                      <p:grpSpPr>
                                        <a:xfrm>
                                          <a:off x="5450040" y="2776680"/>
                                          <a:ext cx="639360" cy="478465"/>
                                          <a:chOff x="5450040" y="2776680"/>
                                          <a:chExt cx="639360" cy="478465"/>
                                        </a:xfrm>
                                      </p:grpSpPr>
                                      <p:sp>
                                        <p:nvSpPr>
                                          <p:cNvPr id="71" name="Freeform 70"/>
                                          <p:cNvSpPr/>
                                          <p:nvPr/>
                                        </p:nvSpPr>
                                        <p:spPr>
                                          <a:xfrm>
                                            <a:off x="5730840" y="2776680"/>
                                            <a:ext cx="212760" cy="301320"/>
                                          </a:xfrm>
                                          <a:custGeom>
                                            <a:avLst>
                                              <a:gd name="f0" fmla="val 161"/>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72" name="Group 71"/>
                                          <p:cNvGrpSpPr/>
                                          <p:nvPr/>
                                        </p:nvGrpSpPr>
                                        <p:grpSpPr>
                                          <a:xfrm>
                                            <a:off x="5450040" y="2776680"/>
                                            <a:ext cx="639360" cy="478465"/>
                                            <a:chOff x="5450040" y="2776680"/>
                                            <a:chExt cx="639360" cy="478465"/>
                                          </a:xfrm>
                                        </p:grpSpPr>
                                        <p:sp>
                                          <p:nvSpPr>
                                            <p:cNvPr id="73" name="Freeform 72"/>
                                            <p:cNvSpPr/>
                                            <p:nvPr/>
                                          </p:nvSpPr>
                                          <p:spPr>
                                            <a:xfrm>
                                              <a:off x="5730840" y="2776680"/>
                                              <a:ext cx="211320" cy="298440"/>
                                            </a:xfrm>
                                            <a:custGeom>
                                              <a:avLst>
                                                <a:gd name="f0" fmla="val 163"/>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74" name="Group 73"/>
                                            <p:cNvGrpSpPr/>
                                            <p:nvPr/>
                                          </p:nvGrpSpPr>
                                          <p:grpSpPr>
                                            <a:xfrm>
                                              <a:off x="5450040" y="2776680"/>
                                              <a:ext cx="639360" cy="478465"/>
                                              <a:chOff x="5450040" y="2776680"/>
                                              <a:chExt cx="639360" cy="478465"/>
                                            </a:xfrm>
                                          </p:grpSpPr>
                                          <p:sp>
                                            <p:nvSpPr>
                                              <p:cNvPr id="75" name="Freeform 74"/>
                                              <p:cNvSpPr/>
                                              <p:nvPr/>
                                            </p:nvSpPr>
                                            <p:spPr>
                                              <a:xfrm>
                                                <a:off x="5730840" y="2776680"/>
                                                <a:ext cx="211320" cy="298440"/>
                                              </a:xfrm>
                                              <a:custGeom>
                                                <a:avLst>
                                                  <a:gd name="f0" fmla="val 163"/>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sp>
                                            <p:nvSpPr>
                                              <p:cNvPr id="76" name="Freeform 75"/>
                                              <p:cNvSpPr/>
                                              <p:nvPr/>
                                            </p:nvSpPr>
                                            <p:spPr>
                                              <a:xfrm>
                                                <a:off x="5450040" y="2776680"/>
                                                <a:ext cx="639360" cy="478465"/>
                                              </a:xfrm>
                                              <a:custGeom>
                                                <a:avLst>
                                                  <a:gd name="f0" fmla="val 163"/>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t" anchorCtr="0" compatLnSpc="0">
                                                <a:spAutoFit/>
                                              </a:bodyPr>
                                              <a:lstStyle/>
                                              <a:p>
                                                <a:pPr marL="0" marR="0" lvl="0" indent="0" algn="l" rtl="0" hangingPunct="0">
                                                  <a:lnSpc>
                                                    <a:spcPct val="93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r>
                                                  <a:rPr lang="en-GB" sz="2800" b="0" i="0" u="none" strike="noStrike" baseline="0" dirty="0">
                                                    <a:ln>
                                                      <a:noFill/>
                                                    </a:ln>
                                                    <a:solidFill>
                                                      <a:srgbClr val="000000"/>
                                                    </a:solidFill>
                                                    <a:latin typeface="Times New Roman" pitchFamily="18"/>
                                                    <a:ea typeface="AR PL ShanHeiSun Uni" pitchFamily="2"/>
                                                    <a:cs typeface="Tahoma" pitchFamily="2"/>
                                                  </a:rPr>
                                                  <a:t> </a:t>
                                                </a:r>
                                                <a:r>
                                                  <a:rPr lang="en-GB" sz="2800" b="0" i="0" u="none" strike="noStrike" baseline="0" dirty="0" smtClean="0">
                                                    <a:ln>
                                                      <a:noFill/>
                                                    </a:ln>
                                                    <a:solidFill>
                                                      <a:srgbClr val="000000"/>
                                                    </a:solidFill>
                                                    <a:latin typeface="Times New Roman" pitchFamily="18"/>
                                                    <a:ea typeface="AR PL ShanHeiSun Uni" pitchFamily="2"/>
                                                    <a:cs typeface="Tahoma" pitchFamily="2"/>
                                                  </a:rPr>
                                                  <a:t> B</a:t>
                                                </a:r>
                                                <a:endParaRPr lang="en-GB" sz="2800" b="0" i="0" u="none" strike="noStrike" baseline="0" dirty="0">
                                                  <a:ln>
                                                    <a:noFill/>
                                                  </a:ln>
                                                  <a:solidFill>
                                                    <a:srgbClr val="000000"/>
                                                  </a:solidFill>
                                                  <a:latin typeface="Times New Roman" pitchFamily="18"/>
                                                  <a:ea typeface="AR PL ShanHeiSun Uni" pitchFamily="2"/>
                                                  <a:cs typeface="Tahoma" pitchFamily="2"/>
                                                </a:endParaRPr>
                                              </a:p>
                                            </p:txBody>
                                          </p:sp>
                                        </p:grpSp>
                                      </p:grpSp>
                                    </p:grpSp>
                                  </p:grpSp>
                                </p:grpSp>
                              </p:grpSp>
                            </p:grpSp>
                          </p:grpSp>
                        </p:grpSp>
                      </p:grpSp>
                    </p:grpSp>
                  </p:grpSp>
                </p:grpSp>
              </p:grpSp>
            </p:grpSp>
          </p:grpSp>
        </p:grpSp>
      </p:grpSp>
      <p:sp>
        <p:nvSpPr>
          <p:cNvPr id="77" name="Straight Connector 76"/>
          <p:cNvSpPr/>
          <p:nvPr/>
        </p:nvSpPr>
        <p:spPr>
          <a:xfrm>
            <a:off x="3216239" y="3839040"/>
            <a:ext cx="2209681" cy="1800"/>
          </a:xfrm>
          <a:prstGeom prst="line">
            <a:avLst/>
          </a:prstGeom>
          <a:noFill/>
          <a:ln w="9360">
            <a:solidFill>
              <a:srgbClr val="000000"/>
            </a:solidFill>
            <a:prstDash val="solid"/>
            <a:miter/>
            <a:tailEnd type="arrow"/>
          </a:ln>
        </p:spPr>
        <p:txBody>
          <a:bodyPr vert="horz" wrap="none" lIns="90000" tIns="46800" rIns="90000" bIns="46800" anchor="t"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78" name="Group 77"/>
          <p:cNvGrpSpPr/>
          <p:nvPr/>
        </p:nvGrpSpPr>
        <p:grpSpPr>
          <a:xfrm>
            <a:off x="3043800" y="3351240"/>
            <a:ext cx="2406239" cy="431640"/>
            <a:chOff x="3043800" y="3351240"/>
            <a:chExt cx="2406239" cy="431640"/>
          </a:xfrm>
        </p:grpSpPr>
        <p:sp>
          <p:nvSpPr>
            <p:cNvPr id="79" name="Freeform 78"/>
            <p:cNvSpPr/>
            <p:nvPr/>
          </p:nvSpPr>
          <p:spPr>
            <a:xfrm>
              <a:off x="3124079" y="3351240"/>
              <a:ext cx="2325960" cy="431640"/>
            </a:xfrm>
            <a:custGeom>
              <a:avLst>
                <a:gd name="f0" fmla="val 79"/>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80" name="Group 79"/>
            <p:cNvGrpSpPr/>
            <p:nvPr/>
          </p:nvGrpSpPr>
          <p:grpSpPr>
            <a:xfrm>
              <a:off x="3043800" y="3351240"/>
              <a:ext cx="2382118" cy="409680"/>
              <a:chOff x="3043800" y="3351240"/>
              <a:chExt cx="2382118" cy="409680"/>
            </a:xfrm>
          </p:grpSpPr>
          <p:sp>
            <p:nvSpPr>
              <p:cNvPr id="81" name="Freeform 80"/>
              <p:cNvSpPr/>
              <p:nvPr/>
            </p:nvSpPr>
            <p:spPr>
              <a:xfrm>
                <a:off x="3124079" y="3351240"/>
                <a:ext cx="2301839" cy="409680"/>
              </a:xfrm>
              <a:custGeom>
                <a:avLst>
                  <a:gd name="f0" fmla="val 83"/>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82" name="Group 81"/>
              <p:cNvGrpSpPr/>
              <p:nvPr/>
            </p:nvGrpSpPr>
            <p:grpSpPr>
              <a:xfrm>
                <a:off x="3043800" y="3351240"/>
                <a:ext cx="2363399" cy="387360"/>
                <a:chOff x="3043800" y="3351240"/>
                <a:chExt cx="2363399" cy="387360"/>
              </a:xfrm>
            </p:grpSpPr>
            <p:sp>
              <p:nvSpPr>
                <p:cNvPr id="83" name="Freeform 82"/>
                <p:cNvSpPr/>
                <p:nvPr/>
              </p:nvSpPr>
              <p:spPr>
                <a:xfrm>
                  <a:off x="3124079" y="3351240"/>
                  <a:ext cx="2283120" cy="387360"/>
                </a:xfrm>
                <a:custGeom>
                  <a:avLst>
                    <a:gd name="f0" fmla="val 8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84" name="Group 83"/>
                <p:cNvGrpSpPr/>
                <p:nvPr/>
              </p:nvGrpSpPr>
              <p:grpSpPr>
                <a:xfrm>
                  <a:off x="3043800" y="3351240"/>
                  <a:ext cx="2342519" cy="368756"/>
                  <a:chOff x="3043800" y="3351240"/>
                  <a:chExt cx="2342519" cy="368756"/>
                </a:xfrm>
              </p:grpSpPr>
              <p:sp>
                <p:nvSpPr>
                  <p:cNvPr id="85" name="Freeform 84"/>
                  <p:cNvSpPr/>
                  <p:nvPr/>
                </p:nvSpPr>
                <p:spPr>
                  <a:xfrm>
                    <a:off x="3124079" y="3351240"/>
                    <a:ext cx="2262240" cy="368279"/>
                  </a:xfrm>
                  <a:custGeom>
                    <a:avLst>
                      <a:gd name="f0" fmla="val 93"/>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86" name="Group 85"/>
                  <p:cNvGrpSpPr/>
                  <p:nvPr/>
                </p:nvGrpSpPr>
                <p:grpSpPr>
                  <a:xfrm>
                    <a:off x="3043800" y="3351240"/>
                    <a:ext cx="2323439" cy="368756"/>
                    <a:chOff x="3043800" y="3351240"/>
                    <a:chExt cx="2323439" cy="368756"/>
                  </a:xfrm>
                </p:grpSpPr>
                <p:sp>
                  <p:nvSpPr>
                    <p:cNvPr id="87" name="Freeform 86"/>
                    <p:cNvSpPr/>
                    <p:nvPr/>
                  </p:nvSpPr>
                  <p:spPr>
                    <a:xfrm>
                      <a:off x="3124079" y="3351240"/>
                      <a:ext cx="2243160" cy="350640"/>
                    </a:xfrm>
                    <a:custGeom>
                      <a:avLst>
                        <a:gd name="f0" fmla="val 9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88" name="Group 87"/>
                    <p:cNvGrpSpPr/>
                    <p:nvPr/>
                  </p:nvGrpSpPr>
                  <p:grpSpPr>
                    <a:xfrm>
                      <a:off x="3043800" y="3351240"/>
                      <a:ext cx="2312279" cy="368756"/>
                      <a:chOff x="3043800" y="3351240"/>
                      <a:chExt cx="2312279" cy="368756"/>
                    </a:xfrm>
                  </p:grpSpPr>
                  <p:sp>
                    <p:nvSpPr>
                      <p:cNvPr id="89" name="Freeform 88"/>
                      <p:cNvSpPr/>
                      <p:nvPr/>
                    </p:nvSpPr>
                    <p:spPr>
                      <a:xfrm>
                        <a:off x="3124079" y="3351240"/>
                        <a:ext cx="2232000" cy="338040"/>
                      </a:xfrm>
                      <a:custGeom>
                        <a:avLst>
                          <a:gd name="f0" fmla="val 101"/>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90" name="Group 89"/>
                      <p:cNvGrpSpPr/>
                      <p:nvPr/>
                    </p:nvGrpSpPr>
                    <p:grpSpPr>
                      <a:xfrm>
                        <a:off x="3043800" y="3351240"/>
                        <a:ext cx="2296439" cy="368756"/>
                        <a:chOff x="3043800" y="3351240"/>
                        <a:chExt cx="2296439" cy="368756"/>
                      </a:xfrm>
                    </p:grpSpPr>
                    <p:sp>
                      <p:nvSpPr>
                        <p:cNvPr id="91" name="Freeform 90"/>
                        <p:cNvSpPr/>
                        <p:nvPr/>
                      </p:nvSpPr>
                      <p:spPr>
                        <a:xfrm>
                          <a:off x="3124079" y="3351240"/>
                          <a:ext cx="2216160" cy="320760"/>
                        </a:xfrm>
                        <a:custGeom>
                          <a:avLst>
                            <a:gd name="f0" fmla="val 10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92" name="Group 91"/>
                        <p:cNvGrpSpPr/>
                        <p:nvPr/>
                      </p:nvGrpSpPr>
                      <p:grpSpPr>
                        <a:xfrm>
                          <a:off x="3043800" y="3351240"/>
                          <a:ext cx="2293200" cy="368756"/>
                          <a:chOff x="3043800" y="3351240"/>
                          <a:chExt cx="2293200" cy="368756"/>
                        </a:xfrm>
                      </p:grpSpPr>
                      <p:sp>
                        <p:nvSpPr>
                          <p:cNvPr id="93" name="Freeform 92"/>
                          <p:cNvSpPr/>
                          <p:nvPr/>
                        </p:nvSpPr>
                        <p:spPr>
                          <a:xfrm>
                            <a:off x="3124079" y="3351240"/>
                            <a:ext cx="2197080" cy="307800"/>
                          </a:xfrm>
                          <a:custGeom>
                            <a:avLst>
                              <a:gd name="f0" fmla="val 111"/>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94" name="Group 93"/>
                          <p:cNvGrpSpPr/>
                          <p:nvPr/>
                        </p:nvGrpSpPr>
                        <p:grpSpPr>
                          <a:xfrm>
                            <a:off x="3043800" y="3351240"/>
                            <a:ext cx="2293200" cy="368756"/>
                            <a:chOff x="3043800" y="3351240"/>
                            <a:chExt cx="2293200" cy="368756"/>
                          </a:xfrm>
                        </p:grpSpPr>
                        <p:sp>
                          <p:nvSpPr>
                            <p:cNvPr id="95" name="Freeform 94"/>
                            <p:cNvSpPr/>
                            <p:nvPr/>
                          </p:nvSpPr>
                          <p:spPr>
                            <a:xfrm>
                              <a:off x="3124079" y="3351240"/>
                              <a:ext cx="2183039" cy="298440"/>
                            </a:xfrm>
                            <a:custGeom>
                              <a:avLst>
                                <a:gd name="f0" fmla="val 114"/>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96" name="Group 95"/>
                            <p:cNvGrpSpPr/>
                            <p:nvPr/>
                          </p:nvGrpSpPr>
                          <p:grpSpPr>
                            <a:xfrm>
                              <a:off x="3043800" y="3351240"/>
                              <a:ext cx="2293200" cy="368756"/>
                              <a:chOff x="3043800" y="3351240"/>
                              <a:chExt cx="2293200" cy="368756"/>
                            </a:xfrm>
                          </p:grpSpPr>
                          <p:sp>
                            <p:nvSpPr>
                              <p:cNvPr id="97" name="Freeform 96"/>
                              <p:cNvSpPr/>
                              <p:nvPr/>
                            </p:nvSpPr>
                            <p:spPr>
                              <a:xfrm>
                                <a:off x="3124079" y="3351240"/>
                                <a:ext cx="2173320" cy="288720"/>
                              </a:xfrm>
                              <a:custGeom>
                                <a:avLst>
                                  <a:gd name="f0" fmla="val 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98" name="Group 97"/>
                              <p:cNvGrpSpPr/>
                              <p:nvPr/>
                            </p:nvGrpSpPr>
                            <p:grpSpPr>
                              <a:xfrm>
                                <a:off x="3043800" y="3351240"/>
                                <a:ext cx="2293200" cy="368756"/>
                                <a:chOff x="3043800" y="3351240"/>
                                <a:chExt cx="2293200" cy="368756"/>
                              </a:xfrm>
                            </p:grpSpPr>
                            <p:sp>
                              <p:nvSpPr>
                                <p:cNvPr id="99" name="Freeform 98"/>
                                <p:cNvSpPr/>
                                <p:nvPr/>
                              </p:nvSpPr>
                              <p:spPr>
                                <a:xfrm>
                                  <a:off x="3124079" y="3351240"/>
                                  <a:ext cx="2165400" cy="279360"/>
                                </a:xfrm>
                                <a:custGeom>
                                  <a:avLst>
                                    <a:gd name="f0" fmla="val 12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00" name="Group 99"/>
                                <p:cNvGrpSpPr/>
                                <p:nvPr/>
                              </p:nvGrpSpPr>
                              <p:grpSpPr>
                                <a:xfrm>
                                  <a:off x="3043800" y="3351240"/>
                                  <a:ext cx="2293200" cy="368756"/>
                                  <a:chOff x="3043800" y="3351240"/>
                                  <a:chExt cx="2293200" cy="368756"/>
                                </a:xfrm>
                              </p:grpSpPr>
                              <p:sp>
                                <p:nvSpPr>
                                  <p:cNvPr id="101" name="Freeform 100"/>
                                  <p:cNvSpPr/>
                                  <p:nvPr/>
                                </p:nvSpPr>
                                <p:spPr>
                                  <a:xfrm>
                                    <a:off x="3124079" y="3351240"/>
                                    <a:ext cx="2157480" cy="270000"/>
                                  </a:xfrm>
                                  <a:custGeom>
                                    <a:avLst>
                                      <a:gd name="f0" fmla="val 127"/>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02" name="Group 101"/>
                                  <p:cNvGrpSpPr/>
                                  <p:nvPr/>
                                </p:nvGrpSpPr>
                                <p:grpSpPr>
                                  <a:xfrm>
                                    <a:off x="3043800" y="3351240"/>
                                    <a:ext cx="2293200" cy="368756"/>
                                    <a:chOff x="3043800" y="3351240"/>
                                    <a:chExt cx="2293200" cy="368756"/>
                                  </a:xfrm>
                                </p:grpSpPr>
                                <p:sp>
                                  <p:nvSpPr>
                                    <p:cNvPr id="103" name="Freeform 102"/>
                                    <p:cNvSpPr/>
                                    <p:nvPr/>
                                  </p:nvSpPr>
                                  <p:spPr>
                                    <a:xfrm>
                                      <a:off x="3124079" y="3351240"/>
                                      <a:ext cx="2149560" cy="263520"/>
                                    </a:xfrm>
                                    <a:custGeom>
                                      <a:avLst>
                                        <a:gd name="f0" fmla="val 13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04" name="Group 103"/>
                                    <p:cNvGrpSpPr/>
                                    <p:nvPr/>
                                  </p:nvGrpSpPr>
                                  <p:grpSpPr>
                                    <a:xfrm>
                                      <a:off x="3043800" y="3351240"/>
                                      <a:ext cx="2293200" cy="368756"/>
                                      <a:chOff x="3043800" y="3351240"/>
                                      <a:chExt cx="2293200" cy="368756"/>
                                    </a:xfrm>
                                  </p:grpSpPr>
                                  <p:sp>
                                    <p:nvSpPr>
                                      <p:cNvPr id="105" name="Freeform 104"/>
                                      <p:cNvSpPr/>
                                      <p:nvPr/>
                                    </p:nvSpPr>
                                    <p:spPr>
                                      <a:xfrm>
                                        <a:off x="3124079" y="3351240"/>
                                        <a:ext cx="2143080" cy="260280"/>
                                      </a:xfrm>
                                      <a:custGeom>
                                        <a:avLst>
                                          <a:gd name="f0" fmla="val 131"/>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06" name="Group 105"/>
                                      <p:cNvGrpSpPr/>
                                      <p:nvPr/>
                                    </p:nvGrpSpPr>
                                    <p:grpSpPr>
                                      <a:xfrm>
                                        <a:off x="3043800" y="3351240"/>
                                        <a:ext cx="2293200" cy="368756"/>
                                        <a:chOff x="3043800" y="3351240"/>
                                        <a:chExt cx="2293200" cy="368756"/>
                                      </a:xfrm>
                                    </p:grpSpPr>
                                    <p:sp>
                                      <p:nvSpPr>
                                        <p:cNvPr id="107" name="Freeform 106"/>
                                        <p:cNvSpPr/>
                                        <p:nvPr/>
                                      </p:nvSpPr>
                                      <p:spPr>
                                        <a:xfrm>
                                          <a:off x="3124079" y="3351240"/>
                                          <a:ext cx="2138400" cy="255600"/>
                                        </a:xfrm>
                                        <a:custGeom>
                                          <a:avLst>
                                            <a:gd name="f0" fmla="val 135"/>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08" name="Group 107"/>
                                        <p:cNvGrpSpPr/>
                                        <p:nvPr/>
                                      </p:nvGrpSpPr>
                                      <p:grpSpPr>
                                        <a:xfrm>
                                          <a:off x="3043800" y="3351240"/>
                                          <a:ext cx="2293200" cy="368756"/>
                                          <a:chOff x="3043800" y="3351240"/>
                                          <a:chExt cx="2293200" cy="368756"/>
                                        </a:xfrm>
                                      </p:grpSpPr>
                                      <p:sp>
                                        <p:nvSpPr>
                                          <p:cNvPr id="109" name="Freeform 108"/>
                                          <p:cNvSpPr/>
                                          <p:nvPr/>
                                        </p:nvSpPr>
                                        <p:spPr>
                                          <a:xfrm>
                                            <a:off x="3124079" y="3351240"/>
                                            <a:ext cx="2135160" cy="253800"/>
                                          </a:xfrm>
                                          <a:custGeom>
                                            <a:avLst>
                                              <a:gd name="f0" fmla="val 135"/>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10" name="Group 109"/>
                                          <p:cNvGrpSpPr/>
                                          <p:nvPr/>
                                        </p:nvGrpSpPr>
                                        <p:grpSpPr>
                                          <a:xfrm>
                                            <a:off x="3043800" y="3351240"/>
                                            <a:ext cx="2293200" cy="368756"/>
                                            <a:chOff x="3043800" y="3351240"/>
                                            <a:chExt cx="2293200" cy="368756"/>
                                          </a:xfrm>
                                        </p:grpSpPr>
                                        <p:sp>
                                          <p:nvSpPr>
                                            <p:cNvPr id="111" name="Freeform 110"/>
                                            <p:cNvSpPr/>
                                            <p:nvPr/>
                                          </p:nvSpPr>
                                          <p:spPr>
                                            <a:xfrm>
                                              <a:off x="3124079" y="3351240"/>
                                              <a:ext cx="2132280" cy="253800"/>
                                            </a:xfrm>
                                            <a:custGeom>
                                              <a:avLst>
                                                <a:gd name="f0" fmla="val 135"/>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sp>
                                          <p:nvSpPr>
                                            <p:cNvPr id="112" name="Freeform 111"/>
                                            <p:cNvSpPr/>
                                            <p:nvPr/>
                                          </p:nvSpPr>
                                          <p:spPr>
                                            <a:xfrm>
                                              <a:off x="3043800" y="3351240"/>
                                              <a:ext cx="2293200" cy="368756"/>
                                            </a:xfrm>
                                            <a:custGeom>
                                              <a:avLst>
                                                <a:gd name="f0" fmla="val 13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t" anchorCtr="0" compatLnSpc="0">
                                              <a:spAutoFit/>
                                            </a:bodyPr>
                                            <a:lstStyle/>
                                            <a:p>
                                              <a:pPr marL="0" marR="0" lvl="0" indent="0" algn="l" rtl="0" hangingPunct="0">
                                                <a:lnSpc>
                                                  <a:spcPct val="93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r>
                                                <a:rPr lang="en-GB" sz="2000" b="0" i="0" u="none" strike="noStrike" baseline="0" dirty="0">
                                                  <a:ln>
                                                    <a:noFill/>
                                                  </a:ln>
                                                  <a:solidFill>
                                                    <a:srgbClr val="000000"/>
                                                  </a:solidFill>
                                                  <a:latin typeface="Times New Roman" pitchFamily="18"/>
                                                  <a:ea typeface="AR PL ShanHeiSun Uni" pitchFamily="2"/>
                                                  <a:cs typeface="Tahoma" pitchFamily="2"/>
                                                </a:rPr>
                                                <a:t>ENC</a:t>
                                              </a:r>
                                              <a:r>
                                                <a:rPr lang="en-GB" sz="2000" b="0" i="0" u="none" strike="noStrike" baseline="-25000" dirty="0">
                                                  <a:ln>
                                                    <a:noFill/>
                                                  </a:ln>
                                                  <a:solidFill>
                                                    <a:srgbClr val="000000"/>
                                                  </a:solidFill>
                                                  <a:latin typeface="Times New Roman" pitchFamily="18"/>
                                                  <a:ea typeface="AR PL ShanHeiSun Uni" pitchFamily="2"/>
                                                  <a:cs typeface="Tahoma" pitchFamily="2"/>
                                                </a:rPr>
                                                <a:t>EB</a:t>
                                              </a:r>
                                              <a:r>
                                                <a:rPr lang="en-GB" sz="2000" b="0" i="0" u="none" strike="noStrike" baseline="0" dirty="0">
                                                  <a:ln>
                                                    <a:noFill/>
                                                  </a:ln>
                                                  <a:solidFill>
                                                    <a:srgbClr val="000000"/>
                                                  </a:solidFill>
                                                  <a:latin typeface="Times New Roman" pitchFamily="18"/>
                                                  <a:ea typeface="AR PL ShanHeiSun Uni" pitchFamily="2"/>
                                                  <a:cs typeface="Tahoma" pitchFamily="2"/>
                                                </a:rPr>
                                                <a:t>(N</a:t>
                                              </a:r>
                                              <a:r>
                                                <a:rPr lang="en-GB" sz="2000" b="0" i="0" u="none" strike="noStrike" baseline="-25000" dirty="0">
                                                  <a:ln>
                                                    <a:noFill/>
                                                  </a:ln>
                                                  <a:solidFill>
                                                    <a:srgbClr val="000000"/>
                                                  </a:solidFill>
                                                  <a:latin typeface="Times New Roman" pitchFamily="18"/>
                                                  <a:ea typeface="AR PL ShanHeiSun Uni" pitchFamily="2"/>
                                                  <a:cs typeface="Tahoma" pitchFamily="2"/>
                                                </a:rPr>
                                                <a:t>A</a:t>
                                              </a:r>
                                              <a:r>
                                                <a:rPr lang="en-GB" sz="2000" b="0" i="0" u="none" strike="noStrike" baseline="0" dirty="0">
                                                  <a:ln>
                                                    <a:noFill/>
                                                  </a:ln>
                                                  <a:solidFill>
                                                    <a:srgbClr val="000000"/>
                                                  </a:solidFill>
                                                  <a:latin typeface="Times New Roman" pitchFamily="18"/>
                                                  <a:ea typeface="AR PL ShanHeiSun Uni" pitchFamily="2"/>
                                                  <a:cs typeface="Tahoma" pitchFamily="2"/>
                                                </a:rPr>
                                                <a:t>,A, B)</a:t>
                                              </a:r>
                                            </a:p>
                                          </p:txBody>
                                        </p:sp>
                                      </p:grpSp>
                                    </p:grpSp>
                                  </p:grpSp>
                                </p:grpSp>
                              </p:grpSp>
                            </p:grpSp>
                          </p:grpSp>
                        </p:grpSp>
                      </p:grpSp>
                    </p:grpSp>
                  </p:grpSp>
                </p:grpSp>
              </p:grpSp>
            </p:grpSp>
          </p:grpSp>
        </p:grpSp>
      </p:grpSp>
      <p:sp>
        <p:nvSpPr>
          <p:cNvPr id="113" name="Straight Connector 112"/>
          <p:cNvSpPr/>
          <p:nvPr/>
        </p:nvSpPr>
        <p:spPr>
          <a:xfrm flipH="1">
            <a:off x="3191760" y="4448880"/>
            <a:ext cx="2190960" cy="1440"/>
          </a:xfrm>
          <a:prstGeom prst="line">
            <a:avLst/>
          </a:prstGeom>
          <a:noFill/>
          <a:ln w="9360">
            <a:solidFill>
              <a:srgbClr val="000000"/>
            </a:solidFill>
            <a:prstDash val="solid"/>
            <a:miter/>
            <a:tailEnd type="arrow"/>
          </a:ln>
        </p:spPr>
        <p:txBody>
          <a:bodyPr vert="horz" wrap="none" lIns="90000" tIns="46800" rIns="90000" bIns="46800" anchor="t"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14" name="Group 113"/>
          <p:cNvGrpSpPr/>
          <p:nvPr/>
        </p:nvGrpSpPr>
        <p:grpSpPr>
          <a:xfrm>
            <a:off x="3053520" y="3960720"/>
            <a:ext cx="2839319" cy="432000"/>
            <a:chOff x="3053520" y="3960720"/>
            <a:chExt cx="2839319" cy="432000"/>
          </a:xfrm>
        </p:grpSpPr>
        <p:sp>
          <p:nvSpPr>
            <p:cNvPr id="115" name="Freeform 114"/>
            <p:cNvSpPr/>
            <p:nvPr/>
          </p:nvSpPr>
          <p:spPr>
            <a:xfrm>
              <a:off x="3124079" y="3960720"/>
              <a:ext cx="2768760" cy="432000"/>
            </a:xfrm>
            <a:custGeom>
              <a:avLst>
                <a:gd name="f0" fmla="val 79"/>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16" name="Group 115"/>
            <p:cNvGrpSpPr/>
            <p:nvPr/>
          </p:nvGrpSpPr>
          <p:grpSpPr>
            <a:xfrm>
              <a:off x="3053520" y="3960720"/>
              <a:ext cx="2816999" cy="408240"/>
              <a:chOff x="3053520" y="3960720"/>
              <a:chExt cx="2816999" cy="408240"/>
            </a:xfrm>
          </p:grpSpPr>
          <p:sp>
            <p:nvSpPr>
              <p:cNvPr id="117" name="Freeform 116"/>
              <p:cNvSpPr/>
              <p:nvPr/>
            </p:nvSpPr>
            <p:spPr>
              <a:xfrm>
                <a:off x="3124079" y="3960720"/>
                <a:ext cx="2746440" cy="408240"/>
              </a:xfrm>
              <a:custGeom>
                <a:avLst>
                  <a:gd name="f0" fmla="val 84"/>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18" name="Group 117"/>
              <p:cNvGrpSpPr/>
              <p:nvPr/>
            </p:nvGrpSpPr>
            <p:grpSpPr>
              <a:xfrm>
                <a:off x="3053520" y="3960720"/>
                <a:ext cx="2794678" cy="389160"/>
                <a:chOff x="3053520" y="3960720"/>
                <a:chExt cx="2794678" cy="389160"/>
              </a:xfrm>
            </p:grpSpPr>
            <p:sp>
              <p:nvSpPr>
                <p:cNvPr id="119" name="Freeform 118"/>
                <p:cNvSpPr/>
                <p:nvPr/>
              </p:nvSpPr>
              <p:spPr>
                <a:xfrm>
                  <a:off x="3124079" y="3960720"/>
                  <a:ext cx="2724119" cy="389160"/>
                </a:xfrm>
                <a:custGeom>
                  <a:avLst>
                    <a:gd name="f0" fmla="val 8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20" name="Group 119"/>
                <p:cNvGrpSpPr/>
                <p:nvPr/>
              </p:nvGrpSpPr>
              <p:grpSpPr>
                <a:xfrm>
                  <a:off x="3053520" y="3960720"/>
                  <a:ext cx="2774159" cy="371520"/>
                  <a:chOff x="3053520" y="3960720"/>
                  <a:chExt cx="2774159" cy="371520"/>
                </a:xfrm>
              </p:grpSpPr>
              <p:sp>
                <p:nvSpPr>
                  <p:cNvPr id="121" name="Freeform 120"/>
                  <p:cNvSpPr/>
                  <p:nvPr/>
                </p:nvSpPr>
                <p:spPr>
                  <a:xfrm>
                    <a:off x="3124079" y="3960720"/>
                    <a:ext cx="2703600" cy="371520"/>
                  </a:xfrm>
                  <a:custGeom>
                    <a:avLst>
                      <a:gd name="f0" fmla="val 9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22" name="Group 121"/>
                  <p:cNvGrpSpPr/>
                  <p:nvPr/>
                </p:nvGrpSpPr>
                <p:grpSpPr>
                  <a:xfrm>
                    <a:off x="3053520" y="3960720"/>
                    <a:ext cx="2755079" cy="368756"/>
                    <a:chOff x="3053520" y="3960720"/>
                    <a:chExt cx="2755079" cy="368756"/>
                  </a:xfrm>
                </p:grpSpPr>
                <p:sp>
                  <p:nvSpPr>
                    <p:cNvPr id="123" name="Freeform 122"/>
                    <p:cNvSpPr/>
                    <p:nvPr/>
                  </p:nvSpPr>
                  <p:spPr>
                    <a:xfrm>
                      <a:off x="3124079" y="3960720"/>
                      <a:ext cx="2684520" cy="357120"/>
                    </a:xfrm>
                    <a:custGeom>
                      <a:avLst>
                        <a:gd name="f0" fmla="val 9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24" name="Group 123"/>
                    <p:cNvGrpSpPr/>
                    <p:nvPr/>
                  </p:nvGrpSpPr>
                  <p:grpSpPr>
                    <a:xfrm>
                      <a:off x="3053520" y="3960720"/>
                      <a:ext cx="2740679" cy="368756"/>
                      <a:chOff x="3053520" y="3960720"/>
                      <a:chExt cx="2740679" cy="368756"/>
                    </a:xfrm>
                  </p:grpSpPr>
                  <p:sp>
                    <p:nvSpPr>
                      <p:cNvPr id="125" name="Freeform 124"/>
                      <p:cNvSpPr/>
                      <p:nvPr/>
                    </p:nvSpPr>
                    <p:spPr>
                      <a:xfrm>
                        <a:off x="3124079" y="3960720"/>
                        <a:ext cx="2670120" cy="341280"/>
                      </a:xfrm>
                      <a:custGeom>
                        <a:avLst>
                          <a:gd name="f0" fmla="val 1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26" name="Group 125"/>
                      <p:cNvGrpSpPr/>
                      <p:nvPr/>
                    </p:nvGrpSpPr>
                    <p:grpSpPr>
                      <a:xfrm>
                        <a:off x="3053520" y="3960720"/>
                        <a:ext cx="2723399" cy="368756"/>
                        <a:chOff x="3053520" y="3960720"/>
                        <a:chExt cx="2723399" cy="368756"/>
                      </a:xfrm>
                    </p:grpSpPr>
                    <p:sp>
                      <p:nvSpPr>
                        <p:cNvPr id="127" name="Freeform 126"/>
                        <p:cNvSpPr/>
                        <p:nvPr/>
                      </p:nvSpPr>
                      <p:spPr>
                        <a:xfrm>
                          <a:off x="3124079" y="3960720"/>
                          <a:ext cx="2652840" cy="325440"/>
                        </a:xfrm>
                        <a:custGeom>
                          <a:avLst>
                            <a:gd name="f0" fmla="val 105"/>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28" name="Group 127"/>
                        <p:cNvGrpSpPr/>
                        <p:nvPr/>
                      </p:nvGrpSpPr>
                      <p:grpSpPr>
                        <a:xfrm>
                          <a:off x="3053520" y="3960720"/>
                          <a:ext cx="2716560" cy="368756"/>
                          <a:chOff x="3053520" y="3960720"/>
                          <a:chExt cx="2716560" cy="368756"/>
                        </a:xfrm>
                      </p:grpSpPr>
                      <p:sp>
                        <p:nvSpPr>
                          <p:cNvPr id="129" name="Freeform 128"/>
                          <p:cNvSpPr/>
                          <p:nvPr/>
                        </p:nvSpPr>
                        <p:spPr>
                          <a:xfrm>
                            <a:off x="3124079" y="3960720"/>
                            <a:ext cx="2636999" cy="311400"/>
                          </a:xfrm>
                          <a:custGeom>
                            <a:avLst>
                              <a:gd name="f0" fmla="val 11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30" name="Group 129"/>
                          <p:cNvGrpSpPr/>
                          <p:nvPr/>
                        </p:nvGrpSpPr>
                        <p:grpSpPr>
                          <a:xfrm>
                            <a:off x="3053520" y="3960720"/>
                            <a:ext cx="2716560" cy="368756"/>
                            <a:chOff x="3053520" y="3960720"/>
                            <a:chExt cx="2716560" cy="368756"/>
                          </a:xfrm>
                        </p:grpSpPr>
                        <p:sp>
                          <p:nvSpPr>
                            <p:cNvPr id="131" name="Freeform 130"/>
                            <p:cNvSpPr/>
                            <p:nvPr/>
                          </p:nvSpPr>
                          <p:spPr>
                            <a:xfrm>
                              <a:off x="3124079" y="3960720"/>
                              <a:ext cx="2624400" cy="298440"/>
                            </a:xfrm>
                            <a:custGeom>
                              <a:avLst>
                                <a:gd name="f0" fmla="val 114"/>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32" name="Group 131"/>
                            <p:cNvGrpSpPr/>
                            <p:nvPr/>
                          </p:nvGrpSpPr>
                          <p:grpSpPr>
                            <a:xfrm>
                              <a:off x="3053520" y="3960720"/>
                              <a:ext cx="2716560" cy="368756"/>
                              <a:chOff x="3053520" y="3960720"/>
                              <a:chExt cx="2716560" cy="368756"/>
                            </a:xfrm>
                          </p:grpSpPr>
                          <p:sp>
                            <p:nvSpPr>
                              <p:cNvPr id="133" name="Freeform 132"/>
                              <p:cNvSpPr/>
                              <p:nvPr/>
                            </p:nvSpPr>
                            <p:spPr>
                              <a:xfrm>
                                <a:off x="3124079" y="3960720"/>
                                <a:ext cx="2611440" cy="289080"/>
                              </a:xfrm>
                              <a:custGeom>
                                <a:avLst>
                                  <a:gd name="f0" fmla="val 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34" name="Group 133"/>
                              <p:cNvGrpSpPr/>
                              <p:nvPr/>
                            </p:nvGrpSpPr>
                            <p:grpSpPr>
                              <a:xfrm>
                                <a:off x="3053520" y="3960720"/>
                                <a:ext cx="2716560" cy="368756"/>
                                <a:chOff x="3053520" y="3960720"/>
                                <a:chExt cx="2716560" cy="368756"/>
                              </a:xfrm>
                            </p:grpSpPr>
                            <p:sp>
                              <p:nvSpPr>
                                <p:cNvPr id="135" name="Freeform 134"/>
                                <p:cNvSpPr/>
                                <p:nvPr/>
                              </p:nvSpPr>
                              <p:spPr>
                                <a:xfrm>
                                  <a:off x="3124079" y="3960720"/>
                                  <a:ext cx="2603520" cy="281160"/>
                                </a:xfrm>
                                <a:custGeom>
                                  <a:avLst>
                                    <a:gd name="f0" fmla="val 12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36" name="Group 135"/>
                                <p:cNvGrpSpPr/>
                                <p:nvPr/>
                              </p:nvGrpSpPr>
                              <p:grpSpPr>
                                <a:xfrm>
                                  <a:off x="3053520" y="3960720"/>
                                  <a:ext cx="2716560" cy="368756"/>
                                  <a:chOff x="3053520" y="3960720"/>
                                  <a:chExt cx="2716560" cy="368756"/>
                                </a:xfrm>
                              </p:grpSpPr>
                              <p:sp>
                                <p:nvSpPr>
                                  <p:cNvPr id="137" name="Freeform 136"/>
                                  <p:cNvSpPr/>
                                  <p:nvPr/>
                                </p:nvSpPr>
                                <p:spPr>
                                  <a:xfrm>
                                    <a:off x="3124079" y="3960720"/>
                                    <a:ext cx="2594160" cy="274680"/>
                                  </a:xfrm>
                                  <a:custGeom>
                                    <a:avLst>
                                      <a:gd name="f0" fmla="val 125"/>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38" name="Group 137"/>
                                  <p:cNvGrpSpPr/>
                                  <p:nvPr/>
                                </p:nvGrpSpPr>
                                <p:grpSpPr>
                                  <a:xfrm>
                                    <a:off x="3053520" y="3960720"/>
                                    <a:ext cx="2716560" cy="368756"/>
                                    <a:chOff x="3053520" y="3960720"/>
                                    <a:chExt cx="2716560" cy="368756"/>
                                  </a:xfrm>
                                </p:grpSpPr>
                                <p:sp>
                                  <p:nvSpPr>
                                    <p:cNvPr id="139" name="Freeform 138"/>
                                    <p:cNvSpPr/>
                                    <p:nvPr/>
                                  </p:nvSpPr>
                                  <p:spPr>
                                    <a:xfrm>
                                      <a:off x="3124079" y="3960720"/>
                                      <a:ext cx="2586239" cy="268560"/>
                                    </a:xfrm>
                                    <a:custGeom>
                                      <a:avLst>
                                        <a:gd name="f0" fmla="val 12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40" name="Group 139"/>
                                    <p:cNvGrpSpPr/>
                                    <p:nvPr/>
                                  </p:nvGrpSpPr>
                                  <p:grpSpPr>
                                    <a:xfrm>
                                      <a:off x="3053520" y="3960720"/>
                                      <a:ext cx="2716560" cy="368756"/>
                                      <a:chOff x="3053520" y="3960720"/>
                                      <a:chExt cx="2716560" cy="368756"/>
                                    </a:xfrm>
                                  </p:grpSpPr>
                                  <p:sp>
                                    <p:nvSpPr>
                                      <p:cNvPr id="141" name="Freeform 140"/>
                                      <p:cNvSpPr/>
                                      <p:nvPr/>
                                    </p:nvSpPr>
                                    <p:spPr>
                                      <a:xfrm>
                                        <a:off x="3124079" y="3960720"/>
                                        <a:ext cx="2581560" cy="262080"/>
                                      </a:xfrm>
                                      <a:custGeom>
                                        <a:avLst>
                                          <a:gd name="f0" fmla="val 131"/>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42" name="Group 141"/>
                                      <p:cNvGrpSpPr/>
                                      <p:nvPr/>
                                    </p:nvGrpSpPr>
                                    <p:grpSpPr>
                                      <a:xfrm>
                                        <a:off x="3053520" y="3960720"/>
                                        <a:ext cx="2716560" cy="368756"/>
                                        <a:chOff x="3053520" y="3960720"/>
                                        <a:chExt cx="2716560" cy="368756"/>
                                      </a:xfrm>
                                    </p:grpSpPr>
                                    <p:sp>
                                      <p:nvSpPr>
                                        <p:cNvPr id="143" name="Freeform 142"/>
                                        <p:cNvSpPr/>
                                        <p:nvPr/>
                                      </p:nvSpPr>
                                      <p:spPr>
                                        <a:xfrm>
                                          <a:off x="3124079" y="3960720"/>
                                          <a:ext cx="2576519" cy="255600"/>
                                        </a:xfrm>
                                        <a:custGeom>
                                          <a:avLst>
                                            <a:gd name="f0" fmla="val 135"/>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44" name="Group 143"/>
                                        <p:cNvGrpSpPr/>
                                        <p:nvPr/>
                                      </p:nvGrpSpPr>
                                      <p:grpSpPr>
                                        <a:xfrm>
                                          <a:off x="3053520" y="3960720"/>
                                          <a:ext cx="2716560" cy="368756"/>
                                          <a:chOff x="3053520" y="3960720"/>
                                          <a:chExt cx="2716560" cy="368756"/>
                                        </a:xfrm>
                                      </p:grpSpPr>
                                      <p:sp>
                                        <p:nvSpPr>
                                          <p:cNvPr id="145" name="Freeform 144"/>
                                          <p:cNvSpPr/>
                                          <p:nvPr/>
                                        </p:nvSpPr>
                                        <p:spPr>
                                          <a:xfrm>
                                            <a:off x="3124079" y="3960720"/>
                                            <a:ext cx="2576519" cy="255600"/>
                                          </a:xfrm>
                                          <a:custGeom>
                                            <a:avLst>
                                              <a:gd name="f0" fmla="val 135"/>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46" name="Group 145"/>
                                          <p:cNvGrpSpPr/>
                                          <p:nvPr/>
                                        </p:nvGrpSpPr>
                                        <p:grpSpPr>
                                          <a:xfrm>
                                            <a:off x="3053520" y="3960720"/>
                                            <a:ext cx="2716560" cy="368756"/>
                                            <a:chOff x="3053520" y="3960720"/>
                                            <a:chExt cx="2716560" cy="368756"/>
                                          </a:xfrm>
                                        </p:grpSpPr>
                                        <p:sp>
                                          <p:nvSpPr>
                                            <p:cNvPr id="147" name="Freeform 146"/>
                                            <p:cNvSpPr/>
                                            <p:nvPr/>
                                          </p:nvSpPr>
                                          <p:spPr>
                                            <a:xfrm>
                                              <a:off x="3124079" y="3960720"/>
                                              <a:ext cx="2576519" cy="254160"/>
                                            </a:xfrm>
                                            <a:custGeom>
                                              <a:avLst>
                                                <a:gd name="f0" fmla="val 135"/>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sp>
                                          <p:nvSpPr>
                                            <p:cNvPr id="148" name="Freeform 147"/>
                                            <p:cNvSpPr/>
                                            <p:nvPr/>
                                          </p:nvSpPr>
                                          <p:spPr>
                                            <a:xfrm>
                                              <a:off x="3053520" y="3960720"/>
                                              <a:ext cx="2716560" cy="368756"/>
                                            </a:xfrm>
                                            <a:custGeom>
                                              <a:avLst>
                                                <a:gd name="f0" fmla="val 135"/>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t" anchorCtr="0" compatLnSpc="0">
                                              <a:spAutoFit/>
                                            </a:bodyPr>
                                            <a:lstStyle/>
                                            <a:p>
                                              <a:pPr marL="0" marR="0" lvl="0" indent="0" algn="l" rtl="0" hangingPunct="0">
                                                <a:lnSpc>
                                                  <a:spcPct val="93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r>
                                                <a:rPr lang="en-GB" sz="2000" b="0" i="0" u="none" strike="noStrike" baseline="0" dirty="0">
                                                  <a:ln>
                                                    <a:noFill/>
                                                  </a:ln>
                                                  <a:solidFill>
                                                    <a:srgbClr val="000000"/>
                                                  </a:solidFill>
                                                  <a:latin typeface="Times New Roman" pitchFamily="18"/>
                                                  <a:ea typeface="AR PL ShanHeiSun Uni" pitchFamily="2"/>
                                                  <a:cs typeface="Tahoma" pitchFamily="2"/>
                                                </a:rPr>
                                                <a:t>ENC</a:t>
                                              </a:r>
                                              <a:r>
                                                <a:rPr lang="en-GB" sz="2000" b="0" i="0" u="none" strike="noStrike" baseline="-25000" dirty="0">
                                                  <a:ln>
                                                    <a:noFill/>
                                                  </a:ln>
                                                  <a:solidFill>
                                                    <a:srgbClr val="000000"/>
                                                  </a:solidFill>
                                                  <a:latin typeface="Times New Roman" pitchFamily="18"/>
                                                  <a:ea typeface="AR PL ShanHeiSun Uni" pitchFamily="2"/>
                                                  <a:cs typeface="Tahoma" pitchFamily="2"/>
                                                </a:rPr>
                                                <a:t>EA</a:t>
                                              </a:r>
                                              <a:r>
                                                <a:rPr lang="en-GB" sz="2000" b="0" i="0" u="none" strike="noStrike" baseline="0" dirty="0">
                                                  <a:ln>
                                                    <a:noFill/>
                                                  </a:ln>
                                                  <a:solidFill>
                                                    <a:srgbClr val="000000"/>
                                                  </a:solidFill>
                                                  <a:latin typeface="Times New Roman" pitchFamily="18"/>
                                                  <a:ea typeface="AR PL ShanHeiSun Uni" pitchFamily="2"/>
                                                  <a:cs typeface="Tahoma" pitchFamily="2"/>
                                                </a:rPr>
                                                <a:t>(N</a:t>
                                              </a:r>
                                              <a:r>
                                                <a:rPr lang="en-GB" sz="2000" b="0" i="0" u="none" strike="noStrike" baseline="-25000" dirty="0">
                                                  <a:ln>
                                                    <a:noFill/>
                                                  </a:ln>
                                                  <a:solidFill>
                                                    <a:srgbClr val="000000"/>
                                                  </a:solidFill>
                                                  <a:latin typeface="Times New Roman" pitchFamily="18"/>
                                                  <a:ea typeface="AR PL ShanHeiSun Uni" pitchFamily="2"/>
                                                  <a:cs typeface="Tahoma" pitchFamily="2"/>
                                                </a:rPr>
                                                <a:t>A</a:t>
                                              </a:r>
                                              <a:r>
                                                <a:rPr lang="en-GB" sz="2000" b="0" i="0" u="none" strike="noStrike" baseline="0" dirty="0">
                                                  <a:ln>
                                                    <a:noFill/>
                                                  </a:ln>
                                                  <a:solidFill>
                                                    <a:srgbClr val="000000"/>
                                                  </a:solidFill>
                                                  <a:latin typeface="Times New Roman" pitchFamily="18"/>
                                                  <a:ea typeface="AR PL ShanHeiSun Uni" pitchFamily="2"/>
                                                  <a:cs typeface="Tahoma" pitchFamily="2"/>
                                                </a:rPr>
                                                <a:t>, N</a:t>
                                              </a:r>
                                              <a:r>
                                                <a:rPr lang="en-GB" sz="2000" b="0" i="0" u="none" strike="noStrike" baseline="-25000" dirty="0">
                                                  <a:ln>
                                                    <a:noFill/>
                                                  </a:ln>
                                                  <a:solidFill>
                                                    <a:srgbClr val="000000"/>
                                                  </a:solidFill>
                                                  <a:latin typeface="Times New Roman" pitchFamily="18"/>
                                                  <a:ea typeface="AR PL ShanHeiSun Uni" pitchFamily="2"/>
                                                  <a:cs typeface="Tahoma" pitchFamily="2"/>
                                                </a:rPr>
                                                <a:t>B</a:t>
                                              </a:r>
                                              <a:r>
                                                <a:rPr lang="en-GB" sz="2000" b="0" i="0" u="none" strike="noStrike" baseline="0" dirty="0">
                                                  <a:ln>
                                                    <a:noFill/>
                                                  </a:ln>
                                                  <a:solidFill>
                                                    <a:srgbClr val="000000"/>
                                                  </a:solidFill>
                                                  <a:latin typeface="Times New Roman" pitchFamily="18"/>
                                                  <a:ea typeface="AR PL ShanHeiSun Uni" pitchFamily="2"/>
                                                  <a:cs typeface="Tahoma" pitchFamily="2"/>
                                                </a:rPr>
                                                <a:t>,A, B)</a:t>
                                              </a:r>
                                            </a:p>
                                          </p:txBody>
                                        </p:sp>
                                      </p:grpSp>
                                    </p:grpSp>
                                  </p:grpSp>
                                </p:grpSp>
                              </p:grpSp>
                            </p:grpSp>
                          </p:grpSp>
                        </p:grpSp>
                      </p:grpSp>
                    </p:grpSp>
                  </p:grpSp>
                </p:grpSp>
              </p:grpSp>
            </p:grpSp>
          </p:grpSp>
        </p:grpSp>
      </p:grpSp>
      <p:grpSp>
        <p:nvGrpSpPr>
          <p:cNvPr id="149" name="Group 148"/>
          <p:cNvGrpSpPr/>
          <p:nvPr/>
        </p:nvGrpSpPr>
        <p:grpSpPr>
          <a:xfrm>
            <a:off x="-106200" y="1447919"/>
            <a:ext cx="392040" cy="938520"/>
            <a:chOff x="-106200" y="1447919"/>
            <a:chExt cx="392040" cy="938520"/>
          </a:xfrm>
        </p:grpSpPr>
        <p:sp>
          <p:nvSpPr>
            <p:cNvPr id="150" name="Freeform 149"/>
            <p:cNvSpPr/>
            <p:nvPr/>
          </p:nvSpPr>
          <p:spPr>
            <a:xfrm>
              <a:off x="0" y="1447919"/>
              <a:ext cx="285840" cy="615960"/>
            </a:xfrm>
            <a:custGeom>
              <a:avLst>
                <a:gd name="f0" fmla="val 12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51" name="Group 150"/>
            <p:cNvGrpSpPr/>
            <p:nvPr/>
          </p:nvGrpSpPr>
          <p:grpSpPr>
            <a:xfrm>
              <a:off x="-106200" y="1447919"/>
              <a:ext cx="368280" cy="938520"/>
              <a:chOff x="-106200" y="1447919"/>
              <a:chExt cx="368280" cy="938520"/>
            </a:xfrm>
          </p:grpSpPr>
          <p:sp>
            <p:nvSpPr>
              <p:cNvPr id="152" name="Freeform 151"/>
              <p:cNvSpPr/>
              <p:nvPr/>
            </p:nvSpPr>
            <p:spPr>
              <a:xfrm>
                <a:off x="0" y="1447919"/>
                <a:ext cx="262080" cy="591840"/>
              </a:xfrm>
              <a:custGeom>
                <a:avLst>
                  <a:gd name="f0" fmla="val 131"/>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53" name="Group 152"/>
              <p:cNvGrpSpPr/>
              <p:nvPr/>
            </p:nvGrpSpPr>
            <p:grpSpPr>
              <a:xfrm>
                <a:off x="-106200" y="1447919"/>
                <a:ext cx="350640" cy="938520"/>
                <a:chOff x="-106200" y="1447919"/>
                <a:chExt cx="350640" cy="938520"/>
              </a:xfrm>
            </p:grpSpPr>
            <p:sp>
              <p:nvSpPr>
                <p:cNvPr id="154" name="Freeform 153"/>
                <p:cNvSpPr/>
                <p:nvPr/>
              </p:nvSpPr>
              <p:spPr>
                <a:xfrm>
                  <a:off x="0" y="1447919"/>
                  <a:ext cx="244440" cy="569880"/>
                </a:xfrm>
                <a:custGeom>
                  <a:avLst>
                    <a:gd name="f0" fmla="val 14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55" name="Group 154"/>
                <p:cNvGrpSpPr/>
                <p:nvPr/>
              </p:nvGrpSpPr>
              <p:grpSpPr>
                <a:xfrm>
                  <a:off x="-106200" y="1447919"/>
                  <a:ext cx="333360" cy="938520"/>
                  <a:chOff x="-106200" y="1447919"/>
                  <a:chExt cx="333360" cy="938520"/>
                </a:xfrm>
              </p:grpSpPr>
              <p:sp>
                <p:nvSpPr>
                  <p:cNvPr id="156" name="Freeform 155"/>
                  <p:cNvSpPr/>
                  <p:nvPr/>
                </p:nvSpPr>
                <p:spPr>
                  <a:xfrm>
                    <a:off x="0" y="1447919"/>
                    <a:ext cx="227160" cy="550800"/>
                  </a:xfrm>
                  <a:custGeom>
                    <a:avLst>
                      <a:gd name="f0" fmla="val 15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57" name="Group 156"/>
                  <p:cNvGrpSpPr/>
                  <p:nvPr/>
                </p:nvGrpSpPr>
                <p:grpSpPr>
                  <a:xfrm>
                    <a:off x="-106200" y="1447919"/>
                    <a:ext cx="333000" cy="938520"/>
                    <a:chOff x="-106200" y="1447919"/>
                    <a:chExt cx="333000" cy="938520"/>
                  </a:xfrm>
                </p:grpSpPr>
                <p:sp>
                  <p:nvSpPr>
                    <p:cNvPr id="158" name="Freeform 157"/>
                    <p:cNvSpPr/>
                    <p:nvPr/>
                  </p:nvSpPr>
                  <p:spPr>
                    <a:xfrm>
                      <a:off x="0" y="1447919"/>
                      <a:ext cx="210960" cy="531720"/>
                    </a:xfrm>
                    <a:custGeom>
                      <a:avLst>
                        <a:gd name="f0" fmla="val 163"/>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59" name="Group 158"/>
                    <p:cNvGrpSpPr/>
                    <p:nvPr/>
                  </p:nvGrpSpPr>
                  <p:grpSpPr>
                    <a:xfrm>
                      <a:off x="-106200" y="1447919"/>
                      <a:ext cx="333000" cy="938520"/>
                      <a:chOff x="-106200" y="1447919"/>
                      <a:chExt cx="333000" cy="938520"/>
                    </a:xfrm>
                  </p:grpSpPr>
                  <p:sp>
                    <p:nvSpPr>
                      <p:cNvPr id="160" name="Freeform 159"/>
                      <p:cNvSpPr/>
                      <p:nvPr/>
                    </p:nvSpPr>
                    <p:spPr>
                      <a:xfrm>
                        <a:off x="0" y="1447919"/>
                        <a:ext cx="195120" cy="514080"/>
                      </a:xfrm>
                      <a:custGeom>
                        <a:avLst>
                          <a:gd name="f0" fmla="val 177"/>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61" name="Group 160"/>
                      <p:cNvGrpSpPr/>
                      <p:nvPr/>
                    </p:nvGrpSpPr>
                    <p:grpSpPr>
                      <a:xfrm>
                        <a:off x="-106200" y="1447919"/>
                        <a:ext cx="333000" cy="938520"/>
                        <a:chOff x="-106200" y="1447919"/>
                        <a:chExt cx="333000" cy="938520"/>
                      </a:xfrm>
                    </p:grpSpPr>
                    <p:sp>
                      <p:nvSpPr>
                        <p:cNvPr id="162" name="Freeform 161"/>
                        <p:cNvSpPr/>
                        <p:nvPr/>
                      </p:nvSpPr>
                      <p:spPr>
                        <a:xfrm>
                          <a:off x="0" y="1447919"/>
                          <a:ext cx="184320" cy="501480"/>
                        </a:xfrm>
                        <a:custGeom>
                          <a:avLst>
                            <a:gd name="f0" fmla="val 18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63" name="Group 162"/>
                        <p:cNvGrpSpPr/>
                        <p:nvPr/>
                      </p:nvGrpSpPr>
                      <p:grpSpPr>
                        <a:xfrm>
                          <a:off x="-106200" y="1447919"/>
                          <a:ext cx="333000" cy="938520"/>
                          <a:chOff x="-106200" y="1447919"/>
                          <a:chExt cx="333000" cy="938520"/>
                        </a:xfrm>
                      </p:grpSpPr>
                      <p:sp>
                        <p:nvSpPr>
                          <p:cNvPr id="164" name="Freeform 163"/>
                          <p:cNvSpPr/>
                          <p:nvPr/>
                        </p:nvSpPr>
                        <p:spPr>
                          <a:xfrm>
                            <a:off x="0" y="1447919"/>
                            <a:ext cx="171360" cy="488880"/>
                          </a:xfrm>
                          <a:custGeom>
                            <a:avLst>
                              <a:gd name="f0" fmla="val 2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65" name="Group 164"/>
                          <p:cNvGrpSpPr/>
                          <p:nvPr/>
                        </p:nvGrpSpPr>
                        <p:grpSpPr>
                          <a:xfrm>
                            <a:off x="-106200" y="1447919"/>
                            <a:ext cx="333000" cy="938520"/>
                            <a:chOff x="-106200" y="1447919"/>
                            <a:chExt cx="333000" cy="938520"/>
                          </a:xfrm>
                        </p:grpSpPr>
                        <p:sp>
                          <p:nvSpPr>
                            <p:cNvPr id="166" name="Freeform 165"/>
                            <p:cNvSpPr/>
                            <p:nvPr/>
                          </p:nvSpPr>
                          <p:spPr>
                            <a:xfrm>
                              <a:off x="0" y="1447919"/>
                              <a:ext cx="162000" cy="474480"/>
                            </a:xfrm>
                            <a:custGeom>
                              <a:avLst>
                                <a:gd name="f0" fmla="val 211"/>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67" name="Group 166"/>
                            <p:cNvGrpSpPr/>
                            <p:nvPr/>
                          </p:nvGrpSpPr>
                          <p:grpSpPr>
                            <a:xfrm>
                              <a:off x="-106200" y="1447919"/>
                              <a:ext cx="333000" cy="938520"/>
                              <a:chOff x="-106200" y="1447919"/>
                              <a:chExt cx="333000" cy="938520"/>
                            </a:xfrm>
                          </p:grpSpPr>
                          <p:sp>
                            <p:nvSpPr>
                              <p:cNvPr id="168" name="Freeform 167"/>
                              <p:cNvSpPr/>
                              <p:nvPr/>
                            </p:nvSpPr>
                            <p:spPr>
                              <a:xfrm>
                                <a:off x="0" y="1447919"/>
                                <a:ext cx="152280" cy="465120"/>
                              </a:xfrm>
                              <a:custGeom>
                                <a:avLst>
                                  <a:gd name="f0" fmla="val 225"/>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69" name="Group 168"/>
                              <p:cNvGrpSpPr/>
                              <p:nvPr/>
                            </p:nvGrpSpPr>
                            <p:grpSpPr>
                              <a:xfrm>
                                <a:off x="-106200" y="1447919"/>
                                <a:ext cx="333000" cy="938520"/>
                                <a:chOff x="-106200" y="1447919"/>
                                <a:chExt cx="333000" cy="938520"/>
                              </a:xfrm>
                            </p:grpSpPr>
                            <p:sp>
                              <p:nvSpPr>
                                <p:cNvPr id="170" name="Freeform 169"/>
                                <p:cNvSpPr/>
                                <p:nvPr/>
                              </p:nvSpPr>
                              <p:spPr>
                                <a:xfrm>
                                  <a:off x="0" y="1447919"/>
                                  <a:ext cx="142920" cy="457200"/>
                                </a:xfrm>
                                <a:custGeom>
                                  <a:avLst>
                                    <a:gd name="f0" fmla="val 24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71" name="Group 170"/>
                                <p:cNvGrpSpPr/>
                                <p:nvPr/>
                              </p:nvGrpSpPr>
                              <p:grpSpPr>
                                <a:xfrm>
                                  <a:off x="-106200" y="1447919"/>
                                  <a:ext cx="333000" cy="938520"/>
                                  <a:chOff x="-106200" y="1447919"/>
                                  <a:chExt cx="333000" cy="938520"/>
                                </a:xfrm>
                              </p:grpSpPr>
                              <p:sp>
                                <p:nvSpPr>
                                  <p:cNvPr id="172" name="Freeform 171"/>
                                  <p:cNvSpPr/>
                                  <p:nvPr/>
                                </p:nvSpPr>
                                <p:spPr>
                                  <a:xfrm>
                                    <a:off x="0" y="1447919"/>
                                    <a:ext cx="135000" cy="449280"/>
                                  </a:xfrm>
                                  <a:custGeom>
                                    <a:avLst>
                                      <a:gd name="f0" fmla="val 257"/>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73" name="Group 172"/>
                                  <p:cNvGrpSpPr/>
                                  <p:nvPr/>
                                </p:nvGrpSpPr>
                                <p:grpSpPr>
                                  <a:xfrm>
                                    <a:off x="-106200" y="1447919"/>
                                    <a:ext cx="333000" cy="938520"/>
                                    <a:chOff x="-106200" y="1447919"/>
                                    <a:chExt cx="333000" cy="938520"/>
                                  </a:xfrm>
                                </p:grpSpPr>
                                <p:sp>
                                  <p:nvSpPr>
                                    <p:cNvPr id="174" name="Freeform 173"/>
                                    <p:cNvSpPr/>
                                    <p:nvPr/>
                                  </p:nvSpPr>
                                  <p:spPr>
                                    <a:xfrm>
                                      <a:off x="0" y="1447919"/>
                                      <a:ext cx="131760" cy="441360"/>
                                    </a:xfrm>
                                    <a:custGeom>
                                      <a:avLst>
                                        <a:gd name="f0" fmla="val 263"/>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75" name="Group 174"/>
                                    <p:cNvGrpSpPr/>
                                    <p:nvPr/>
                                  </p:nvGrpSpPr>
                                  <p:grpSpPr>
                                    <a:xfrm>
                                      <a:off x="-106200" y="1447919"/>
                                      <a:ext cx="333000" cy="938520"/>
                                      <a:chOff x="-106200" y="1447919"/>
                                      <a:chExt cx="333000" cy="938520"/>
                                    </a:xfrm>
                                  </p:grpSpPr>
                                  <p:sp>
                                    <p:nvSpPr>
                                      <p:cNvPr id="176" name="Freeform 175"/>
                                      <p:cNvSpPr/>
                                      <p:nvPr/>
                                    </p:nvSpPr>
                                    <p:spPr>
                                      <a:xfrm>
                                        <a:off x="0" y="1447919"/>
                                        <a:ext cx="127080" cy="438119"/>
                                      </a:xfrm>
                                      <a:custGeom>
                                        <a:avLst>
                                          <a:gd name="f0" fmla="val 27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77" name="Group 176"/>
                                      <p:cNvGrpSpPr/>
                                      <p:nvPr/>
                                    </p:nvGrpSpPr>
                                    <p:grpSpPr>
                                      <a:xfrm>
                                        <a:off x="-106200" y="1447919"/>
                                        <a:ext cx="333000" cy="938520"/>
                                        <a:chOff x="-106200" y="1447919"/>
                                        <a:chExt cx="333000" cy="938520"/>
                                      </a:xfrm>
                                    </p:grpSpPr>
                                    <p:sp>
                                      <p:nvSpPr>
                                        <p:cNvPr id="178" name="Freeform 177"/>
                                        <p:cNvSpPr/>
                                        <p:nvPr/>
                                      </p:nvSpPr>
                                      <p:spPr>
                                        <a:xfrm>
                                          <a:off x="0" y="1447919"/>
                                          <a:ext cx="122400" cy="433440"/>
                                        </a:xfrm>
                                        <a:custGeom>
                                          <a:avLst>
                                            <a:gd name="f0" fmla="val 284"/>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79" name="Group 178"/>
                                        <p:cNvGrpSpPr/>
                                        <p:nvPr/>
                                      </p:nvGrpSpPr>
                                      <p:grpSpPr>
                                        <a:xfrm>
                                          <a:off x="-106200" y="1447919"/>
                                          <a:ext cx="333000" cy="938520"/>
                                          <a:chOff x="-106200" y="1447919"/>
                                          <a:chExt cx="333000" cy="938520"/>
                                        </a:xfrm>
                                      </p:grpSpPr>
                                      <p:sp>
                                        <p:nvSpPr>
                                          <p:cNvPr id="180" name="Freeform 179"/>
                                          <p:cNvSpPr/>
                                          <p:nvPr/>
                                        </p:nvSpPr>
                                        <p:spPr>
                                          <a:xfrm>
                                            <a:off x="0" y="1447919"/>
                                            <a:ext cx="120600" cy="430200"/>
                                          </a:xfrm>
                                          <a:custGeom>
                                            <a:avLst>
                                              <a:gd name="f0" fmla="val 284"/>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81" name="Group 180"/>
                                          <p:cNvGrpSpPr/>
                                          <p:nvPr/>
                                        </p:nvGrpSpPr>
                                        <p:grpSpPr>
                                          <a:xfrm>
                                            <a:off x="-106200" y="1447919"/>
                                            <a:ext cx="333000" cy="938520"/>
                                            <a:chOff x="-106200" y="1447919"/>
                                            <a:chExt cx="333000" cy="938520"/>
                                          </a:xfrm>
                                        </p:grpSpPr>
                                        <p:sp>
                                          <p:nvSpPr>
                                            <p:cNvPr id="182" name="Freeform 181"/>
                                            <p:cNvSpPr/>
                                            <p:nvPr/>
                                          </p:nvSpPr>
                                          <p:spPr>
                                            <a:xfrm>
                                              <a:off x="0" y="1447919"/>
                                              <a:ext cx="120600" cy="430200"/>
                                            </a:xfrm>
                                            <a:custGeom>
                                              <a:avLst>
                                                <a:gd name="f0" fmla="val 284"/>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sp>
                                          <p:nvSpPr>
                                            <p:cNvPr id="183" name="Freeform 182"/>
                                            <p:cNvSpPr/>
                                            <p:nvPr/>
                                          </p:nvSpPr>
                                          <p:spPr>
                                            <a:xfrm>
                                              <a:off x="-106200" y="1447919"/>
                                              <a:ext cx="333000" cy="938520"/>
                                            </a:xfrm>
                                            <a:custGeom>
                                              <a:avLst>
                                                <a:gd name="f0" fmla="val 284"/>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t" anchorCtr="0" compatLnSpc="0">
                                              <a:spAutoFit/>
                                            </a:bodyPr>
                                            <a:lstStyle/>
                                            <a:p>
                                              <a:pPr marL="0" marR="0" lvl="0" indent="0" algn="l" rtl="0" hangingPunct="1">
                                                <a:lnSpc>
                                                  <a:spcPct val="93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r>
                                                <a:rPr lang="en-GB" sz="2400" b="0" i="0" u="none" strike="noStrike" baseline="0">
                                                  <a:ln>
                                                    <a:noFill/>
                                                  </a:ln>
                                                  <a:solidFill>
                                                    <a:srgbClr val="000000"/>
                                                  </a:solidFill>
                                                  <a:latin typeface="Times New Roman" pitchFamily="18"/>
                                                  <a:ea typeface="AR PL ShanHeiSun Uni" pitchFamily="2"/>
                                                  <a:cs typeface="Tahoma" pitchFamily="2"/>
                                                </a:rPr>
                                                <a:t>  </a:t>
                                              </a:r>
                                            </a:p>
                                            <a:p>
                                              <a:pPr marL="0" marR="0" lvl="0" indent="0" algn="l" rtl="0" hangingPunct="1">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GB" sz="2400" b="0" i="0" u="none" strike="noStrike" baseline="0">
                                                <a:ln>
                                                  <a:noFill/>
                                                </a:ln>
                                                <a:solidFill>
                                                  <a:srgbClr val="000000"/>
                                                </a:solidFill>
                                                <a:latin typeface="Times New Roman" pitchFamily="18"/>
                                                <a:ea typeface="AR PL ShanHeiSun Uni" pitchFamily="2"/>
                                                <a:cs typeface="Tahoma" pitchFamily="2"/>
                                              </a:endParaRPr>
                                            </a:p>
                                          </p:txBody>
                                        </p:sp>
                                      </p:grpSp>
                                    </p:grpSp>
                                  </p:grpSp>
                                </p:grpSp>
                              </p:grpSp>
                            </p:grpSp>
                          </p:grpSp>
                        </p:grpSp>
                      </p:grpSp>
                    </p:grpSp>
                  </p:grpSp>
                </p:grpSp>
              </p:grpSp>
            </p:grpSp>
          </p:grpSp>
        </p:grpSp>
      </p:grpSp>
      <p:sp>
        <p:nvSpPr>
          <p:cNvPr id="184" name="Straight Connector 183"/>
          <p:cNvSpPr/>
          <p:nvPr/>
        </p:nvSpPr>
        <p:spPr>
          <a:xfrm>
            <a:off x="3196080" y="5023440"/>
            <a:ext cx="2210040" cy="1440"/>
          </a:xfrm>
          <a:prstGeom prst="line">
            <a:avLst/>
          </a:prstGeom>
          <a:noFill/>
          <a:ln w="9360">
            <a:solidFill>
              <a:srgbClr val="000000"/>
            </a:solidFill>
            <a:prstDash val="solid"/>
            <a:miter/>
            <a:tailEnd type="arrow"/>
          </a:ln>
        </p:spPr>
        <p:txBody>
          <a:bodyPr vert="horz" wrap="none" lIns="90000" tIns="46800" rIns="90000" bIns="46800" anchor="t"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85" name="Group 184"/>
          <p:cNvGrpSpPr/>
          <p:nvPr/>
        </p:nvGrpSpPr>
        <p:grpSpPr>
          <a:xfrm>
            <a:off x="3055320" y="4566240"/>
            <a:ext cx="1666080" cy="431640"/>
            <a:chOff x="3055320" y="4566240"/>
            <a:chExt cx="1666080" cy="431640"/>
          </a:xfrm>
        </p:grpSpPr>
        <p:sp>
          <p:nvSpPr>
            <p:cNvPr id="186" name="Freeform 185"/>
            <p:cNvSpPr/>
            <p:nvPr/>
          </p:nvSpPr>
          <p:spPr>
            <a:xfrm>
              <a:off x="3135240" y="4566240"/>
              <a:ext cx="1586160" cy="431640"/>
            </a:xfrm>
            <a:custGeom>
              <a:avLst>
                <a:gd name="f0" fmla="val 79"/>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87" name="Group 186"/>
            <p:cNvGrpSpPr/>
            <p:nvPr/>
          </p:nvGrpSpPr>
          <p:grpSpPr>
            <a:xfrm>
              <a:off x="3055320" y="4566240"/>
              <a:ext cx="1641960" cy="409680"/>
              <a:chOff x="3055320" y="4566240"/>
              <a:chExt cx="1641960" cy="409680"/>
            </a:xfrm>
          </p:grpSpPr>
          <p:sp>
            <p:nvSpPr>
              <p:cNvPr id="188" name="Freeform 187"/>
              <p:cNvSpPr/>
              <p:nvPr/>
            </p:nvSpPr>
            <p:spPr>
              <a:xfrm>
                <a:off x="3135240" y="4566240"/>
                <a:ext cx="1562040" cy="409680"/>
              </a:xfrm>
              <a:custGeom>
                <a:avLst>
                  <a:gd name="f0" fmla="val 83"/>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89" name="Group 188"/>
              <p:cNvGrpSpPr/>
              <p:nvPr/>
            </p:nvGrpSpPr>
            <p:grpSpPr>
              <a:xfrm>
                <a:off x="3055320" y="4566240"/>
                <a:ext cx="1621440" cy="387360"/>
                <a:chOff x="3055320" y="4566240"/>
                <a:chExt cx="1621440" cy="387360"/>
              </a:xfrm>
            </p:grpSpPr>
            <p:sp>
              <p:nvSpPr>
                <p:cNvPr id="190" name="Freeform 189"/>
                <p:cNvSpPr/>
                <p:nvPr/>
              </p:nvSpPr>
              <p:spPr>
                <a:xfrm>
                  <a:off x="3135240" y="4566240"/>
                  <a:ext cx="1541520" cy="387360"/>
                </a:xfrm>
                <a:custGeom>
                  <a:avLst>
                    <a:gd name="f0" fmla="val 8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91" name="Group 190"/>
                <p:cNvGrpSpPr/>
                <p:nvPr/>
              </p:nvGrpSpPr>
              <p:grpSpPr>
                <a:xfrm>
                  <a:off x="3055320" y="4566240"/>
                  <a:ext cx="1602360" cy="368756"/>
                  <a:chOff x="3055320" y="4566240"/>
                  <a:chExt cx="1602360" cy="368756"/>
                </a:xfrm>
              </p:grpSpPr>
              <p:sp>
                <p:nvSpPr>
                  <p:cNvPr id="192" name="Freeform 191"/>
                  <p:cNvSpPr/>
                  <p:nvPr/>
                </p:nvSpPr>
                <p:spPr>
                  <a:xfrm>
                    <a:off x="3135240" y="4566240"/>
                    <a:ext cx="1522440" cy="368279"/>
                  </a:xfrm>
                  <a:custGeom>
                    <a:avLst>
                      <a:gd name="f0" fmla="val 93"/>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93" name="Group 192"/>
                  <p:cNvGrpSpPr/>
                  <p:nvPr/>
                </p:nvGrpSpPr>
                <p:grpSpPr>
                  <a:xfrm>
                    <a:off x="3055320" y="4566240"/>
                    <a:ext cx="1583280" cy="368756"/>
                    <a:chOff x="3055320" y="4566240"/>
                    <a:chExt cx="1583280" cy="368756"/>
                  </a:xfrm>
                </p:grpSpPr>
                <p:sp>
                  <p:nvSpPr>
                    <p:cNvPr id="194" name="Freeform 193"/>
                    <p:cNvSpPr/>
                    <p:nvPr/>
                  </p:nvSpPr>
                  <p:spPr>
                    <a:xfrm>
                      <a:off x="3135240" y="4566240"/>
                      <a:ext cx="1503360" cy="350640"/>
                    </a:xfrm>
                    <a:custGeom>
                      <a:avLst>
                        <a:gd name="f0" fmla="val 9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95" name="Group 194"/>
                    <p:cNvGrpSpPr/>
                    <p:nvPr/>
                  </p:nvGrpSpPr>
                  <p:grpSpPr>
                    <a:xfrm>
                      <a:off x="3055320" y="4566240"/>
                      <a:ext cx="1572119" cy="368756"/>
                      <a:chOff x="3055320" y="4566240"/>
                      <a:chExt cx="1572119" cy="368756"/>
                    </a:xfrm>
                  </p:grpSpPr>
                  <p:sp>
                    <p:nvSpPr>
                      <p:cNvPr id="196" name="Freeform 195"/>
                      <p:cNvSpPr/>
                      <p:nvPr/>
                    </p:nvSpPr>
                    <p:spPr>
                      <a:xfrm>
                        <a:off x="3135240" y="4566240"/>
                        <a:ext cx="1492199" cy="338040"/>
                      </a:xfrm>
                      <a:custGeom>
                        <a:avLst>
                          <a:gd name="f0" fmla="val 101"/>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97" name="Group 196"/>
                      <p:cNvGrpSpPr/>
                      <p:nvPr/>
                    </p:nvGrpSpPr>
                    <p:grpSpPr>
                      <a:xfrm>
                        <a:off x="3055320" y="4566240"/>
                        <a:ext cx="1555560" cy="368756"/>
                        <a:chOff x="3055320" y="4566240"/>
                        <a:chExt cx="1555560" cy="368756"/>
                      </a:xfrm>
                    </p:grpSpPr>
                    <p:sp>
                      <p:nvSpPr>
                        <p:cNvPr id="198" name="Freeform 197"/>
                        <p:cNvSpPr/>
                        <p:nvPr/>
                      </p:nvSpPr>
                      <p:spPr>
                        <a:xfrm>
                          <a:off x="3135240" y="4566240"/>
                          <a:ext cx="1474919" cy="320760"/>
                        </a:xfrm>
                        <a:custGeom>
                          <a:avLst>
                            <a:gd name="f0" fmla="val 10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99" name="Group 198"/>
                        <p:cNvGrpSpPr/>
                        <p:nvPr/>
                      </p:nvGrpSpPr>
                      <p:grpSpPr>
                        <a:xfrm>
                          <a:off x="3055320" y="4566240"/>
                          <a:ext cx="1555560" cy="368756"/>
                          <a:chOff x="3055320" y="4566240"/>
                          <a:chExt cx="1555560" cy="368756"/>
                        </a:xfrm>
                      </p:grpSpPr>
                      <p:sp>
                        <p:nvSpPr>
                          <p:cNvPr id="200" name="Freeform 199"/>
                          <p:cNvSpPr/>
                          <p:nvPr/>
                        </p:nvSpPr>
                        <p:spPr>
                          <a:xfrm>
                            <a:off x="3135240" y="4566240"/>
                            <a:ext cx="1459080" cy="307800"/>
                          </a:xfrm>
                          <a:custGeom>
                            <a:avLst>
                              <a:gd name="f0" fmla="val 111"/>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201" name="Group 200"/>
                          <p:cNvGrpSpPr/>
                          <p:nvPr/>
                        </p:nvGrpSpPr>
                        <p:grpSpPr>
                          <a:xfrm>
                            <a:off x="3055320" y="4566240"/>
                            <a:ext cx="1555560" cy="368756"/>
                            <a:chOff x="3055320" y="4566240"/>
                            <a:chExt cx="1555560" cy="368756"/>
                          </a:xfrm>
                        </p:grpSpPr>
                        <p:sp>
                          <p:nvSpPr>
                            <p:cNvPr id="202" name="Freeform 201"/>
                            <p:cNvSpPr/>
                            <p:nvPr/>
                          </p:nvSpPr>
                          <p:spPr>
                            <a:xfrm>
                              <a:off x="3135240" y="4566240"/>
                              <a:ext cx="1444680" cy="298440"/>
                            </a:xfrm>
                            <a:custGeom>
                              <a:avLst>
                                <a:gd name="f0" fmla="val 114"/>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203" name="Group 202"/>
                            <p:cNvGrpSpPr/>
                            <p:nvPr/>
                          </p:nvGrpSpPr>
                          <p:grpSpPr>
                            <a:xfrm>
                              <a:off x="3055320" y="4566240"/>
                              <a:ext cx="1555560" cy="368756"/>
                              <a:chOff x="3055320" y="4566240"/>
                              <a:chExt cx="1555560" cy="368756"/>
                            </a:xfrm>
                          </p:grpSpPr>
                          <p:sp>
                            <p:nvSpPr>
                              <p:cNvPr id="204" name="Freeform 203"/>
                              <p:cNvSpPr/>
                              <p:nvPr/>
                            </p:nvSpPr>
                            <p:spPr>
                              <a:xfrm>
                                <a:off x="3135240" y="4566240"/>
                                <a:ext cx="1433520" cy="288720"/>
                              </a:xfrm>
                              <a:custGeom>
                                <a:avLst>
                                  <a:gd name="f0" fmla="val 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205" name="Group 204"/>
                              <p:cNvGrpSpPr/>
                              <p:nvPr/>
                            </p:nvGrpSpPr>
                            <p:grpSpPr>
                              <a:xfrm>
                                <a:off x="3055320" y="4566240"/>
                                <a:ext cx="1555560" cy="368756"/>
                                <a:chOff x="3055320" y="4566240"/>
                                <a:chExt cx="1555560" cy="368756"/>
                              </a:xfrm>
                            </p:grpSpPr>
                            <p:sp>
                              <p:nvSpPr>
                                <p:cNvPr id="206" name="Freeform 205"/>
                                <p:cNvSpPr/>
                                <p:nvPr/>
                              </p:nvSpPr>
                              <p:spPr>
                                <a:xfrm>
                                  <a:off x="3135240" y="4566240"/>
                                  <a:ext cx="1425600" cy="279360"/>
                                </a:xfrm>
                                <a:custGeom>
                                  <a:avLst>
                                    <a:gd name="f0" fmla="val 12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207" name="Group 206"/>
                                <p:cNvGrpSpPr/>
                                <p:nvPr/>
                              </p:nvGrpSpPr>
                              <p:grpSpPr>
                                <a:xfrm>
                                  <a:off x="3055320" y="4566240"/>
                                  <a:ext cx="1555560" cy="368756"/>
                                  <a:chOff x="3055320" y="4566240"/>
                                  <a:chExt cx="1555560" cy="368756"/>
                                </a:xfrm>
                              </p:grpSpPr>
                              <p:sp>
                                <p:nvSpPr>
                                  <p:cNvPr id="208" name="Freeform 207"/>
                                  <p:cNvSpPr/>
                                  <p:nvPr/>
                                </p:nvSpPr>
                                <p:spPr>
                                  <a:xfrm>
                                    <a:off x="3135240" y="4566240"/>
                                    <a:ext cx="1416240" cy="270000"/>
                                  </a:xfrm>
                                  <a:custGeom>
                                    <a:avLst>
                                      <a:gd name="f0" fmla="val 127"/>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209" name="Group 208"/>
                                  <p:cNvGrpSpPr/>
                                  <p:nvPr/>
                                </p:nvGrpSpPr>
                                <p:grpSpPr>
                                  <a:xfrm>
                                    <a:off x="3055320" y="4566240"/>
                                    <a:ext cx="1555560" cy="368756"/>
                                    <a:chOff x="3055320" y="4566240"/>
                                    <a:chExt cx="1555560" cy="368756"/>
                                  </a:xfrm>
                                </p:grpSpPr>
                                <p:sp>
                                  <p:nvSpPr>
                                    <p:cNvPr id="210" name="Freeform 209"/>
                                    <p:cNvSpPr/>
                                    <p:nvPr/>
                                  </p:nvSpPr>
                                  <p:spPr>
                                    <a:xfrm>
                                      <a:off x="3135240" y="4566240"/>
                                      <a:ext cx="1408319" cy="263520"/>
                                    </a:xfrm>
                                    <a:custGeom>
                                      <a:avLst>
                                        <a:gd name="f0" fmla="val 13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211" name="Group 210"/>
                                    <p:cNvGrpSpPr/>
                                    <p:nvPr/>
                                  </p:nvGrpSpPr>
                                  <p:grpSpPr>
                                    <a:xfrm>
                                      <a:off x="3055320" y="4566240"/>
                                      <a:ext cx="1555560" cy="368756"/>
                                      <a:chOff x="3055320" y="4566240"/>
                                      <a:chExt cx="1555560" cy="368756"/>
                                    </a:xfrm>
                                  </p:grpSpPr>
                                  <p:sp>
                                    <p:nvSpPr>
                                      <p:cNvPr id="212" name="Freeform 211"/>
                                      <p:cNvSpPr/>
                                      <p:nvPr/>
                                    </p:nvSpPr>
                                    <p:spPr>
                                      <a:xfrm>
                                        <a:off x="3135240" y="4566240"/>
                                        <a:ext cx="1403280" cy="260280"/>
                                      </a:xfrm>
                                      <a:custGeom>
                                        <a:avLst>
                                          <a:gd name="f0" fmla="val 131"/>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213" name="Group 212"/>
                                      <p:cNvGrpSpPr/>
                                      <p:nvPr/>
                                    </p:nvGrpSpPr>
                                    <p:grpSpPr>
                                      <a:xfrm>
                                        <a:off x="3055320" y="4566240"/>
                                        <a:ext cx="1555560" cy="368756"/>
                                        <a:chOff x="3055320" y="4566240"/>
                                        <a:chExt cx="1555560" cy="368756"/>
                                      </a:xfrm>
                                    </p:grpSpPr>
                                    <p:sp>
                                      <p:nvSpPr>
                                        <p:cNvPr id="214" name="Freeform 213"/>
                                        <p:cNvSpPr/>
                                        <p:nvPr/>
                                      </p:nvSpPr>
                                      <p:spPr>
                                        <a:xfrm>
                                          <a:off x="3135240" y="4566240"/>
                                          <a:ext cx="1398600" cy="255600"/>
                                        </a:xfrm>
                                        <a:custGeom>
                                          <a:avLst>
                                            <a:gd name="f0" fmla="val 135"/>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215" name="Group 214"/>
                                        <p:cNvGrpSpPr/>
                                        <p:nvPr/>
                                      </p:nvGrpSpPr>
                                      <p:grpSpPr>
                                        <a:xfrm>
                                          <a:off x="3055320" y="4566240"/>
                                          <a:ext cx="1555560" cy="368756"/>
                                          <a:chOff x="3055320" y="4566240"/>
                                          <a:chExt cx="1555560" cy="368756"/>
                                        </a:xfrm>
                                      </p:grpSpPr>
                                      <p:sp>
                                        <p:nvSpPr>
                                          <p:cNvPr id="216" name="Freeform 215"/>
                                          <p:cNvSpPr/>
                                          <p:nvPr/>
                                        </p:nvSpPr>
                                        <p:spPr>
                                          <a:xfrm>
                                            <a:off x="3135240" y="4566240"/>
                                            <a:ext cx="1398600" cy="253800"/>
                                          </a:xfrm>
                                          <a:custGeom>
                                            <a:avLst>
                                              <a:gd name="f0" fmla="val 135"/>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217" name="Group 216"/>
                                          <p:cNvGrpSpPr/>
                                          <p:nvPr/>
                                        </p:nvGrpSpPr>
                                        <p:grpSpPr>
                                          <a:xfrm>
                                            <a:off x="3055320" y="4566240"/>
                                            <a:ext cx="1555560" cy="368756"/>
                                            <a:chOff x="3055320" y="4566240"/>
                                            <a:chExt cx="1555560" cy="368756"/>
                                          </a:xfrm>
                                        </p:grpSpPr>
                                        <p:sp>
                                          <p:nvSpPr>
                                            <p:cNvPr id="218" name="Freeform 217"/>
                                            <p:cNvSpPr/>
                                            <p:nvPr/>
                                          </p:nvSpPr>
                                          <p:spPr>
                                            <a:xfrm>
                                              <a:off x="3135240" y="4566240"/>
                                              <a:ext cx="1397160" cy="253800"/>
                                            </a:xfrm>
                                            <a:custGeom>
                                              <a:avLst>
                                                <a:gd name="f0" fmla="val 135"/>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sp>
                                          <p:nvSpPr>
                                            <p:cNvPr id="219" name="Freeform 218"/>
                                            <p:cNvSpPr/>
                                            <p:nvPr/>
                                          </p:nvSpPr>
                                          <p:spPr>
                                            <a:xfrm>
                                              <a:off x="3055320" y="4566240"/>
                                              <a:ext cx="1555560" cy="368756"/>
                                            </a:xfrm>
                                            <a:custGeom>
                                              <a:avLst>
                                                <a:gd name="f0" fmla="val 13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t" anchorCtr="0" compatLnSpc="0">
                                              <a:spAutoFit/>
                                            </a:bodyPr>
                                            <a:lstStyle/>
                                            <a:p>
                                              <a:pPr marL="0" marR="0" lvl="0" indent="0" algn="l" rtl="0" hangingPunct="0">
                                                <a:lnSpc>
                                                  <a:spcPct val="93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r>
                                                <a:rPr lang="en-GB" sz="2000" b="0" i="0" u="none" strike="noStrike" baseline="0" dirty="0">
                                                  <a:ln>
                                                    <a:noFill/>
                                                  </a:ln>
                                                  <a:solidFill>
                                                    <a:srgbClr val="000000"/>
                                                  </a:solidFill>
                                                  <a:latin typeface="Times New Roman" pitchFamily="18"/>
                                                  <a:ea typeface="AR PL ShanHeiSun Uni" pitchFamily="2"/>
                                                  <a:cs typeface="Tahoma" pitchFamily="2"/>
                                                </a:rPr>
                                                <a:t>ENC</a:t>
                                              </a:r>
                                              <a:r>
                                                <a:rPr lang="en-GB" sz="2000" b="0" i="0" u="none" strike="noStrike" baseline="-25000" dirty="0">
                                                  <a:ln>
                                                    <a:noFill/>
                                                  </a:ln>
                                                  <a:solidFill>
                                                    <a:srgbClr val="000000"/>
                                                  </a:solidFill>
                                                  <a:latin typeface="Times New Roman" pitchFamily="18"/>
                                                  <a:ea typeface="AR PL ShanHeiSun Uni" pitchFamily="2"/>
                                                  <a:cs typeface="Tahoma" pitchFamily="2"/>
                                                </a:rPr>
                                                <a:t>EB</a:t>
                                              </a:r>
                                              <a:r>
                                                <a:rPr lang="en-GB" sz="2000" b="0" i="0" u="none" strike="noStrike" baseline="0" dirty="0">
                                                  <a:ln>
                                                    <a:noFill/>
                                                  </a:ln>
                                                  <a:solidFill>
                                                    <a:srgbClr val="000000"/>
                                                  </a:solidFill>
                                                  <a:latin typeface="Times New Roman" pitchFamily="18"/>
                                                  <a:ea typeface="AR PL ShanHeiSun Uni" pitchFamily="2"/>
                                                  <a:cs typeface="Tahoma" pitchFamily="2"/>
                                                </a:rPr>
                                                <a:t>(N</a:t>
                                              </a:r>
                                              <a:r>
                                                <a:rPr lang="en-GB" sz="2000" b="0" i="0" u="none" strike="noStrike" baseline="-25000" dirty="0">
                                                  <a:ln>
                                                    <a:noFill/>
                                                  </a:ln>
                                                  <a:solidFill>
                                                    <a:srgbClr val="000000"/>
                                                  </a:solidFill>
                                                  <a:latin typeface="Times New Roman" pitchFamily="18"/>
                                                  <a:ea typeface="AR PL ShanHeiSun Uni" pitchFamily="2"/>
                                                  <a:cs typeface="Tahoma" pitchFamily="2"/>
                                                </a:rPr>
                                                <a:t>B</a:t>
                                              </a:r>
                                              <a:r>
                                                <a:rPr lang="en-GB" sz="2000" b="0" i="0" u="none" strike="noStrike" baseline="0" dirty="0">
                                                  <a:ln>
                                                    <a:noFill/>
                                                  </a:ln>
                                                  <a:solidFill>
                                                    <a:srgbClr val="000000"/>
                                                  </a:solidFill>
                                                  <a:latin typeface="Times New Roman" pitchFamily="18"/>
                                                  <a:ea typeface="AR PL ShanHeiSun Uni" pitchFamily="2"/>
                                                  <a:cs typeface="Tahoma" pitchFamily="2"/>
                                                </a:rPr>
                                                <a:t>)</a:t>
                                              </a:r>
                                            </a:p>
                                          </p:txBody>
                                        </p:sp>
                                      </p:grpSp>
                                    </p:grpSp>
                                  </p:grpSp>
                                </p:grpSp>
                              </p:grpSp>
                            </p:grpSp>
                          </p:grpSp>
                        </p:grpSp>
                      </p:grpSp>
                    </p:grpSp>
                  </p:grpSp>
                </p:grpSp>
              </p:grpSp>
            </p:grpSp>
          </p:grpSp>
        </p:grpSp>
      </p:grpSp>
      <p:grpSp>
        <p:nvGrpSpPr>
          <p:cNvPr id="220" name="Group 219"/>
          <p:cNvGrpSpPr/>
          <p:nvPr/>
        </p:nvGrpSpPr>
        <p:grpSpPr>
          <a:xfrm>
            <a:off x="156240" y="1143000"/>
            <a:ext cx="7927200" cy="1913760"/>
            <a:chOff x="156240" y="1143000"/>
            <a:chExt cx="7927200" cy="1913760"/>
          </a:xfrm>
        </p:grpSpPr>
        <p:sp>
          <p:nvSpPr>
            <p:cNvPr id="221" name="Freeform 220"/>
            <p:cNvSpPr/>
            <p:nvPr/>
          </p:nvSpPr>
          <p:spPr>
            <a:xfrm>
              <a:off x="441360" y="1143000"/>
              <a:ext cx="7550280" cy="615960"/>
            </a:xfrm>
            <a:custGeom>
              <a:avLst>
                <a:gd name="f0" fmla="val 55"/>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222" name="Group 221"/>
            <p:cNvGrpSpPr/>
            <p:nvPr/>
          </p:nvGrpSpPr>
          <p:grpSpPr>
            <a:xfrm>
              <a:off x="156240" y="1143000"/>
              <a:ext cx="7927200" cy="1913760"/>
              <a:chOff x="156240" y="1143000"/>
              <a:chExt cx="7927200" cy="1913760"/>
            </a:xfrm>
          </p:grpSpPr>
          <p:sp>
            <p:nvSpPr>
              <p:cNvPr id="223" name="Freeform 222"/>
              <p:cNvSpPr/>
              <p:nvPr/>
            </p:nvSpPr>
            <p:spPr>
              <a:xfrm>
                <a:off x="441360" y="1143000"/>
                <a:ext cx="7526160" cy="592200"/>
              </a:xfrm>
              <a:custGeom>
                <a:avLst>
                  <a:gd name="f0" fmla="val 5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224" name="Group 223"/>
              <p:cNvGrpSpPr/>
              <p:nvPr/>
            </p:nvGrpSpPr>
            <p:grpSpPr>
              <a:xfrm>
                <a:off x="156240" y="1143000"/>
                <a:ext cx="7927200" cy="1913760"/>
                <a:chOff x="156240" y="1143000"/>
                <a:chExt cx="7927200" cy="1913760"/>
              </a:xfrm>
            </p:grpSpPr>
            <p:sp>
              <p:nvSpPr>
                <p:cNvPr id="225" name="Freeform 224"/>
                <p:cNvSpPr/>
                <p:nvPr/>
              </p:nvSpPr>
              <p:spPr>
                <a:xfrm>
                  <a:off x="441360" y="1143000"/>
                  <a:ext cx="7504200" cy="571680"/>
                </a:xfrm>
                <a:custGeom>
                  <a:avLst>
                    <a:gd name="f0" fmla="val 6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226" name="Group 225"/>
                <p:cNvGrpSpPr/>
                <p:nvPr/>
              </p:nvGrpSpPr>
              <p:grpSpPr>
                <a:xfrm>
                  <a:off x="156240" y="1143000"/>
                  <a:ext cx="7927200" cy="1913760"/>
                  <a:chOff x="156240" y="1143000"/>
                  <a:chExt cx="7927200" cy="1913760"/>
                </a:xfrm>
              </p:grpSpPr>
              <p:sp>
                <p:nvSpPr>
                  <p:cNvPr id="227" name="Freeform 226"/>
                  <p:cNvSpPr/>
                  <p:nvPr/>
                </p:nvSpPr>
                <p:spPr>
                  <a:xfrm>
                    <a:off x="441360" y="1143000"/>
                    <a:ext cx="7488360" cy="552600"/>
                  </a:xfrm>
                  <a:custGeom>
                    <a:avLst>
                      <a:gd name="f0" fmla="val 6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228" name="Group 227"/>
                  <p:cNvGrpSpPr/>
                  <p:nvPr/>
                </p:nvGrpSpPr>
                <p:grpSpPr>
                  <a:xfrm>
                    <a:off x="156240" y="1143000"/>
                    <a:ext cx="7927200" cy="1913760"/>
                    <a:chOff x="156240" y="1143000"/>
                    <a:chExt cx="7927200" cy="1913760"/>
                  </a:xfrm>
                </p:grpSpPr>
                <p:sp>
                  <p:nvSpPr>
                    <p:cNvPr id="229" name="Freeform 228"/>
                    <p:cNvSpPr/>
                    <p:nvPr/>
                  </p:nvSpPr>
                  <p:spPr>
                    <a:xfrm>
                      <a:off x="441360" y="1143000"/>
                      <a:ext cx="7469279" cy="533520"/>
                    </a:xfrm>
                    <a:custGeom>
                      <a:avLst>
                        <a:gd name="f0" fmla="val 64"/>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230" name="Group 229"/>
                    <p:cNvGrpSpPr/>
                    <p:nvPr/>
                  </p:nvGrpSpPr>
                  <p:grpSpPr>
                    <a:xfrm>
                      <a:off x="156240" y="1143000"/>
                      <a:ext cx="7927200" cy="1913760"/>
                      <a:chOff x="156240" y="1143000"/>
                      <a:chExt cx="7927200" cy="1913760"/>
                    </a:xfrm>
                  </p:grpSpPr>
                  <p:sp>
                    <p:nvSpPr>
                      <p:cNvPr id="231" name="Freeform 230"/>
                      <p:cNvSpPr/>
                      <p:nvPr/>
                    </p:nvSpPr>
                    <p:spPr>
                      <a:xfrm>
                        <a:off x="441360" y="1143000"/>
                        <a:ext cx="7450200" cy="512640"/>
                      </a:xfrm>
                      <a:custGeom>
                        <a:avLst>
                          <a:gd name="f0" fmla="val 67"/>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232" name="Group 231"/>
                      <p:cNvGrpSpPr/>
                      <p:nvPr/>
                    </p:nvGrpSpPr>
                    <p:grpSpPr>
                      <a:xfrm>
                        <a:off x="156240" y="1143000"/>
                        <a:ext cx="7927200" cy="1913760"/>
                        <a:chOff x="156240" y="1143000"/>
                        <a:chExt cx="7927200" cy="1913760"/>
                      </a:xfrm>
                    </p:grpSpPr>
                    <p:sp>
                      <p:nvSpPr>
                        <p:cNvPr id="233" name="Freeform 232"/>
                        <p:cNvSpPr/>
                        <p:nvPr/>
                      </p:nvSpPr>
                      <p:spPr>
                        <a:xfrm>
                          <a:off x="441360" y="1143000"/>
                          <a:ext cx="7434360" cy="501480"/>
                        </a:xfrm>
                        <a:custGeom>
                          <a:avLst>
                            <a:gd name="f0" fmla="val 6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234" name="Group 233"/>
                        <p:cNvGrpSpPr/>
                        <p:nvPr/>
                      </p:nvGrpSpPr>
                      <p:grpSpPr>
                        <a:xfrm>
                          <a:off x="156240" y="1143000"/>
                          <a:ext cx="7927200" cy="1913760"/>
                          <a:chOff x="156240" y="1143000"/>
                          <a:chExt cx="7927200" cy="1913760"/>
                        </a:xfrm>
                      </p:grpSpPr>
                      <p:sp>
                        <p:nvSpPr>
                          <p:cNvPr id="235" name="Freeform 234"/>
                          <p:cNvSpPr/>
                          <p:nvPr/>
                        </p:nvSpPr>
                        <p:spPr>
                          <a:xfrm>
                            <a:off x="441360" y="1143000"/>
                            <a:ext cx="7418520" cy="490680"/>
                          </a:xfrm>
                          <a:custGeom>
                            <a:avLst>
                              <a:gd name="f0" fmla="val 7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236" name="Group 235"/>
                          <p:cNvGrpSpPr/>
                          <p:nvPr/>
                        </p:nvGrpSpPr>
                        <p:grpSpPr>
                          <a:xfrm>
                            <a:off x="156240" y="1143000"/>
                            <a:ext cx="7927200" cy="1913760"/>
                            <a:chOff x="156240" y="1143000"/>
                            <a:chExt cx="7927200" cy="1913760"/>
                          </a:xfrm>
                        </p:grpSpPr>
                        <p:sp>
                          <p:nvSpPr>
                            <p:cNvPr id="237" name="Freeform 236"/>
                            <p:cNvSpPr/>
                            <p:nvPr/>
                          </p:nvSpPr>
                          <p:spPr>
                            <a:xfrm>
                              <a:off x="441360" y="1143000"/>
                              <a:ext cx="7407360" cy="480960"/>
                            </a:xfrm>
                            <a:custGeom>
                              <a:avLst>
                                <a:gd name="f0" fmla="val 71"/>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238" name="Group 237"/>
                            <p:cNvGrpSpPr/>
                            <p:nvPr/>
                          </p:nvGrpSpPr>
                          <p:grpSpPr>
                            <a:xfrm>
                              <a:off x="156240" y="1143000"/>
                              <a:ext cx="7927200" cy="1913760"/>
                              <a:chOff x="156240" y="1143000"/>
                              <a:chExt cx="7927200" cy="1913760"/>
                            </a:xfrm>
                          </p:grpSpPr>
                          <p:sp>
                            <p:nvSpPr>
                              <p:cNvPr id="239" name="Freeform 238"/>
                              <p:cNvSpPr/>
                              <p:nvPr/>
                            </p:nvSpPr>
                            <p:spPr>
                              <a:xfrm>
                                <a:off x="441360" y="1143000"/>
                                <a:ext cx="7396199" cy="468360"/>
                              </a:xfrm>
                              <a:custGeom>
                                <a:avLst>
                                  <a:gd name="f0" fmla="val 73"/>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240" name="Group 239"/>
                              <p:cNvGrpSpPr/>
                              <p:nvPr/>
                            </p:nvGrpSpPr>
                            <p:grpSpPr>
                              <a:xfrm>
                                <a:off x="156240" y="1143000"/>
                                <a:ext cx="7927200" cy="1913760"/>
                                <a:chOff x="156240" y="1143000"/>
                                <a:chExt cx="7927200" cy="1913760"/>
                              </a:xfrm>
                            </p:grpSpPr>
                            <p:sp>
                              <p:nvSpPr>
                                <p:cNvPr id="241" name="Freeform 240"/>
                                <p:cNvSpPr/>
                                <p:nvPr/>
                              </p:nvSpPr>
                              <p:spPr>
                                <a:xfrm>
                                  <a:off x="441360" y="1143000"/>
                                  <a:ext cx="7383600" cy="460439"/>
                                </a:xfrm>
                                <a:custGeom>
                                  <a:avLst>
                                    <a:gd name="f0" fmla="val 74"/>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242" name="Group 241"/>
                                <p:cNvGrpSpPr/>
                                <p:nvPr/>
                              </p:nvGrpSpPr>
                              <p:grpSpPr>
                                <a:xfrm>
                                  <a:off x="156240" y="1143000"/>
                                  <a:ext cx="7927200" cy="1913760"/>
                                  <a:chOff x="156240" y="1143000"/>
                                  <a:chExt cx="7927200" cy="1913760"/>
                                </a:xfrm>
                              </p:grpSpPr>
                              <p:sp>
                                <p:nvSpPr>
                                  <p:cNvPr id="243" name="Freeform 242"/>
                                  <p:cNvSpPr/>
                                  <p:nvPr/>
                                </p:nvSpPr>
                                <p:spPr>
                                  <a:xfrm>
                                    <a:off x="441360" y="1143000"/>
                                    <a:ext cx="7375319" cy="450720"/>
                                  </a:xfrm>
                                  <a:custGeom>
                                    <a:avLst>
                                      <a:gd name="f0" fmla="val 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244" name="Group 243"/>
                                  <p:cNvGrpSpPr/>
                                  <p:nvPr/>
                                </p:nvGrpSpPr>
                                <p:grpSpPr>
                                  <a:xfrm>
                                    <a:off x="156240" y="1143000"/>
                                    <a:ext cx="7927200" cy="1913760"/>
                                    <a:chOff x="156240" y="1143000"/>
                                    <a:chExt cx="7927200" cy="1913760"/>
                                  </a:xfrm>
                                </p:grpSpPr>
                                <p:sp>
                                  <p:nvSpPr>
                                    <p:cNvPr id="245" name="Freeform 244"/>
                                    <p:cNvSpPr/>
                                    <p:nvPr/>
                                  </p:nvSpPr>
                                  <p:spPr>
                                    <a:xfrm>
                                      <a:off x="441360" y="1143000"/>
                                      <a:ext cx="7367399" cy="447840"/>
                                    </a:xfrm>
                                    <a:custGeom>
                                      <a:avLst>
                                        <a:gd name="f0" fmla="val 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246" name="Group 245"/>
                                    <p:cNvGrpSpPr/>
                                    <p:nvPr/>
                                  </p:nvGrpSpPr>
                                  <p:grpSpPr>
                                    <a:xfrm>
                                      <a:off x="156240" y="1143000"/>
                                      <a:ext cx="7927200" cy="1913760"/>
                                      <a:chOff x="156240" y="1143000"/>
                                      <a:chExt cx="7927200" cy="1913760"/>
                                    </a:xfrm>
                                  </p:grpSpPr>
                                  <p:sp>
                                    <p:nvSpPr>
                                      <p:cNvPr id="247" name="Freeform 246"/>
                                      <p:cNvSpPr/>
                                      <p:nvPr/>
                                    </p:nvSpPr>
                                    <p:spPr>
                                      <a:xfrm>
                                        <a:off x="441360" y="1143000"/>
                                        <a:ext cx="7365959" cy="441360"/>
                                      </a:xfrm>
                                      <a:custGeom>
                                        <a:avLst>
                                          <a:gd name="f0" fmla="val 77"/>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248" name="Group 247"/>
                                      <p:cNvGrpSpPr/>
                                      <p:nvPr/>
                                    </p:nvGrpSpPr>
                                    <p:grpSpPr>
                                      <a:xfrm>
                                        <a:off x="156240" y="1143000"/>
                                        <a:ext cx="7927200" cy="1913760"/>
                                        <a:chOff x="156240" y="1143000"/>
                                        <a:chExt cx="7927200" cy="1913760"/>
                                      </a:xfrm>
                                    </p:grpSpPr>
                                    <p:sp>
                                      <p:nvSpPr>
                                        <p:cNvPr id="249" name="Freeform 248"/>
                                        <p:cNvSpPr/>
                                        <p:nvPr/>
                                      </p:nvSpPr>
                                      <p:spPr>
                                        <a:xfrm>
                                          <a:off x="441360" y="1143000"/>
                                          <a:ext cx="7361279" cy="438119"/>
                                        </a:xfrm>
                                        <a:custGeom>
                                          <a:avLst>
                                            <a:gd name="f0" fmla="val 7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250" name="Group 249"/>
                                        <p:cNvGrpSpPr/>
                                        <p:nvPr/>
                                      </p:nvGrpSpPr>
                                      <p:grpSpPr>
                                        <a:xfrm>
                                          <a:off x="156240" y="1143000"/>
                                          <a:ext cx="7927200" cy="1913760"/>
                                          <a:chOff x="156240" y="1143000"/>
                                          <a:chExt cx="7927200" cy="1913760"/>
                                        </a:xfrm>
                                      </p:grpSpPr>
                                      <p:sp>
                                        <p:nvSpPr>
                                          <p:cNvPr id="251" name="Freeform 250"/>
                                          <p:cNvSpPr/>
                                          <p:nvPr/>
                                        </p:nvSpPr>
                                        <p:spPr>
                                          <a:xfrm>
                                            <a:off x="441360" y="1143000"/>
                                            <a:ext cx="7356600" cy="436679"/>
                                          </a:xfrm>
                                          <a:custGeom>
                                            <a:avLst>
                                              <a:gd name="f0" fmla="val 7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252" name="Group 251"/>
                                          <p:cNvGrpSpPr/>
                                          <p:nvPr/>
                                        </p:nvGrpSpPr>
                                        <p:grpSpPr>
                                          <a:xfrm>
                                            <a:off x="156240" y="1143000"/>
                                            <a:ext cx="7927200" cy="1913760"/>
                                            <a:chOff x="156240" y="1143000"/>
                                            <a:chExt cx="7927200" cy="1913760"/>
                                          </a:xfrm>
                                        </p:grpSpPr>
                                        <p:sp>
                                          <p:nvSpPr>
                                            <p:cNvPr id="253" name="Freeform 252"/>
                                            <p:cNvSpPr/>
                                            <p:nvPr/>
                                          </p:nvSpPr>
                                          <p:spPr>
                                            <a:xfrm>
                                              <a:off x="441360" y="1143000"/>
                                              <a:ext cx="7356600" cy="434880"/>
                                            </a:xfrm>
                                            <a:custGeom>
                                              <a:avLst>
                                                <a:gd name="f0" fmla="val 7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sp>
                                          <p:nvSpPr>
                                            <p:cNvPr id="254" name="Freeform 253"/>
                                            <p:cNvSpPr/>
                                            <p:nvPr/>
                                          </p:nvSpPr>
                                          <p:spPr>
                                            <a:xfrm>
                                              <a:off x="156240" y="1143000"/>
                                              <a:ext cx="7927200" cy="1913760"/>
                                            </a:xfrm>
                                            <a:custGeom>
                                              <a:avLst>
                                                <a:gd name="f0" fmla="val 79"/>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t" anchorCtr="0" compatLnSpc="0">
                                              <a:spAutoFit/>
                                            </a:bodyPr>
                                            <a:lstStyle/>
                                            <a:p>
                                              <a:pPr marL="0" marR="0" lvl="0" indent="0" algn="l" rtl="0" hangingPunct="1">
                                                <a:lnSpc>
                                                  <a:spcPct val="93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r>
                                                <a:rPr lang="en-GB" sz="2200" b="0" i="0" u="none" strike="noStrike" baseline="0" dirty="0">
                                                  <a:ln>
                                                    <a:noFill/>
                                                  </a:ln>
                                                  <a:solidFill>
                                                    <a:srgbClr val="000000"/>
                                                  </a:solidFill>
                                                  <a:latin typeface="Times New Roman" pitchFamily="18"/>
                                                  <a:ea typeface="AR PL ShanHeiSun Uni" pitchFamily="2"/>
                                                  <a:cs typeface="Tahoma" pitchFamily="2"/>
                                                </a:rPr>
                                                <a:t>Assume that the protocol is “composed” with an encryption protocol</a:t>
                                              </a:r>
                                            </a:p>
                                            <a:p>
                                              <a:pPr marL="0" marR="0" lvl="0" indent="0" algn="l" rtl="0" hangingPunct="1">
                                                <a:lnSpc>
                                                  <a:spcPct val="93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r>
                                                <a:rPr lang="en-GB" sz="2200" b="0" i="0" u="none" strike="noStrike" baseline="0" dirty="0">
                                                  <a:ln>
                                                    <a:noFill/>
                                                  </a:ln>
                                                  <a:solidFill>
                                                    <a:srgbClr val="000000"/>
                                                  </a:solidFill>
                                                  <a:latin typeface="Times New Roman" pitchFamily="18"/>
                                                  <a:ea typeface="AR PL ShanHeiSun Uni" pitchFamily="2"/>
                                                  <a:cs typeface="Tahoma" pitchFamily="2"/>
                                                </a:rPr>
                                                <a:t>that uses the generated key to encrypt messages. Furthermore:</a:t>
                                              </a:r>
                                            </a:p>
                                            <a:p>
                                              <a:pPr marL="0" marR="0" lvl="0" indent="0" algn="l" rtl="0" hangingPunct="1">
                                                <a:lnSpc>
                                                  <a:spcPct val="93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r>
                                                <a:rPr lang="en-GB" sz="2200" b="0" i="0" u="none" strike="noStrike" baseline="0" dirty="0">
                                                  <a:ln>
                                                    <a:noFill/>
                                                  </a:ln>
                                                  <a:solidFill>
                                                    <a:srgbClr val="000000"/>
                                                  </a:solidFill>
                                                  <a:latin typeface="Times New Roman" pitchFamily="18"/>
                                                  <a:ea typeface="AR PL ShanHeiSun Uni" pitchFamily="2"/>
                                                  <a:cs typeface="Tahoma" pitchFamily="2"/>
                                                </a:rPr>
                                                <a:t>-The encryption protocol is one-time-pad</a:t>
                                              </a:r>
                                            </a:p>
                                            <a:p>
                                              <a:pPr marL="0" marR="0" lvl="0" indent="0" algn="l" rtl="0" hangingPunct="1">
                                                <a:lnSpc>
                                                  <a:spcPct val="93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r>
                                                <a:rPr lang="en-GB" sz="2200" b="0" i="0" u="none" strike="noStrike" baseline="0" dirty="0">
                                                  <a:ln>
                                                    <a:noFill/>
                                                  </a:ln>
                                                  <a:solidFill>
                                                    <a:srgbClr val="000000"/>
                                                  </a:solidFill>
                                                  <a:latin typeface="Times New Roman" pitchFamily="18"/>
                                                  <a:ea typeface="AR PL ShanHeiSun Uni" pitchFamily="2"/>
                                                  <a:cs typeface="Tahoma" pitchFamily="2"/>
                                                </a:rPr>
                                                <a:t>-The message is either “buy” or “sell”:</a:t>
                                              </a:r>
                                            </a:p>
                                            <a:p>
                                              <a:pPr marL="0" marR="0" lvl="0" indent="0" algn="l" rtl="0" hangingPunct="1">
                                                <a:lnSpc>
                                                  <a:spcPct val="93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GB" sz="2200" b="0" i="0" u="none" strike="noStrike" baseline="0" dirty="0">
                                                <a:ln>
                                                  <a:noFill/>
                                                </a:ln>
                                                <a:solidFill>
                                                  <a:srgbClr val="000000"/>
                                                </a:solidFill>
                                                <a:latin typeface="Times New Roman" pitchFamily="18"/>
                                                <a:ea typeface="AR PL ShanHeiSun Uni" pitchFamily="2"/>
                                                <a:cs typeface="Tahoma" pitchFamily="2"/>
                                              </a:endParaRPr>
                                            </a:p>
                                          </p:txBody>
                                        </p:sp>
                                      </p:grpSp>
                                    </p:grpSp>
                                  </p:grpSp>
                                </p:grpSp>
                              </p:grpSp>
                            </p:grpSp>
                          </p:grpSp>
                        </p:grpSp>
                      </p:grpSp>
                    </p:grpSp>
                  </p:grpSp>
                </p:grpSp>
              </p:grpSp>
            </p:grpSp>
          </p:grpSp>
        </p:grpSp>
      </p:grpSp>
      <p:sp>
        <p:nvSpPr>
          <p:cNvPr id="255" name="Straight Connector 254"/>
          <p:cNvSpPr/>
          <p:nvPr/>
        </p:nvSpPr>
        <p:spPr>
          <a:xfrm>
            <a:off x="3160079" y="5943601"/>
            <a:ext cx="2237292" cy="2370"/>
          </a:xfrm>
          <a:prstGeom prst="line">
            <a:avLst/>
          </a:prstGeom>
          <a:noFill/>
          <a:ln w="9360">
            <a:solidFill>
              <a:srgbClr val="000000"/>
            </a:solidFill>
            <a:prstDash val="solid"/>
            <a:miter/>
            <a:tailEnd type="arrow"/>
          </a:ln>
        </p:spPr>
        <p:txBody>
          <a:bodyPr vert="horz" wrap="none" lIns="90000" tIns="46800" rIns="90000" bIns="46800" anchor="t"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256" name="Group 255"/>
          <p:cNvGrpSpPr/>
          <p:nvPr/>
        </p:nvGrpSpPr>
        <p:grpSpPr>
          <a:xfrm>
            <a:off x="3487320" y="5486396"/>
            <a:ext cx="1064160" cy="711002"/>
            <a:chOff x="3487320" y="5480639"/>
            <a:chExt cx="1051198" cy="431640"/>
          </a:xfrm>
        </p:grpSpPr>
        <p:sp>
          <p:nvSpPr>
            <p:cNvPr id="257" name="Freeform 256"/>
            <p:cNvSpPr/>
            <p:nvPr/>
          </p:nvSpPr>
          <p:spPr>
            <a:xfrm>
              <a:off x="3581279" y="5480639"/>
              <a:ext cx="957239" cy="431640"/>
            </a:xfrm>
            <a:custGeom>
              <a:avLst>
                <a:gd name="f0" fmla="val 79"/>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258" name="Group 257"/>
            <p:cNvGrpSpPr/>
            <p:nvPr/>
          </p:nvGrpSpPr>
          <p:grpSpPr>
            <a:xfrm>
              <a:off x="3487320" y="5480639"/>
              <a:ext cx="1027439" cy="409680"/>
              <a:chOff x="3487320" y="5480639"/>
              <a:chExt cx="1027439" cy="409680"/>
            </a:xfrm>
          </p:grpSpPr>
          <p:sp>
            <p:nvSpPr>
              <p:cNvPr id="259" name="Freeform 258"/>
              <p:cNvSpPr/>
              <p:nvPr/>
            </p:nvSpPr>
            <p:spPr>
              <a:xfrm>
                <a:off x="3581279" y="5480639"/>
                <a:ext cx="933480" cy="409680"/>
              </a:xfrm>
              <a:custGeom>
                <a:avLst>
                  <a:gd name="f0" fmla="val 83"/>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260" name="Group 259"/>
              <p:cNvGrpSpPr/>
              <p:nvPr/>
            </p:nvGrpSpPr>
            <p:grpSpPr>
              <a:xfrm>
                <a:off x="3487320" y="5480639"/>
                <a:ext cx="1010159" cy="387360"/>
                <a:chOff x="3487320" y="5480639"/>
                <a:chExt cx="1010159" cy="387360"/>
              </a:xfrm>
            </p:grpSpPr>
            <p:sp>
              <p:nvSpPr>
                <p:cNvPr id="261" name="Freeform 260"/>
                <p:cNvSpPr/>
                <p:nvPr/>
              </p:nvSpPr>
              <p:spPr>
                <a:xfrm>
                  <a:off x="3581279" y="5480639"/>
                  <a:ext cx="916200" cy="387360"/>
                </a:xfrm>
                <a:custGeom>
                  <a:avLst>
                    <a:gd name="f0" fmla="val 8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262" name="Group 261"/>
                <p:cNvGrpSpPr/>
                <p:nvPr/>
              </p:nvGrpSpPr>
              <p:grpSpPr>
                <a:xfrm>
                  <a:off x="3487320" y="5480639"/>
                  <a:ext cx="987839" cy="368279"/>
                  <a:chOff x="3487320" y="5480639"/>
                  <a:chExt cx="987839" cy="368279"/>
                </a:xfrm>
              </p:grpSpPr>
              <p:sp>
                <p:nvSpPr>
                  <p:cNvPr id="263" name="Freeform 262"/>
                  <p:cNvSpPr/>
                  <p:nvPr/>
                </p:nvSpPr>
                <p:spPr>
                  <a:xfrm>
                    <a:off x="3581279" y="5480639"/>
                    <a:ext cx="893880" cy="368279"/>
                  </a:xfrm>
                  <a:custGeom>
                    <a:avLst>
                      <a:gd name="f0" fmla="val 93"/>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264" name="Group 263"/>
                  <p:cNvGrpSpPr/>
                  <p:nvPr/>
                </p:nvGrpSpPr>
                <p:grpSpPr>
                  <a:xfrm>
                    <a:off x="3487320" y="5480639"/>
                    <a:ext cx="968758" cy="350640"/>
                    <a:chOff x="3487320" y="5480639"/>
                    <a:chExt cx="968758" cy="350640"/>
                  </a:xfrm>
                </p:grpSpPr>
                <p:sp>
                  <p:nvSpPr>
                    <p:cNvPr id="265" name="Freeform 264"/>
                    <p:cNvSpPr/>
                    <p:nvPr/>
                  </p:nvSpPr>
                  <p:spPr>
                    <a:xfrm>
                      <a:off x="3581279" y="5480639"/>
                      <a:ext cx="874799" cy="350640"/>
                    </a:xfrm>
                    <a:custGeom>
                      <a:avLst>
                        <a:gd name="f0" fmla="val 9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266" name="Group 265"/>
                    <p:cNvGrpSpPr/>
                    <p:nvPr/>
                  </p:nvGrpSpPr>
                  <p:grpSpPr>
                    <a:xfrm>
                      <a:off x="3487320" y="5480639"/>
                      <a:ext cx="961200" cy="338040"/>
                      <a:chOff x="3487320" y="5480639"/>
                      <a:chExt cx="961200" cy="338040"/>
                    </a:xfrm>
                  </p:grpSpPr>
                  <p:sp>
                    <p:nvSpPr>
                      <p:cNvPr id="267" name="Freeform 266"/>
                      <p:cNvSpPr/>
                      <p:nvPr/>
                    </p:nvSpPr>
                    <p:spPr>
                      <a:xfrm>
                        <a:off x="3581279" y="5480639"/>
                        <a:ext cx="860399" cy="338040"/>
                      </a:xfrm>
                      <a:custGeom>
                        <a:avLst>
                          <a:gd name="f0" fmla="val 101"/>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268" name="Group 267"/>
                      <p:cNvGrpSpPr/>
                      <p:nvPr/>
                    </p:nvGrpSpPr>
                    <p:grpSpPr>
                      <a:xfrm>
                        <a:off x="3487320" y="5480639"/>
                        <a:ext cx="961200" cy="320760"/>
                        <a:chOff x="3487320" y="5480639"/>
                        <a:chExt cx="961200" cy="320760"/>
                      </a:xfrm>
                    </p:grpSpPr>
                    <p:sp>
                      <p:nvSpPr>
                        <p:cNvPr id="269" name="Freeform 268"/>
                        <p:cNvSpPr/>
                        <p:nvPr/>
                      </p:nvSpPr>
                      <p:spPr>
                        <a:xfrm>
                          <a:off x="3581279" y="5480639"/>
                          <a:ext cx="844559" cy="320760"/>
                        </a:xfrm>
                        <a:custGeom>
                          <a:avLst>
                            <a:gd name="f0" fmla="val 10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270" name="Group 269"/>
                        <p:cNvGrpSpPr/>
                        <p:nvPr/>
                      </p:nvGrpSpPr>
                      <p:grpSpPr>
                        <a:xfrm>
                          <a:off x="3487320" y="5480639"/>
                          <a:ext cx="961200" cy="307800"/>
                          <a:chOff x="3487320" y="5480639"/>
                          <a:chExt cx="961200" cy="307800"/>
                        </a:xfrm>
                      </p:grpSpPr>
                      <p:sp>
                        <p:nvSpPr>
                          <p:cNvPr id="271" name="Freeform 270"/>
                          <p:cNvSpPr/>
                          <p:nvPr/>
                        </p:nvSpPr>
                        <p:spPr>
                          <a:xfrm>
                            <a:off x="3581279" y="5480639"/>
                            <a:ext cx="830520" cy="307800"/>
                          </a:xfrm>
                          <a:custGeom>
                            <a:avLst>
                              <a:gd name="f0" fmla="val 111"/>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272" name="Group 271"/>
                          <p:cNvGrpSpPr/>
                          <p:nvPr/>
                        </p:nvGrpSpPr>
                        <p:grpSpPr>
                          <a:xfrm>
                            <a:off x="3487320" y="5480639"/>
                            <a:ext cx="961200" cy="298440"/>
                            <a:chOff x="3487320" y="5480639"/>
                            <a:chExt cx="961200" cy="298440"/>
                          </a:xfrm>
                        </p:grpSpPr>
                        <p:sp>
                          <p:nvSpPr>
                            <p:cNvPr id="273" name="Freeform 272"/>
                            <p:cNvSpPr/>
                            <p:nvPr/>
                          </p:nvSpPr>
                          <p:spPr>
                            <a:xfrm>
                              <a:off x="3581279" y="5480639"/>
                              <a:ext cx="819359" cy="298440"/>
                            </a:xfrm>
                            <a:custGeom>
                              <a:avLst>
                                <a:gd name="f0" fmla="val 114"/>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274" name="Group 273"/>
                            <p:cNvGrpSpPr/>
                            <p:nvPr/>
                          </p:nvGrpSpPr>
                          <p:grpSpPr>
                            <a:xfrm>
                              <a:off x="3487320" y="5480639"/>
                              <a:ext cx="961200" cy="288720"/>
                              <a:chOff x="3487320" y="5480639"/>
                              <a:chExt cx="961200" cy="288720"/>
                            </a:xfrm>
                          </p:grpSpPr>
                          <p:sp>
                            <p:nvSpPr>
                              <p:cNvPr id="275" name="Freeform 274"/>
                              <p:cNvSpPr/>
                              <p:nvPr/>
                            </p:nvSpPr>
                            <p:spPr>
                              <a:xfrm>
                                <a:off x="3581279" y="5480639"/>
                                <a:ext cx="808200" cy="288720"/>
                              </a:xfrm>
                              <a:custGeom>
                                <a:avLst>
                                  <a:gd name="f0" fmla="val 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276" name="Group 275"/>
                              <p:cNvGrpSpPr/>
                              <p:nvPr/>
                            </p:nvGrpSpPr>
                            <p:grpSpPr>
                              <a:xfrm>
                                <a:off x="3487320" y="5480639"/>
                                <a:ext cx="961200" cy="279360"/>
                                <a:chOff x="3487320" y="5480639"/>
                                <a:chExt cx="961200" cy="279360"/>
                              </a:xfrm>
                            </p:grpSpPr>
                            <p:sp>
                              <p:nvSpPr>
                                <p:cNvPr id="277" name="Freeform 276"/>
                                <p:cNvSpPr/>
                                <p:nvPr/>
                              </p:nvSpPr>
                              <p:spPr>
                                <a:xfrm>
                                  <a:off x="3581279" y="5480639"/>
                                  <a:ext cx="800280" cy="279360"/>
                                </a:xfrm>
                                <a:custGeom>
                                  <a:avLst>
                                    <a:gd name="f0" fmla="val 12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278" name="Group 277"/>
                                <p:cNvGrpSpPr/>
                                <p:nvPr/>
                              </p:nvGrpSpPr>
                              <p:grpSpPr>
                                <a:xfrm>
                                  <a:off x="3487320" y="5480639"/>
                                  <a:ext cx="961200" cy="270000"/>
                                  <a:chOff x="3487320" y="5480639"/>
                                  <a:chExt cx="961200" cy="270000"/>
                                </a:xfrm>
                              </p:grpSpPr>
                              <p:sp>
                                <p:nvSpPr>
                                  <p:cNvPr id="279" name="Freeform 278"/>
                                  <p:cNvSpPr/>
                                  <p:nvPr/>
                                </p:nvSpPr>
                                <p:spPr>
                                  <a:xfrm>
                                    <a:off x="3581279" y="5480639"/>
                                    <a:ext cx="792360" cy="270000"/>
                                  </a:xfrm>
                                  <a:custGeom>
                                    <a:avLst>
                                      <a:gd name="f0" fmla="val 127"/>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280" name="Group 279"/>
                                  <p:cNvGrpSpPr/>
                                  <p:nvPr/>
                                </p:nvGrpSpPr>
                                <p:grpSpPr>
                                  <a:xfrm>
                                    <a:off x="3487320" y="5480639"/>
                                    <a:ext cx="961200" cy="263520"/>
                                    <a:chOff x="3487320" y="5480639"/>
                                    <a:chExt cx="961200" cy="263520"/>
                                  </a:xfrm>
                                </p:grpSpPr>
                                <p:sp>
                                  <p:nvSpPr>
                                    <p:cNvPr id="281" name="Freeform 280"/>
                                    <p:cNvSpPr/>
                                    <p:nvPr/>
                                  </p:nvSpPr>
                                  <p:spPr>
                                    <a:xfrm>
                                      <a:off x="3581279" y="5480639"/>
                                      <a:ext cx="784439" cy="263520"/>
                                    </a:xfrm>
                                    <a:custGeom>
                                      <a:avLst>
                                        <a:gd name="f0" fmla="val 13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282" name="Group 281"/>
                                    <p:cNvGrpSpPr/>
                                    <p:nvPr/>
                                  </p:nvGrpSpPr>
                                  <p:grpSpPr>
                                    <a:xfrm>
                                      <a:off x="3487320" y="5480639"/>
                                      <a:ext cx="961200" cy="260280"/>
                                      <a:chOff x="3487320" y="5480639"/>
                                      <a:chExt cx="961200" cy="260280"/>
                                    </a:xfrm>
                                  </p:grpSpPr>
                                  <p:sp>
                                    <p:nvSpPr>
                                      <p:cNvPr id="283" name="Freeform 282"/>
                                      <p:cNvSpPr/>
                                      <p:nvPr/>
                                    </p:nvSpPr>
                                    <p:spPr>
                                      <a:xfrm>
                                        <a:off x="3581279" y="5480639"/>
                                        <a:ext cx="779760" cy="260280"/>
                                      </a:xfrm>
                                      <a:custGeom>
                                        <a:avLst>
                                          <a:gd name="f0" fmla="val 131"/>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284" name="Group 283"/>
                                      <p:cNvGrpSpPr/>
                                      <p:nvPr/>
                                    </p:nvGrpSpPr>
                                    <p:grpSpPr>
                                      <a:xfrm>
                                        <a:off x="3487320" y="5480639"/>
                                        <a:ext cx="961200" cy="255600"/>
                                        <a:chOff x="3487320" y="5480639"/>
                                        <a:chExt cx="961200" cy="255600"/>
                                      </a:xfrm>
                                    </p:grpSpPr>
                                    <p:sp>
                                      <p:nvSpPr>
                                        <p:cNvPr id="285" name="Freeform 284"/>
                                        <p:cNvSpPr/>
                                        <p:nvPr/>
                                      </p:nvSpPr>
                                      <p:spPr>
                                        <a:xfrm>
                                          <a:off x="3581279" y="5480639"/>
                                          <a:ext cx="776520" cy="255600"/>
                                        </a:xfrm>
                                        <a:custGeom>
                                          <a:avLst>
                                            <a:gd name="f0" fmla="val 135"/>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286" name="Group 285"/>
                                        <p:cNvGrpSpPr/>
                                        <p:nvPr/>
                                      </p:nvGrpSpPr>
                                      <p:grpSpPr>
                                        <a:xfrm>
                                          <a:off x="3487320" y="5480639"/>
                                          <a:ext cx="961200" cy="253800"/>
                                          <a:chOff x="3487320" y="5480639"/>
                                          <a:chExt cx="961200" cy="253800"/>
                                        </a:xfrm>
                                      </p:grpSpPr>
                                      <p:sp>
                                        <p:nvSpPr>
                                          <p:cNvPr id="287" name="Freeform 286"/>
                                          <p:cNvSpPr/>
                                          <p:nvPr/>
                                        </p:nvSpPr>
                                        <p:spPr>
                                          <a:xfrm>
                                            <a:off x="3581279" y="5480639"/>
                                            <a:ext cx="773280" cy="253800"/>
                                          </a:xfrm>
                                          <a:custGeom>
                                            <a:avLst>
                                              <a:gd name="f0" fmla="val 135"/>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288" name="Group 287"/>
                                          <p:cNvGrpSpPr/>
                                          <p:nvPr/>
                                        </p:nvGrpSpPr>
                                        <p:grpSpPr>
                                          <a:xfrm>
                                            <a:off x="3487320" y="5480639"/>
                                            <a:ext cx="961200" cy="253800"/>
                                            <a:chOff x="3487320" y="5480639"/>
                                            <a:chExt cx="961200" cy="253800"/>
                                          </a:xfrm>
                                        </p:grpSpPr>
                                        <p:sp>
                                          <p:nvSpPr>
                                            <p:cNvPr id="289" name="Freeform 288"/>
                                            <p:cNvSpPr/>
                                            <p:nvPr/>
                                          </p:nvSpPr>
                                          <p:spPr>
                                            <a:xfrm>
                                              <a:off x="3581279" y="5480639"/>
                                              <a:ext cx="773280" cy="253800"/>
                                            </a:xfrm>
                                            <a:custGeom>
                                              <a:avLst>
                                                <a:gd name="f0" fmla="val 135"/>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sp>
                                          <p:nvSpPr>
                                            <p:cNvPr id="290" name="Freeform 289"/>
                                            <p:cNvSpPr/>
                                            <p:nvPr/>
                                          </p:nvSpPr>
                                          <p:spPr>
                                            <a:xfrm>
                                              <a:off x="3487320" y="5480639"/>
                                              <a:ext cx="961200" cy="223867"/>
                                            </a:xfrm>
                                            <a:custGeom>
                                              <a:avLst>
                                                <a:gd name="f0" fmla="val 13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t" anchorCtr="0" compatLnSpc="0">
                                              <a:spAutoFit/>
                                            </a:bodyPr>
                                            <a:lstStyle/>
                                            <a:p>
                                              <a:pPr marL="0" marR="0" lvl="0" indent="0" algn="l" rtl="0" hangingPunct="1">
                                                <a:lnSpc>
                                                  <a:spcPct val="93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r>
                                                <a:rPr lang="en-GB" sz="2000" b="0" i="0" u="none" strike="noStrike" baseline="0" dirty="0">
                                                  <a:ln>
                                                    <a:noFill/>
                                                  </a:ln>
                                                  <a:solidFill>
                                                    <a:srgbClr val="000000"/>
                                                  </a:solidFill>
                                                  <a:latin typeface="Times New Roman" pitchFamily="18"/>
                                                  <a:ea typeface="AR PL ShanHeiSun Uni" pitchFamily="2"/>
                                                  <a:cs typeface="Tahoma" pitchFamily="2"/>
                                                </a:rPr>
                                                <a:t>N</a:t>
                                              </a:r>
                                              <a:r>
                                                <a:rPr lang="en-GB" sz="2000" b="0" i="0" u="none" strike="noStrike" baseline="-25000" dirty="0">
                                                  <a:ln>
                                                    <a:noFill/>
                                                  </a:ln>
                                                  <a:solidFill>
                                                    <a:srgbClr val="000000"/>
                                                  </a:solidFill>
                                                  <a:latin typeface="Times New Roman" pitchFamily="18"/>
                                                  <a:ea typeface="AR PL ShanHeiSun Uni" pitchFamily="2"/>
                                                  <a:cs typeface="Tahoma" pitchFamily="2"/>
                                                </a:rPr>
                                                <a:t>B</a:t>
                                              </a:r>
                                              <a:r>
                                                <a:rPr lang="en-GB" sz="2000" b="0" i="0" u="none" strike="noStrike" baseline="0" dirty="0">
                                                  <a:ln>
                                                    <a:noFill/>
                                                  </a:ln>
                                                  <a:solidFill>
                                                    <a:srgbClr val="000000"/>
                                                  </a:solidFill>
                                                  <a:latin typeface="Times New Roman" pitchFamily="18"/>
                                                  <a:ea typeface="AR PL ShanHeiSun Uni" pitchFamily="2"/>
                                                  <a:cs typeface="Tahoma" pitchFamily="2"/>
                                                </a:rPr>
                                                <a:t>+M</a:t>
                                              </a:r>
                                            </a:p>
                                          </p:txBody>
                                        </p:sp>
                                      </p:grpSp>
                                    </p:grpSp>
                                  </p:grpSp>
                                </p:grpSp>
                              </p:grpSp>
                            </p:grpSp>
                          </p:grpSp>
                        </p:grpSp>
                      </p:grpSp>
                    </p:grpSp>
                  </p:grpSp>
                </p:grpSp>
              </p:grpSp>
            </p:grpSp>
          </p:grpSp>
        </p:grpSp>
      </p:grpSp>
    </p:spTree>
    <p:extLst>
      <p:ext uri="{BB962C8B-B14F-4D97-AF65-F5344CB8AC3E}">
        <p14:creationId xmlns:p14="http://schemas.microsoft.com/office/powerpoint/2010/main" xmlns="" val="3039667712"/>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noGrp="1"/>
          </p:cNvSpPr>
          <p:nvPr>
            <p:ph type="title" idx="4294967295"/>
          </p:nvPr>
        </p:nvSpPr>
        <p:spPr>
          <a:xfrm>
            <a:off x="761302" y="295270"/>
            <a:ext cx="7696636" cy="552460"/>
          </a:xfrm>
        </p:spPr>
        <p:txBody>
          <a:bodyPr wrap="none" lIns="90000" tIns="46800" rIns="90000" bIns="46800" anchorCtr="0">
            <a:spAutoFit/>
          </a:bodyPr>
          <a:lstStyle/>
          <a:p>
            <a:pPr lvl="0">
              <a:lnSpc>
                <a:spcPct val="93000"/>
              </a:lnSpc>
            </a:pPr>
            <a:r>
              <a:rPr lang="en-GB" sz="3200" dirty="0">
                <a:solidFill>
                  <a:srgbClr val="7030A0"/>
                </a:solidFill>
              </a:rPr>
              <a:t>An attack against the composed protocol:</a:t>
            </a:r>
          </a:p>
        </p:txBody>
      </p:sp>
      <p:grpSp>
        <p:nvGrpSpPr>
          <p:cNvPr id="3" name="Group 2"/>
          <p:cNvGrpSpPr/>
          <p:nvPr/>
        </p:nvGrpSpPr>
        <p:grpSpPr>
          <a:xfrm>
            <a:off x="531720" y="1768320"/>
            <a:ext cx="528840" cy="584640"/>
            <a:chOff x="531720" y="1768320"/>
            <a:chExt cx="528840" cy="584640"/>
          </a:xfrm>
        </p:grpSpPr>
        <p:sp>
          <p:nvSpPr>
            <p:cNvPr id="4" name="Freeform 3"/>
            <p:cNvSpPr/>
            <p:nvPr/>
          </p:nvSpPr>
          <p:spPr>
            <a:xfrm>
              <a:off x="636480" y="1768320"/>
              <a:ext cx="424080" cy="501840"/>
            </a:xfrm>
            <a:custGeom>
              <a:avLst>
                <a:gd name="f0" fmla="val 81"/>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w="9360">
              <a:solidFill>
                <a:srgbClr val="000000"/>
              </a:solidFill>
              <a:prstDash val="solid"/>
              <a:miter/>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5" name="Group 4"/>
            <p:cNvGrpSpPr/>
            <p:nvPr/>
          </p:nvGrpSpPr>
          <p:grpSpPr>
            <a:xfrm>
              <a:off x="531720" y="1768320"/>
              <a:ext cx="503280" cy="584640"/>
              <a:chOff x="531720" y="1768320"/>
              <a:chExt cx="503280" cy="584640"/>
            </a:xfrm>
          </p:grpSpPr>
          <p:sp>
            <p:nvSpPr>
              <p:cNvPr id="6" name="Freeform 5"/>
              <p:cNvSpPr/>
              <p:nvPr/>
            </p:nvSpPr>
            <p:spPr>
              <a:xfrm>
                <a:off x="636480" y="1768320"/>
                <a:ext cx="398520" cy="476280"/>
              </a:xfrm>
              <a:custGeom>
                <a:avLst>
                  <a:gd name="f0" fmla="val 8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7" name="Group 6"/>
              <p:cNvGrpSpPr/>
              <p:nvPr/>
            </p:nvGrpSpPr>
            <p:grpSpPr>
              <a:xfrm>
                <a:off x="531720" y="1768320"/>
                <a:ext cx="480960" cy="584640"/>
                <a:chOff x="531720" y="1768320"/>
                <a:chExt cx="480960" cy="584640"/>
              </a:xfrm>
            </p:grpSpPr>
            <p:sp>
              <p:nvSpPr>
                <p:cNvPr id="8" name="Freeform 7"/>
                <p:cNvSpPr/>
                <p:nvPr/>
              </p:nvSpPr>
              <p:spPr>
                <a:xfrm>
                  <a:off x="636480" y="1768320"/>
                  <a:ext cx="376200" cy="457200"/>
                </a:xfrm>
                <a:custGeom>
                  <a:avLst>
                    <a:gd name="f0" fmla="val 91"/>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9" name="Group 8"/>
                <p:cNvGrpSpPr/>
                <p:nvPr/>
              </p:nvGrpSpPr>
              <p:grpSpPr>
                <a:xfrm>
                  <a:off x="531720" y="1768320"/>
                  <a:ext cx="465119" cy="584640"/>
                  <a:chOff x="531720" y="1768320"/>
                  <a:chExt cx="465119" cy="584640"/>
                </a:xfrm>
              </p:grpSpPr>
              <p:sp>
                <p:nvSpPr>
                  <p:cNvPr id="10" name="Freeform 9"/>
                  <p:cNvSpPr/>
                  <p:nvPr/>
                </p:nvSpPr>
                <p:spPr>
                  <a:xfrm>
                    <a:off x="636480" y="1768320"/>
                    <a:ext cx="360359" cy="436679"/>
                  </a:xfrm>
                  <a:custGeom>
                    <a:avLst>
                      <a:gd name="f0" fmla="val 95"/>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1" name="Group 10"/>
                  <p:cNvGrpSpPr/>
                  <p:nvPr/>
                </p:nvGrpSpPr>
                <p:grpSpPr>
                  <a:xfrm>
                    <a:off x="531720" y="1768320"/>
                    <a:ext cx="447840" cy="584640"/>
                    <a:chOff x="531720" y="1768320"/>
                    <a:chExt cx="447840" cy="584640"/>
                  </a:xfrm>
                </p:grpSpPr>
                <p:sp>
                  <p:nvSpPr>
                    <p:cNvPr id="12" name="Freeform 11"/>
                    <p:cNvSpPr/>
                    <p:nvPr/>
                  </p:nvSpPr>
                  <p:spPr>
                    <a:xfrm>
                      <a:off x="636480" y="1768320"/>
                      <a:ext cx="343080" cy="420840"/>
                    </a:xfrm>
                    <a:custGeom>
                      <a:avLst>
                        <a:gd name="f0" fmla="val 1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3" name="Group 12"/>
                    <p:cNvGrpSpPr/>
                    <p:nvPr/>
                  </p:nvGrpSpPr>
                  <p:grpSpPr>
                    <a:xfrm>
                      <a:off x="531720" y="1768320"/>
                      <a:ext cx="436679" cy="584640"/>
                      <a:chOff x="531720" y="1768320"/>
                      <a:chExt cx="436679" cy="584640"/>
                    </a:xfrm>
                  </p:grpSpPr>
                  <p:sp>
                    <p:nvSpPr>
                      <p:cNvPr id="14" name="Freeform 13"/>
                      <p:cNvSpPr/>
                      <p:nvPr/>
                    </p:nvSpPr>
                    <p:spPr>
                      <a:xfrm>
                        <a:off x="636480" y="1768320"/>
                        <a:ext cx="324000" cy="401760"/>
                      </a:xfrm>
                      <a:custGeom>
                        <a:avLst>
                          <a:gd name="f0" fmla="val 105"/>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5" name="Group 14"/>
                      <p:cNvGrpSpPr/>
                      <p:nvPr/>
                    </p:nvGrpSpPr>
                    <p:grpSpPr>
                      <a:xfrm>
                        <a:off x="531720" y="1768320"/>
                        <a:ext cx="436679" cy="584640"/>
                        <a:chOff x="531720" y="1768320"/>
                        <a:chExt cx="436679" cy="584640"/>
                      </a:xfrm>
                    </p:grpSpPr>
                    <p:sp>
                      <p:nvSpPr>
                        <p:cNvPr id="16" name="Freeform 15"/>
                        <p:cNvSpPr/>
                        <p:nvPr/>
                      </p:nvSpPr>
                      <p:spPr>
                        <a:xfrm>
                          <a:off x="636480" y="1768320"/>
                          <a:ext cx="304920" cy="382680"/>
                        </a:xfrm>
                        <a:custGeom>
                          <a:avLst>
                            <a:gd name="f0" fmla="val 11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7" name="Group 16"/>
                        <p:cNvGrpSpPr/>
                        <p:nvPr/>
                      </p:nvGrpSpPr>
                      <p:grpSpPr>
                        <a:xfrm>
                          <a:off x="531720" y="1768320"/>
                          <a:ext cx="436679" cy="584640"/>
                          <a:chOff x="531720" y="1768320"/>
                          <a:chExt cx="436679" cy="584640"/>
                        </a:xfrm>
                      </p:grpSpPr>
                      <p:sp>
                        <p:nvSpPr>
                          <p:cNvPr id="18" name="Freeform 17"/>
                          <p:cNvSpPr/>
                          <p:nvPr/>
                        </p:nvSpPr>
                        <p:spPr>
                          <a:xfrm>
                            <a:off x="636480" y="1768320"/>
                            <a:ext cx="295560" cy="368279"/>
                          </a:xfrm>
                          <a:custGeom>
                            <a:avLst>
                              <a:gd name="f0" fmla="val 11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9" name="Group 18"/>
                          <p:cNvGrpSpPr/>
                          <p:nvPr/>
                        </p:nvGrpSpPr>
                        <p:grpSpPr>
                          <a:xfrm>
                            <a:off x="531720" y="1768320"/>
                            <a:ext cx="436679" cy="584640"/>
                            <a:chOff x="531720" y="1768320"/>
                            <a:chExt cx="436679" cy="584640"/>
                          </a:xfrm>
                        </p:grpSpPr>
                        <p:sp>
                          <p:nvSpPr>
                            <p:cNvPr id="20" name="Freeform 19"/>
                            <p:cNvSpPr/>
                            <p:nvPr/>
                          </p:nvSpPr>
                          <p:spPr>
                            <a:xfrm>
                              <a:off x="636480" y="1768320"/>
                              <a:ext cx="282600" cy="360359"/>
                            </a:xfrm>
                            <a:custGeom>
                              <a:avLst>
                                <a:gd name="f0" fmla="val 121"/>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21" name="Group 20"/>
                            <p:cNvGrpSpPr/>
                            <p:nvPr/>
                          </p:nvGrpSpPr>
                          <p:grpSpPr>
                            <a:xfrm>
                              <a:off x="531720" y="1768320"/>
                              <a:ext cx="436679" cy="584640"/>
                              <a:chOff x="531720" y="1768320"/>
                              <a:chExt cx="436679" cy="584640"/>
                            </a:xfrm>
                          </p:grpSpPr>
                          <p:sp>
                            <p:nvSpPr>
                              <p:cNvPr id="22" name="Freeform 21"/>
                              <p:cNvSpPr/>
                              <p:nvPr/>
                            </p:nvSpPr>
                            <p:spPr>
                              <a:xfrm>
                                <a:off x="638280" y="1768320"/>
                                <a:ext cx="268200" cy="351000"/>
                              </a:xfrm>
                              <a:custGeom>
                                <a:avLst>
                                  <a:gd name="f0" fmla="val 12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23" name="Group 22"/>
                              <p:cNvGrpSpPr/>
                              <p:nvPr/>
                            </p:nvGrpSpPr>
                            <p:grpSpPr>
                              <a:xfrm>
                                <a:off x="531720" y="1768320"/>
                                <a:ext cx="436679" cy="584640"/>
                                <a:chOff x="531720" y="1768320"/>
                                <a:chExt cx="436679" cy="584640"/>
                              </a:xfrm>
                            </p:grpSpPr>
                            <p:sp>
                              <p:nvSpPr>
                                <p:cNvPr id="24" name="Freeform 23"/>
                                <p:cNvSpPr/>
                                <p:nvPr/>
                              </p:nvSpPr>
                              <p:spPr>
                                <a:xfrm>
                                  <a:off x="638280" y="1768320"/>
                                  <a:ext cx="257040" cy="339840"/>
                                </a:xfrm>
                                <a:custGeom>
                                  <a:avLst>
                                    <a:gd name="f0" fmla="val 133"/>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25" name="Group 24"/>
                                <p:cNvGrpSpPr/>
                                <p:nvPr/>
                              </p:nvGrpSpPr>
                              <p:grpSpPr>
                                <a:xfrm>
                                  <a:off x="531720" y="1768320"/>
                                  <a:ext cx="436679" cy="584640"/>
                                  <a:chOff x="531720" y="1768320"/>
                                  <a:chExt cx="436679" cy="584640"/>
                                </a:xfrm>
                              </p:grpSpPr>
                              <p:sp>
                                <p:nvSpPr>
                                  <p:cNvPr id="26" name="Freeform 25"/>
                                  <p:cNvSpPr/>
                                  <p:nvPr/>
                                </p:nvSpPr>
                                <p:spPr>
                                  <a:xfrm>
                                    <a:off x="638280" y="1768320"/>
                                    <a:ext cx="249120" cy="330480"/>
                                  </a:xfrm>
                                  <a:custGeom>
                                    <a:avLst>
                                      <a:gd name="f0" fmla="val 13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27" name="Group 26"/>
                                  <p:cNvGrpSpPr/>
                                  <p:nvPr/>
                                </p:nvGrpSpPr>
                                <p:grpSpPr>
                                  <a:xfrm>
                                    <a:off x="531720" y="1768320"/>
                                    <a:ext cx="436679" cy="584640"/>
                                    <a:chOff x="531720" y="1768320"/>
                                    <a:chExt cx="436679" cy="584640"/>
                                  </a:xfrm>
                                </p:grpSpPr>
                                <p:sp>
                                  <p:nvSpPr>
                                    <p:cNvPr id="28" name="Freeform 27"/>
                                    <p:cNvSpPr/>
                                    <p:nvPr/>
                                  </p:nvSpPr>
                                  <p:spPr>
                                    <a:xfrm>
                                      <a:off x="638280" y="1768320"/>
                                      <a:ext cx="242640" cy="322560"/>
                                    </a:xfrm>
                                    <a:custGeom>
                                      <a:avLst>
                                        <a:gd name="f0" fmla="val 14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29" name="Group 28"/>
                                    <p:cNvGrpSpPr/>
                                    <p:nvPr/>
                                  </p:nvGrpSpPr>
                                  <p:grpSpPr>
                                    <a:xfrm>
                                      <a:off x="531720" y="1768320"/>
                                      <a:ext cx="436679" cy="584640"/>
                                      <a:chOff x="531720" y="1768320"/>
                                      <a:chExt cx="436679" cy="584640"/>
                                    </a:xfrm>
                                  </p:grpSpPr>
                                  <p:sp>
                                    <p:nvSpPr>
                                      <p:cNvPr id="30" name="Freeform 29"/>
                                      <p:cNvSpPr/>
                                      <p:nvPr/>
                                    </p:nvSpPr>
                                    <p:spPr>
                                      <a:xfrm>
                                        <a:off x="638280" y="1768320"/>
                                        <a:ext cx="236520" cy="314640"/>
                                      </a:xfrm>
                                      <a:custGeom>
                                        <a:avLst>
                                          <a:gd name="f0" fmla="val 145"/>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31" name="Group 30"/>
                                      <p:cNvGrpSpPr/>
                                      <p:nvPr/>
                                    </p:nvGrpSpPr>
                                    <p:grpSpPr>
                                      <a:xfrm>
                                        <a:off x="531720" y="1768320"/>
                                        <a:ext cx="436679" cy="584640"/>
                                        <a:chOff x="531720" y="1768320"/>
                                        <a:chExt cx="436679" cy="584640"/>
                                      </a:xfrm>
                                    </p:grpSpPr>
                                    <p:sp>
                                      <p:nvSpPr>
                                        <p:cNvPr id="32" name="Freeform 31"/>
                                        <p:cNvSpPr/>
                                        <p:nvPr/>
                                      </p:nvSpPr>
                                      <p:spPr>
                                        <a:xfrm>
                                          <a:off x="638280" y="1768320"/>
                                          <a:ext cx="231840" cy="309600"/>
                                        </a:xfrm>
                                        <a:custGeom>
                                          <a:avLst>
                                            <a:gd name="f0" fmla="val 147"/>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33" name="Group 32"/>
                                        <p:cNvGrpSpPr/>
                                        <p:nvPr/>
                                      </p:nvGrpSpPr>
                                      <p:grpSpPr>
                                        <a:xfrm>
                                          <a:off x="531720" y="1768320"/>
                                          <a:ext cx="436679" cy="584640"/>
                                          <a:chOff x="531720" y="1768320"/>
                                          <a:chExt cx="436679" cy="584640"/>
                                        </a:xfrm>
                                      </p:grpSpPr>
                                      <p:sp>
                                        <p:nvSpPr>
                                          <p:cNvPr id="34" name="Freeform 33"/>
                                          <p:cNvSpPr/>
                                          <p:nvPr/>
                                        </p:nvSpPr>
                                        <p:spPr>
                                          <a:xfrm>
                                            <a:off x="638280" y="1768320"/>
                                            <a:ext cx="228600" cy="306720"/>
                                          </a:xfrm>
                                          <a:custGeom>
                                            <a:avLst>
                                              <a:gd name="f0" fmla="val 15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35" name="Group 34"/>
                                          <p:cNvGrpSpPr/>
                                          <p:nvPr/>
                                        </p:nvGrpSpPr>
                                        <p:grpSpPr>
                                          <a:xfrm>
                                            <a:off x="531720" y="1768320"/>
                                            <a:ext cx="436679" cy="584640"/>
                                            <a:chOff x="531720" y="1768320"/>
                                            <a:chExt cx="436679" cy="584640"/>
                                          </a:xfrm>
                                        </p:grpSpPr>
                                        <p:sp>
                                          <p:nvSpPr>
                                            <p:cNvPr id="36" name="Freeform 35"/>
                                            <p:cNvSpPr/>
                                            <p:nvPr/>
                                          </p:nvSpPr>
                                          <p:spPr>
                                            <a:xfrm>
                                              <a:off x="638280" y="1768320"/>
                                              <a:ext cx="226800" cy="304920"/>
                                            </a:xfrm>
                                            <a:custGeom>
                                              <a:avLst>
                                                <a:gd name="f0" fmla="val 15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37" name="Group 36"/>
                                            <p:cNvGrpSpPr/>
                                            <p:nvPr/>
                                          </p:nvGrpSpPr>
                                          <p:grpSpPr>
                                            <a:xfrm>
                                              <a:off x="531720" y="1768320"/>
                                              <a:ext cx="436679" cy="584640"/>
                                              <a:chOff x="531720" y="1768320"/>
                                              <a:chExt cx="436679" cy="584640"/>
                                            </a:xfrm>
                                          </p:grpSpPr>
                                          <p:sp>
                                            <p:nvSpPr>
                                              <p:cNvPr id="38" name="Freeform 37"/>
                                              <p:cNvSpPr/>
                                              <p:nvPr/>
                                            </p:nvSpPr>
                                            <p:spPr>
                                              <a:xfrm>
                                                <a:off x="638280" y="1768320"/>
                                                <a:ext cx="225360" cy="304920"/>
                                              </a:xfrm>
                                              <a:custGeom>
                                                <a:avLst>
                                                  <a:gd name="f0" fmla="val 15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sp>
                                            <p:nvSpPr>
                                              <p:cNvPr id="39" name="Freeform 38"/>
                                              <p:cNvSpPr/>
                                              <p:nvPr/>
                                            </p:nvSpPr>
                                            <p:spPr>
                                              <a:xfrm>
                                                <a:off x="531720" y="1768320"/>
                                                <a:ext cx="436679" cy="584640"/>
                                              </a:xfrm>
                                              <a:custGeom>
                                                <a:avLst>
                                                  <a:gd name="f0" fmla="val 154"/>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t" anchorCtr="0" compatLnSpc="0">
                                                <a:spAutoFit/>
                                              </a:bodyPr>
                                              <a:lstStyle/>
                                              <a:p>
                                                <a:pPr marL="0" marR="0" lvl="0" indent="0" algn="l" rtl="0" hangingPunct="0">
                                                  <a:lnSpc>
                                                    <a:spcPct val="93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r>
                                                  <a:rPr lang="en-GB" sz="2800" b="0" i="0" u="none" strike="noStrike" baseline="0">
                                                    <a:ln>
                                                      <a:noFill/>
                                                    </a:ln>
                                                    <a:solidFill>
                                                      <a:srgbClr val="000000"/>
                                                    </a:solidFill>
                                                    <a:latin typeface="Times New Roman" pitchFamily="18"/>
                                                    <a:ea typeface="AR PL ShanHeiSun Uni" pitchFamily="2"/>
                                                    <a:cs typeface="Tahoma" pitchFamily="2"/>
                                                  </a:rPr>
                                                  <a:t>A</a:t>
                                                </a:r>
                                              </a:p>
                                            </p:txBody>
                                          </p:sp>
                                        </p:grpSp>
                                      </p:grpSp>
                                    </p:grpSp>
                                  </p:grpSp>
                                </p:grpSp>
                              </p:grpSp>
                            </p:grpSp>
                          </p:grpSp>
                        </p:grpSp>
                      </p:grpSp>
                    </p:grpSp>
                  </p:grpSp>
                </p:grpSp>
              </p:grpSp>
            </p:grpSp>
          </p:grpSp>
        </p:grpSp>
      </p:grpSp>
      <p:grpSp>
        <p:nvGrpSpPr>
          <p:cNvPr id="40" name="Group 39"/>
          <p:cNvGrpSpPr/>
          <p:nvPr/>
        </p:nvGrpSpPr>
        <p:grpSpPr>
          <a:xfrm>
            <a:off x="7967160" y="1768320"/>
            <a:ext cx="506880" cy="584640"/>
            <a:chOff x="7967160" y="1768320"/>
            <a:chExt cx="506880" cy="584640"/>
          </a:xfrm>
        </p:grpSpPr>
        <p:sp>
          <p:nvSpPr>
            <p:cNvPr id="41" name="Freeform 40"/>
            <p:cNvSpPr/>
            <p:nvPr/>
          </p:nvSpPr>
          <p:spPr>
            <a:xfrm>
              <a:off x="8070840" y="1768320"/>
              <a:ext cx="403200" cy="501840"/>
            </a:xfrm>
            <a:custGeom>
              <a:avLst>
                <a:gd name="f0" fmla="val 85"/>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w="9360">
              <a:solidFill>
                <a:srgbClr val="000000"/>
              </a:solidFill>
              <a:prstDash val="solid"/>
              <a:miter/>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42" name="Group 41"/>
            <p:cNvGrpSpPr/>
            <p:nvPr/>
          </p:nvGrpSpPr>
          <p:grpSpPr>
            <a:xfrm>
              <a:off x="7967160" y="1768320"/>
              <a:ext cx="481680" cy="584640"/>
              <a:chOff x="7967160" y="1768320"/>
              <a:chExt cx="481680" cy="584640"/>
            </a:xfrm>
          </p:grpSpPr>
          <p:sp>
            <p:nvSpPr>
              <p:cNvPr id="43" name="Freeform 42"/>
              <p:cNvSpPr/>
              <p:nvPr/>
            </p:nvSpPr>
            <p:spPr>
              <a:xfrm>
                <a:off x="8070840" y="1768320"/>
                <a:ext cx="378000" cy="476280"/>
              </a:xfrm>
              <a:custGeom>
                <a:avLst>
                  <a:gd name="f0" fmla="val 9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44" name="Group 43"/>
              <p:cNvGrpSpPr/>
              <p:nvPr/>
            </p:nvGrpSpPr>
            <p:grpSpPr>
              <a:xfrm>
                <a:off x="7967160" y="1768320"/>
                <a:ext cx="460800" cy="584640"/>
                <a:chOff x="7967160" y="1768320"/>
                <a:chExt cx="460800" cy="584640"/>
              </a:xfrm>
            </p:grpSpPr>
            <p:sp>
              <p:nvSpPr>
                <p:cNvPr id="45" name="Freeform 44"/>
                <p:cNvSpPr/>
                <p:nvPr/>
              </p:nvSpPr>
              <p:spPr>
                <a:xfrm>
                  <a:off x="8070840" y="1768320"/>
                  <a:ext cx="357120" cy="457200"/>
                </a:xfrm>
                <a:custGeom>
                  <a:avLst>
                    <a:gd name="f0" fmla="val 9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46" name="Group 45"/>
                <p:cNvGrpSpPr/>
                <p:nvPr/>
              </p:nvGrpSpPr>
              <p:grpSpPr>
                <a:xfrm>
                  <a:off x="7967160" y="1768320"/>
                  <a:ext cx="444960" cy="584640"/>
                  <a:chOff x="7967160" y="1768320"/>
                  <a:chExt cx="444960" cy="584640"/>
                </a:xfrm>
              </p:grpSpPr>
              <p:sp>
                <p:nvSpPr>
                  <p:cNvPr id="47" name="Freeform 46"/>
                  <p:cNvSpPr/>
                  <p:nvPr/>
                </p:nvSpPr>
                <p:spPr>
                  <a:xfrm>
                    <a:off x="8070840" y="1768320"/>
                    <a:ext cx="341280" cy="436679"/>
                  </a:xfrm>
                  <a:custGeom>
                    <a:avLst>
                      <a:gd name="f0" fmla="val 1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48" name="Group 47"/>
                  <p:cNvGrpSpPr/>
                  <p:nvPr/>
                </p:nvGrpSpPr>
                <p:grpSpPr>
                  <a:xfrm>
                    <a:off x="7967160" y="1768320"/>
                    <a:ext cx="425880" cy="584640"/>
                    <a:chOff x="7967160" y="1768320"/>
                    <a:chExt cx="425880" cy="584640"/>
                  </a:xfrm>
                </p:grpSpPr>
                <p:sp>
                  <p:nvSpPr>
                    <p:cNvPr id="49" name="Freeform 48"/>
                    <p:cNvSpPr/>
                    <p:nvPr/>
                  </p:nvSpPr>
                  <p:spPr>
                    <a:xfrm>
                      <a:off x="8070840" y="1768320"/>
                      <a:ext cx="322200" cy="420840"/>
                    </a:xfrm>
                    <a:custGeom>
                      <a:avLst>
                        <a:gd name="f0" fmla="val 10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50" name="Group 49"/>
                    <p:cNvGrpSpPr/>
                    <p:nvPr/>
                  </p:nvGrpSpPr>
                  <p:grpSpPr>
                    <a:xfrm>
                      <a:off x="7967160" y="1768320"/>
                      <a:ext cx="416880" cy="584640"/>
                      <a:chOff x="7967160" y="1768320"/>
                      <a:chExt cx="416880" cy="584640"/>
                    </a:xfrm>
                  </p:grpSpPr>
                  <p:sp>
                    <p:nvSpPr>
                      <p:cNvPr id="51" name="Freeform 50"/>
                      <p:cNvSpPr/>
                      <p:nvPr/>
                    </p:nvSpPr>
                    <p:spPr>
                      <a:xfrm>
                        <a:off x="8070840" y="1768320"/>
                        <a:ext cx="306360" cy="401760"/>
                      </a:xfrm>
                      <a:custGeom>
                        <a:avLst>
                          <a:gd name="f0" fmla="val 11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52" name="Group 51"/>
                      <p:cNvGrpSpPr/>
                      <p:nvPr/>
                    </p:nvGrpSpPr>
                    <p:grpSpPr>
                      <a:xfrm>
                        <a:off x="7967160" y="1768320"/>
                        <a:ext cx="416880" cy="584640"/>
                        <a:chOff x="7967160" y="1768320"/>
                        <a:chExt cx="416880" cy="584640"/>
                      </a:xfrm>
                    </p:grpSpPr>
                    <p:sp>
                      <p:nvSpPr>
                        <p:cNvPr id="53" name="Freeform 52"/>
                        <p:cNvSpPr/>
                        <p:nvPr/>
                      </p:nvSpPr>
                      <p:spPr>
                        <a:xfrm>
                          <a:off x="8070840" y="1768320"/>
                          <a:ext cx="291960" cy="382680"/>
                        </a:xfrm>
                        <a:custGeom>
                          <a:avLst>
                            <a:gd name="f0" fmla="val 117"/>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54" name="Group 53"/>
                        <p:cNvGrpSpPr/>
                        <p:nvPr/>
                      </p:nvGrpSpPr>
                      <p:grpSpPr>
                        <a:xfrm>
                          <a:off x="7967160" y="1768320"/>
                          <a:ext cx="416880" cy="584640"/>
                          <a:chOff x="7967160" y="1768320"/>
                          <a:chExt cx="416880" cy="584640"/>
                        </a:xfrm>
                      </p:grpSpPr>
                      <p:sp>
                        <p:nvSpPr>
                          <p:cNvPr id="55" name="Freeform 54"/>
                          <p:cNvSpPr/>
                          <p:nvPr/>
                        </p:nvSpPr>
                        <p:spPr>
                          <a:xfrm>
                            <a:off x="8070840" y="1768320"/>
                            <a:ext cx="279360" cy="368279"/>
                          </a:xfrm>
                          <a:custGeom>
                            <a:avLst>
                              <a:gd name="f0" fmla="val 12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56" name="Group 55"/>
                          <p:cNvGrpSpPr/>
                          <p:nvPr/>
                        </p:nvGrpSpPr>
                        <p:grpSpPr>
                          <a:xfrm>
                            <a:off x="7967160" y="1768320"/>
                            <a:ext cx="416880" cy="584640"/>
                            <a:chOff x="7967160" y="1768320"/>
                            <a:chExt cx="416880" cy="584640"/>
                          </a:xfrm>
                        </p:grpSpPr>
                        <p:sp>
                          <p:nvSpPr>
                            <p:cNvPr id="57" name="Freeform 56"/>
                            <p:cNvSpPr/>
                            <p:nvPr/>
                          </p:nvSpPr>
                          <p:spPr>
                            <a:xfrm>
                              <a:off x="8070840" y="1768320"/>
                              <a:ext cx="264960" cy="360359"/>
                            </a:xfrm>
                            <a:custGeom>
                              <a:avLst>
                                <a:gd name="f0" fmla="val 13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58" name="Group 57"/>
                            <p:cNvGrpSpPr/>
                            <p:nvPr/>
                          </p:nvGrpSpPr>
                          <p:grpSpPr>
                            <a:xfrm>
                              <a:off x="7967160" y="1768320"/>
                              <a:ext cx="416880" cy="584640"/>
                              <a:chOff x="7967160" y="1768320"/>
                              <a:chExt cx="416880" cy="584640"/>
                            </a:xfrm>
                          </p:grpSpPr>
                          <p:sp>
                            <p:nvSpPr>
                              <p:cNvPr id="59" name="Freeform 58"/>
                              <p:cNvSpPr/>
                              <p:nvPr/>
                            </p:nvSpPr>
                            <p:spPr>
                              <a:xfrm>
                                <a:off x="8070840" y="1768320"/>
                                <a:ext cx="252360" cy="351000"/>
                              </a:xfrm>
                              <a:custGeom>
                                <a:avLst>
                                  <a:gd name="f0" fmla="val 13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60" name="Group 59"/>
                              <p:cNvGrpSpPr/>
                              <p:nvPr/>
                            </p:nvGrpSpPr>
                            <p:grpSpPr>
                              <a:xfrm>
                                <a:off x="7967160" y="1768320"/>
                                <a:ext cx="416880" cy="584640"/>
                                <a:chOff x="7967160" y="1768320"/>
                                <a:chExt cx="416880" cy="584640"/>
                              </a:xfrm>
                            </p:grpSpPr>
                            <p:sp>
                              <p:nvSpPr>
                                <p:cNvPr id="61" name="Freeform 60"/>
                                <p:cNvSpPr/>
                                <p:nvPr/>
                              </p:nvSpPr>
                              <p:spPr>
                                <a:xfrm>
                                  <a:off x="8070840" y="1768320"/>
                                  <a:ext cx="241200" cy="339840"/>
                                </a:xfrm>
                                <a:custGeom>
                                  <a:avLst>
                                    <a:gd name="f0" fmla="val 14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62" name="Group 61"/>
                                <p:cNvGrpSpPr/>
                                <p:nvPr/>
                              </p:nvGrpSpPr>
                              <p:grpSpPr>
                                <a:xfrm>
                                  <a:off x="7967160" y="1768320"/>
                                  <a:ext cx="416880" cy="584640"/>
                                  <a:chOff x="7967160" y="1768320"/>
                                  <a:chExt cx="416880" cy="584640"/>
                                </a:xfrm>
                              </p:grpSpPr>
                              <p:sp>
                                <p:nvSpPr>
                                  <p:cNvPr id="63" name="Freeform 62"/>
                                  <p:cNvSpPr/>
                                  <p:nvPr/>
                                </p:nvSpPr>
                                <p:spPr>
                                  <a:xfrm>
                                    <a:off x="8070840" y="1768320"/>
                                    <a:ext cx="236520" cy="330480"/>
                                  </a:xfrm>
                                  <a:custGeom>
                                    <a:avLst>
                                      <a:gd name="f0" fmla="val 145"/>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64" name="Group 63"/>
                                  <p:cNvGrpSpPr/>
                                  <p:nvPr/>
                                </p:nvGrpSpPr>
                                <p:grpSpPr>
                                  <a:xfrm>
                                    <a:off x="7967160" y="1768320"/>
                                    <a:ext cx="416880" cy="584640"/>
                                    <a:chOff x="7967160" y="1768320"/>
                                    <a:chExt cx="416880" cy="584640"/>
                                  </a:xfrm>
                                </p:grpSpPr>
                                <p:sp>
                                  <p:nvSpPr>
                                    <p:cNvPr id="65" name="Freeform 64"/>
                                    <p:cNvSpPr/>
                                    <p:nvPr/>
                                  </p:nvSpPr>
                                  <p:spPr>
                                    <a:xfrm>
                                      <a:off x="8070840" y="1768320"/>
                                      <a:ext cx="228600" cy="322560"/>
                                    </a:xfrm>
                                    <a:custGeom>
                                      <a:avLst>
                                        <a:gd name="f0" fmla="val 15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66" name="Group 65"/>
                                    <p:cNvGrpSpPr/>
                                    <p:nvPr/>
                                  </p:nvGrpSpPr>
                                  <p:grpSpPr>
                                    <a:xfrm>
                                      <a:off x="7967160" y="1768320"/>
                                      <a:ext cx="416880" cy="584640"/>
                                      <a:chOff x="7967160" y="1768320"/>
                                      <a:chExt cx="416880" cy="584640"/>
                                    </a:xfrm>
                                  </p:grpSpPr>
                                  <p:sp>
                                    <p:nvSpPr>
                                      <p:cNvPr id="67" name="Freeform 66"/>
                                      <p:cNvSpPr/>
                                      <p:nvPr/>
                                    </p:nvSpPr>
                                    <p:spPr>
                                      <a:xfrm>
                                        <a:off x="8070840" y="1768320"/>
                                        <a:ext cx="222120" cy="314640"/>
                                      </a:xfrm>
                                      <a:custGeom>
                                        <a:avLst>
                                          <a:gd name="f0" fmla="val 154"/>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68" name="Group 67"/>
                                      <p:cNvGrpSpPr/>
                                      <p:nvPr/>
                                    </p:nvGrpSpPr>
                                    <p:grpSpPr>
                                      <a:xfrm>
                                        <a:off x="7967160" y="1768320"/>
                                        <a:ext cx="416880" cy="584640"/>
                                        <a:chOff x="7967160" y="1768320"/>
                                        <a:chExt cx="416880" cy="584640"/>
                                      </a:xfrm>
                                    </p:grpSpPr>
                                    <p:sp>
                                      <p:nvSpPr>
                                        <p:cNvPr id="69" name="Freeform 68"/>
                                        <p:cNvSpPr/>
                                        <p:nvPr/>
                                      </p:nvSpPr>
                                      <p:spPr>
                                        <a:xfrm>
                                          <a:off x="8070840" y="1768320"/>
                                          <a:ext cx="217440" cy="309600"/>
                                        </a:xfrm>
                                        <a:custGeom>
                                          <a:avLst>
                                            <a:gd name="f0" fmla="val 15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70" name="Group 69"/>
                                        <p:cNvGrpSpPr/>
                                        <p:nvPr/>
                                      </p:nvGrpSpPr>
                                      <p:grpSpPr>
                                        <a:xfrm>
                                          <a:off x="7967160" y="1768320"/>
                                          <a:ext cx="416880" cy="584640"/>
                                          <a:chOff x="7967160" y="1768320"/>
                                          <a:chExt cx="416880" cy="584640"/>
                                        </a:xfrm>
                                      </p:grpSpPr>
                                      <p:sp>
                                        <p:nvSpPr>
                                          <p:cNvPr id="71" name="Freeform 70"/>
                                          <p:cNvSpPr/>
                                          <p:nvPr/>
                                        </p:nvSpPr>
                                        <p:spPr>
                                          <a:xfrm>
                                            <a:off x="8070840" y="1768320"/>
                                            <a:ext cx="214200" cy="306720"/>
                                          </a:xfrm>
                                          <a:custGeom>
                                            <a:avLst>
                                              <a:gd name="f0" fmla="val 161"/>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72" name="Group 71"/>
                                          <p:cNvGrpSpPr/>
                                          <p:nvPr/>
                                        </p:nvGrpSpPr>
                                        <p:grpSpPr>
                                          <a:xfrm>
                                            <a:off x="7967160" y="1768320"/>
                                            <a:ext cx="416880" cy="584640"/>
                                            <a:chOff x="7967160" y="1768320"/>
                                            <a:chExt cx="416880" cy="584640"/>
                                          </a:xfrm>
                                        </p:grpSpPr>
                                        <p:sp>
                                          <p:nvSpPr>
                                            <p:cNvPr id="73" name="Freeform 72"/>
                                            <p:cNvSpPr/>
                                            <p:nvPr/>
                                          </p:nvSpPr>
                                          <p:spPr>
                                            <a:xfrm>
                                              <a:off x="8070840" y="1768320"/>
                                              <a:ext cx="211320" cy="304920"/>
                                            </a:xfrm>
                                            <a:custGeom>
                                              <a:avLst>
                                                <a:gd name="f0" fmla="val 163"/>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74" name="Group 73"/>
                                            <p:cNvGrpSpPr/>
                                            <p:nvPr/>
                                          </p:nvGrpSpPr>
                                          <p:grpSpPr>
                                            <a:xfrm>
                                              <a:off x="7967160" y="1768320"/>
                                              <a:ext cx="416880" cy="584640"/>
                                              <a:chOff x="7967160" y="1768320"/>
                                              <a:chExt cx="416880" cy="584640"/>
                                            </a:xfrm>
                                          </p:grpSpPr>
                                          <p:sp>
                                            <p:nvSpPr>
                                              <p:cNvPr id="75" name="Freeform 74"/>
                                              <p:cNvSpPr/>
                                              <p:nvPr/>
                                            </p:nvSpPr>
                                            <p:spPr>
                                              <a:xfrm>
                                                <a:off x="8070840" y="1768320"/>
                                                <a:ext cx="211320" cy="304920"/>
                                              </a:xfrm>
                                              <a:custGeom>
                                                <a:avLst>
                                                  <a:gd name="f0" fmla="val 163"/>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sp>
                                            <p:nvSpPr>
                                              <p:cNvPr id="76" name="Freeform 75"/>
                                              <p:cNvSpPr/>
                                              <p:nvPr/>
                                            </p:nvSpPr>
                                            <p:spPr>
                                              <a:xfrm>
                                                <a:off x="7967160" y="1768320"/>
                                                <a:ext cx="416880" cy="584640"/>
                                              </a:xfrm>
                                              <a:custGeom>
                                                <a:avLst>
                                                  <a:gd name="f0" fmla="val 163"/>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t" anchorCtr="0" compatLnSpc="0">
                                                <a:spAutoFit/>
                                              </a:bodyPr>
                                              <a:lstStyle/>
                                              <a:p>
                                                <a:pPr marL="0" marR="0" lvl="0" indent="0" algn="l" rtl="0" hangingPunct="0">
                                                  <a:lnSpc>
                                                    <a:spcPct val="93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r>
                                                  <a:rPr lang="en-GB" sz="2800" b="0" i="0" u="none" strike="noStrike" baseline="0">
                                                    <a:ln>
                                                      <a:noFill/>
                                                    </a:ln>
                                                    <a:solidFill>
                                                      <a:srgbClr val="000000"/>
                                                    </a:solidFill>
                                                    <a:latin typeface="Times New Roman" pitchFamily="18"/>
                                                    <a:ea typeface="AR PL ShanHeiSun Uni" pitchFamily="2"/>
                                                    <a:cs typeface="Tahoma" pitchFamily="2"/>
                                                  </a:rPr>
                                                  <a:t>B</a:t>
                                                </a:r>
                                              </a:p>
                                            </p:txBody>
                                          </p:sp>
                                        </p:grpSp>
                                      </p:grpSp>
                                    </p:grpSp>
                                  </p:grpSp>
                                </p:grpSp>
                              </p:grpSp>
                            </p:grpSp>
                          </p:grpSp>
                        </p:grpSp>
                      </p:grpSp>
                    </p:grpSp>
                  </p:grpSp>
                </p:grpSp>
              </p:grpSp>
            </p:grpSp>
          </p:grpSp>
        </p:grpSp>
      </p:grpSp>
      <p:sp>
        <p:nvSpPr>
          <p:cNvPr id="77" name="Straight Connector 76"/>
          <p:cNvSpPr/>
          <p:nvPr/>
        </p:nvSpPr>
        <p:spPr>
          <a:xfrm>
            <a:off x="1241280" y="2827800"/>
            <a:ext cx="6278760" cy="1800"/>
          </a:xfrm>
          <a:prstGeom prst="line">
            <a:avLst/>
          </a:prstGeom>
          <a:noFill/>
          <a:ln w="9360">
            <a:solidFill>
              <a:srgbClr val="000000"/>
            </a:solidFill>
            <a:prstDash val="solid"/>
            <a:miter/>
            <a:tailEnd type="arrow"/>
          </a:ln>
        </p:spPr>
        <p:txBody>
          <a:bodyPr vert="horz" wrap="none" lIns="90000" tIns="46800" rIns="90000" bIns="46800" anchor="t"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78" name="Group 77"/>
          <p:cNvGrpSpPr/>
          <p:nvPr/>
        </p:nvGrpSpPr>
        <p:grpSpPr>
          <a:xfrm>
            <a:off x="3474720" y="2343240"/>
            <a:ext cx="2406960" cy="431640"/>
            <a:chOff x="3474720" y="2343240"/>
            <a:chExt cx="2406960" cy="431640"/>
          </a:xfrm>
        </p:grpSpPr>
        <p:sp>
          <p:nvSpPr>
            <p:cNvPr id="79" name="Freeform 78"/>
            <p:cNvSpPr/>
            <p:nvPr/>
          </p:nvSpPr>
          <p:spPr>
            <a:xfrm>
              <a:off x="3556080" y="2343240"/>
              <a:ext cx="2325600" cy="431640"/>
            </a:xfrm>
            <a:custGeom>
              <a:avLst>
                <a:gd name="f0" fmla="val 79"/>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80" name="Group 79"/>
            <p:cNvGrpSpPr/>
            <p:nvPr/>
          </p:nvGrpSpPr>
          <p:grpSpPr>
            <a:xfrm>
              <a:off x="3474720" y="2343240"/>
              <a:ext cx="2383199" cy="409320"/>
              <a:chOff x="3474720" y="2343240"/>
              <a:chExt cx="2383199" cy="409320"/>
            </a:xfrm>
          </p:grpSpPr>
          <p:sp>
            <p:nvSpPr>
              <p:cNvPr id="81" name="Freeform 80"/>
              <p:cNvSpPr/>
              <p:nvPr/>
            </p:nvSpPr>
            <p:spPr>
              <a:xfrm>
                <a:off x="3556080" y="2343240"/>
                <a:ext cx="2301839" cy="409320"/>
              </a:xfrm>
              <a:custGeom>
                <a:avLst>
                  <a:gd name="f0" fmla="val 83"/>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82" name="Group 81"/>
              <p:cNvGrpSpPr/>
              <p:nvPr/>
            </p:nvGrpSpPr>
            <p:grpSpPr>
              <a:xfrm>
                <a:off x="3474720" y="2343240"/>
                <a:ext cx="2362680" cy="387360"/>
                <a:chOff x="3474720" y="2343240"/>
                <a:chExt cx="2362680" cy="387360"/>
              </a:xfrm>
            </p:grpSpPr>
            <p:sp>
              <p:nvSpPr>
                <p:cNvPr id="83" name="Freeform 82"/>
                <p:cNvSpPr/>
                <p:nvPr/>
              </p:nvSpPr>
              <p:spPr>
                <a:xfrm>
                  <a:off x="3556080" y="2343240"/>
                  <a:ext cx="2281320" cy="387360"/>
                </a:xfrm>
                <a:custGeom>
                  <a:avLst>
                    <a:gd name="f0" fmla="val 8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84" name="Group 83"/>
                <p:cNvGrpSpPr/>
                <p:nvPr/>
              </p:nvGrpSpPr>
              <p:grpSpPr>
                <a:xfrm>
                  <a:off x="3474720" y="2343240"/>
                  <a:ext cx="2343600" cy="368756"/>
                  <a:chOff x="3474720" y="2343240"/>
                  <a:chExt cx="2343600" cy="368756"/>
                </a:xfrm>
              </p:grpSpPr>
              <p:sp>
                <p:nvSpPr>
                  <p:cNvPr id="85" name="Freeform 84"/>
                  <p:cNvSpPr/>
                  <p:nvPr/>
                </p:nvSpPr>
                <p:spPr>
                  <a:xfrm>
                    <a:off x="3556080" y="2343240"/>
                    <a:ext cx="2262240" cy="368279"/>
                  </a:xfrm>
                  <a:custGeom>
                    <a:avLst>
                      <a:gd name="f0" fmla="val 93"/>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86" name="Group 85"/>
                  <p:cNvGrpSpPr/>
                  <p:nvPr/>
                </p:nvGrpSpPr>
                <p:grpSpPr>
                  <a:xfrm>
                    <a:off x="3474720" y="2343240"/>
                    <a:ext cx="2324520" cy="368756"/>
                    <a:chOff x="3474720" y="2343240"/>
                    <a:chExt cx="2324520" cy="368756"/>
                  </a:xfrm>
                </p:grpSpPr>
                <p:sp>
                  <p:nvSpPr>
                    <p:cNvPr id="87" name="Freeform 86"/>
                    <p:cNvSpPr/>
                    <p:nvPr/>
                  </p:nvSpPr>
                  <p:spPr>
                    <a:xfrm>
                      <a:off x="3556080" y="2343240"/>
                      <a:ext cx="2243160" cy="352440"/>
                    </a:xfrm>
                    <a:custGeom>
                      <a:avLst>
                        <a:gd name="f0" fmla="val 97"/>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88" name="Group 87"/>
                    <p:cNvGrpSpPr/>
                    <p:nvPr/>
                  </p:nvGrpSpPr>
                  <p:grpSpPr>
                    <a:xfrm>
                      <a:off x="3474720" y="2343240"/>
                      <a:ext cx="2308680" cy="368756"/>
                      <a:chOff x="3474720" y="2343240"/>
                      <a:chExt cx="2308680" cy="368756"/>
                    </a:xfrm>
                  </p:grpSpPr>
                  <p:sp>
                    <p:nvSpPr>
                      <p:cNvPr id="89" name="Freeform 88"/>
                      <p:cNvSpPr/>
                      <p:nvPr/>
                    </p:nvSpPr>
                    <p:spPr>
                      <a:xfrm>
                        <a:off x="3556080" y="2343240"/>
                        <a:ext cx="2227320" cy="334800"/>
                      </a:xfrm>
                      <a:custGeom>
                        <a:avLst>
                          <a:gd name="f0" fmla="val 10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90" name="Group 89"/>
                      <p:cNvGrpSpPr/>
                      <p:nvPr/>
                    </p:nvGrpSpPr>
                    <p:grpSpPr>
                      <a:xfrm>
                        <a:off x="3474720" y="2343240"/>
                        <a:ext cx="2293200" cy="368756"/>
                        <a:chOff x="3474720" y="2343240"/>
                        <a:chExt cx="2293200" cy="368756"/>
                      </a:xfrm>
                    </p:grpSpPr>
                    <p:sp>
                      <p:nvSpPr>
                        <p:cNvPr id="91" name="Freeform 90"/>
                        <p:cNvSpPr/>
                        <p:nvPr/>
                      </p:nvSpPr>
                      <p:spPr>
                        <a:xfrm>
                          <a:off x="3556080" y="2343240"/>
                          <a:ext cx="2209680" cy="322200"/>
                        </a:xfrm>
                        <a:custGeom>
                          <a:avLst>
                            <a:gd name="f0" fmla="val 10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92" name="Group 91"/>
                        <p:cNvGrpSpPr/>
                        <p:nvPr/>
                      </p:nvGrpSpPr>
                      <p:grpSpPr>
                        <a:xfrm>
                          <a:off x="3474720" y="2343240"/>
                          <a:ext cx="2293200" cy="368756"/>
                          <a:chOff x="3474720" y="2343240"/>
                          <a:chExt cx="2293200" cy="368756"/>
                        </a:xfrm>
                      </p:grpSpPr>
                      <p:sp>
                        <p:nvSpPr>
                          <p:cNvPr id="93" name="Freeform 92"/>
                          <p:cNvSpPr/>
                          <p:nvPr/>
                        </p:nvSpPr>
                        <p:spPr>
                          <a:xfrm>
                            <a:off x="3556080" y="2343240"/>
                            <a:ext cx="2193840" cy="307800"/>
                          </a:xfrm>
                          <a:custGeom>
                            <a:avLst>
                              <a:gd name="f0" fmla="val 111"/>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94" name="Group 93"/>
                          <p:cNvGrpSpPr/>
                          <p:nvPr/>
                        </p:nvGrpSpPr>
                        <p:grpSpPr>
                          <a:xfrm>
                            <a:off x="3474720" y="2343240"/>
                            <a:ext cx="2293200" cy="368756"/>
                            <a:chOff x="3474720" y="2343240"/>
                            <a:chExt cx="2293200" cy="368756"/>
                          </a:xfrm>
                        </p:grpSpPr>
                        <p:sp>
                          <p:nvSpPr>
                            <p:cNvPr id="95" name="Freeform 94"/>
                            <p:cNvSpPr/>
                            <p:nvPr/>
                          </p:nvSpPr>
                          <p:spPr>
                            <a:xfrm>
                              <a:off x="3556080" y="2343240"/>
                              <a:ext cx="2178000" cy="296640"/>
                            </a:xfrm>
                            <a:custGeom>
                              <a:avLst>
                                <a:gd name="f0" fmla="val 11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96" name="Group 95"/>
                            <p:cNvGrpSpPr/>
                            <p:nvPr/>
                          </p:nvGrpSpPr>
                          <p:grpSpPr>
                            <a:xfrm>
                              <a:off x="3474720" y="2343240"/>
                              <a:ext cx="2293200" cy="368756"/>
                              <a:chOff x="3474720" y="2343240"/>
                              <a:chExt cx="2293200" cy="368756"/>
                            </a:xfrm>
                          </p:grpSpPr>
                          <p:sp>
                            <p:nvSpPr>
                              <p:cNvPr id="97" name="Freeform 96"/>
                              <p:cNvSpPr/>
                              <p:nvPr/>
                            </p:nvSpPr>
                            <p:spPr>
                              <a:xfrm>
                                <a:off x="3556080" y="2343240"/>
                                <a:ext cx="2166840" cy="284040"/>
                              </a:xfrm>
                              <a:custGeom>
                                <a:avLst>
                                  <a:gd name="f0" fmla="val 121"/>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98" name="Group 97"/>
                              <p:cNvGrpSpPr/>
                              <p:nvPr/>
                            </p:nvGrpSpPr>
                            <p:grpSpPr>
                              <a:xfrm>
                                <a:off x="3474720" y="2343240"/>
                                <a:ext cx="2293200" cy="368756"/>
                                <a:chOff x="3474720" y="2343240"/>
                                <a:chExt cx="2293200" cy="368756"/>
                              </a:xfrm>
                            </p:grpSpPr>
                            <p:sp>
                              <p:nvSpPr>
                                <p:cNvPr id="99" name="Freeform 98"/>
                                <p:cNvSpPr/>
                                <p:nvPr/>
                              </p:nvSpPr>
                              <p:spPr>
                                <a:xfrm>
                                  <a:off x="3556080" y="2343240"/>
                                  <a:ext cx="2157480" cy="279360"/>
                                </a:xfrm>
                                <a:custGeom>
                                  <a:avLst>
                                    <a:gd name="f0" fmla="val 12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00" name="Group 99"/>
                                <p:cNvGrpSpPr/>
                                <p:nvPr/>
                              </p:nvGrpSpPr>
                              <p:grpSpPr>
                                <a:xfrm>
                                  <a:off x="3474720" y="2343240"/>
                                  <a:ext cx="2293200" cy="368756"/>
                                  <a:chOff x="3474720" y="2343240"/>
                                  <a:chExt cx="2293200" cy="368756"/>
                                </a:xfrm>
                              </p:grpSpPr>
                              <p:sp>
                                <p:nvSpPr>
                                  <p:cNvPr id="101" name="Freeform 100"/>
                                  <p:cNvSpPr/>
                                  <p:nvPr/>
                                </p:nvSpPr>
                                <p:spPr>
                                  <a:xfrm>
                                    <a:off x="3556080" y="2343240"/>
                                    <a:ext cx="2147760" cy="271440"/>
                                  </a:xfrm>
                                  <a:custGeom>
                                    <a:avLst>
                                      <a:gd name="f0" fmla="val 127"/>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02" name="Group 101"/>
                                  <p:cNvGrpSpPr/>
                                  <p:nvPr/>
                                </p:nvGrpSpPr>
                                <p:grpSpPr>
                                  <a:xfrm>
                                    <a:off x="3474720" y="2343240"/>
                                    <a:ext cx="2293200" cy="368756"/>
                                    <a:chOff x="3474720" y="2343240"/>
                                    <a:chExt cx="2293200" cy="368756"/>
                                  </a:xfrm>
                                </p:grpSpPr>
                                <p:sp>
                                  <p:nvSpPr>
                                    <p:cNvPr id="103" name="Freeform 102"/>
                                    <p:cNvSpPr/>
                                    <p:nvPr/>
                                  </p:nvSpPr>
                                  <p:spPr>
                                    <a:xfrm>
                                      <a:off x="3556080" y="2343240"/>
                                      <a:ext cx="2141280" cy="263520"/>
                                    </a:xfrm>
                                    <a:custGeom>
                                      <a:avLst>
                                        <a:gd name="f0" fmla="val 13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04" name="Group 103"/>
                                    <p:cNvGrpSpPr/>
                                    <p:nvPr/>
                                  </p:nvGrpSpPr>
                                  <p:grpSpPr>
                                    <a:xfrm>
                                      <a:off x="3474720" y="2343240"/>
                                      <a:ext cx="2293200" cy="368756"/>
                                      <a:chOff x="3474720" y="2343240"/>
                                      <a:chExt cx="2293200" cy="368756"/>
                                    </a:xfrm>
                                  </p:grpSpPr>
                                  <p:sp>
                                    <p:nvSpPr>
                                      <p:cNvPr id="105" name="Freeform 104"/>
                                      <p:cNvSpPr/>
                                      <p:nvPr/>
                                    </p:nvSpPr>
                                    <p:spPr>
                                      <a:xfrm>
                                        <a:off x="3556080" y="2343240"/>
                                        <a:ext cx="2136600" cy="257040"/>
                                      </a:xfrm>
                                      <a:custGeom>
                                        <a:avLst>
                                          <a:gd name="f0" fmla="val 133"/>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06" name="Group 105"/>
                                      <p:cNvGrpSpPr/>
                                      <p:nvPr/>
                                    </p:nvGrpSpPr>
                                    <p:grpSpPr>
                                      <a:xfrm>
                                        <a:off x="3474720" y="2343240"/>
                                        <a:ext cx="2293200" cy="368756"/>
                                        <a:chOff x="3474720" y="2343240"/>
                                        <a:chExt cx="2293200" cy="368756"/>
                                      </a:xfrm>
                                    </p:grpSpPr>
                                    <p:sp>
                                      <p:nvSpPr>
                                        <p:cNvPr id="107" name="Freeform 106"/>
                                        <p:cNvSpPr/>
                                        <p:nvPr/>
                                      </p:nvSpPr>
                                      <p:spPr>
                                        <a:xfrm>
                                          <a:off x="3556080" y="2343240"/>
                                          <a:ext cx="2133360" cy="252360"/>
                                        </a:xfrm>
                                        <a:custGeom>
                                          <a:avLst>
                                            <a:gd name="f0" fmla="val 13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08" name="Group 107"/>
                                        <p:cNvGrpSpPr/>
                                        <p:nvPr/>
                                      </p:nvGrpSpPr>
                                      <p:grpSpPr>
                                        <a:xfrm>
                                          <a:off x="3474720" y="2343240"/>
                                          <a:ext cx="2293200" cy="368756"/>
                                          <a:chOff x="3474720" y="2343240"/>
                                          <a:chExt cx="2293200" cy="368756"/>
                                        </a:xfrm>
                                      </p:grpSpPr>
                                      <p:sp>
                                        <p:nvSpPr>
                                          <p:cNvPr id="109" name="Freeform 108"/>
                                          <p:cNvSpPr/>
                                          <p:nvPr/>
                                        </p:nvSpPr>
                                        <p:spPr>
                                          <a:xfrm>
                                            <a:off x="3556080" y="2343240"/>
                                            <a:ext cx="2131920" cy="249120"/>
                                          </a:xfrm>
                                          <a:custGeom>
                                            <a:avLst>
                                              <a:gd name="f0" fmla="val 13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10" name="Group 109"/>
                                          <p:cNvGrpSpPr/>
                                          <p:nvPr/>
                                        </p:nvGrpSpPr>
                                        <p:grpSpPr>
                                          <a:xfrm>
                                            <a:off x="3474720" y="2343240"/>
                                            <a:ext cx="2293200" cy="368756"/>
                                            <a:chOff x="3474720" y="2343240"/>
                                            <a:chExt cx="2293200" cy="368756"/>
                                          </a:xfrm>
                                        </p:grpSpPr>
                                        <p:sp>
                                          <p:nvSpPr>
                                            <p:cNvPr id="111" name="Freeform 110"/>
                                            <p:cNvSpPr/>
                                            <p:nvPr/>
                                          </p:nvSpPr>
                                          <p:spPr>
                                            <a:xfrm>
                                              <a:off x="3556080" y="2343240"/>
                                              <a:ext cx="2130480" cy="249120"/>
                                            </a:xfrm>
                                            <a:custGeom>
                                              <a:avLst>
                                                <a:gd name="f0" fmla="val 13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sp>
                                          <p:nvSpPr>
                                            <p:cNvPr id="112" name="Freeform 111"/>
                                            <p:cNvSpPr/>
                                            <p:nvPr/>
                                          </p:nvSpPr>
                                          <p:spPr>
                                            <a:xfrm>
                                              <a:off x="3474720" y="2343240"/>
                                              <a:ext cx="2293200" cy="368756"/>
                                            </a:xfrm>
                                            <a:custGeom>
                                              <a:avLst>
                                                <a:gd name="f0" fmla="val 13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t" anchorCtr="0" compatLnSpc="0">
                                              <a:spAutoFit/>
                                            </a:bodyPr>
                                            <a:lstStyle/>
                                            <a:p>
                                              <a:pPr marL="0" marR="0" lvl="0" indent="0" algn="l" rtl="0" hangingPunct="0">
                                                <a:lnSpc>
                                                  <a:spcPct val="93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r>
                                                <a:rPr lang="en-GB" sz="2000" b="0" i="0" u="none" strike="noStrike" baseline="0" dirty="0">
                                                  <a:ln>
                                                    <a:noFill/>
                                                  </a:ln>
                                                  <a:solidFill>
                                                    <a:srgbClr val="000000"/>
                                                  </a:solidFill>
                                                  <a:latin typeface="Times New Roman" pitchFamily="18"/>
                                                  <a:ea typeface="AR PL ShanHeiSun Uni" pitchFamily="2"/>
                                                  <a:cs typeface="Tahoma" pitchFamily="2"/>
                                                </a:rPr>
                                                <a:t>ENC</a:t>
                                              </a:r>
                                              <a:r>
                                                <a:rPr lang="en-GB" sz="2000" b="0" i="0" u="none" strike="noStrike" baseline="-25000" dirty="0">
                                                  <a:ln>
                                                    <a:noFill/>
                                                  </a:ln>
                                                  <a:solidFill>
                                                    <a:srgbClr val="000000"/>
                                                  </a:solidFill>
                                                  <a:latin typeface="Times New Roman" pitchFamily="18"/>
                                                  <a:ea typeface="AR PL ShanHeiSun Uni" pitchFamily="2"/>
                                                  <a:cs typeface="Tahoma" pitchFamily="2"/>
                                                </a:rPr>
                                                <a:t>EB</a:t>
                                              </a:r>
                                              <a:r>
                                                <a:rPr lang="en-GB" sz="2000" b="0" i="0" u="none" strike="noStrike" baseline="0" dirty="0">
                                                  <a:ln>
                                                    <a:noFill/>
                                                  </a:ln>
                                                  <a:solidFill>
                                                    <a:srgbClr val="000000"/>
                                                  </a:solidFill>
                                                  <a:latin typeface="Times New Roman" pitchFamily="18"/>
                                                  <a:ea typeface="AR PL ShanHeiSun Uni" pitchFamily="2"/>
                                                  <a:cs typeface="Tahoma" pitchFamily="2"/>
                                                </a:rPr>
                                                <a:t>(N</a:t>
                                              </a:r>
                                              <a:r>
                                                <a:rPr lang="en-GB" sz="2000" b="0" i="0" u="none" strike="noStrike" baseline="-25000" dirty="0">
                                                  <a:ln>
                                                    <a:noFill/>
                                                  </a:ln>
                                                  <a:solidFill>
                                                    <a:srgbClr val="000000"/>
                                                  </a:solidFill>
                                                  <a:latin typeface="Times New Roman" pitchFamily="18"/>
                                                  <a:ea typeface="AR PL ShanHeiSun Uni" pitchFamily="2"/>
                                                  <a:cs typeface="Tahoma" pitchFamily="2"/>
                                                </a:rPr>
                                                <a:t>A</a:t>
                                              </a:r>
                                              <a:r>
                                                <a:rPr lang="en-GB" sz="2000" b="0" i="0" u="none" strike="noStrike" baseline="0" dirty="0">
                                                  <a:ln>
                                                    <a:noFill/>
                                                  </a:ln>
                                                  <a:solidFill>
                                                    <a:srgbClr val="000000"/>
                                                  </a:solidFill>
                                                  <a:latin typeface="Times New Roman" pitchFamily="18"/>
                                                  <a:ea typeface="AR PL ShanHeiSun Uni" pitchFamily="2"/>
                                                  <a:cs typeface="Tahoma" pitchFamily="2"/>
                                                </a:rPr>
                                                <a:t>,A, B)</a:t>
                                              </a:r>
                                            </a:p>
                                          </p:txBody>
                                        </p:sp>
                                      </p:grpSp>
                                    </p:grpSp>
                                  </p:grpSp>
                                </p:grpSp>
                              </p:grpSp>
                            </p:grpSp>
                          </p:grpSp>
                        </p:grpSp>
                      </p:grpSp>
                    </p:grpSp>
                  </p:grpSp>
                </p:grpSp>
              </p:grpSp>
            </p:grpSp>
          </p:grpSp>
        </p:grpSp>
      </p:grpSp>
      <p:sp>
        <p:nvSpPr>
          <p:cNvPr id="113" name="Straight Connector 112"/>
          <p:cNvSpPr/>
          <p:nvPr/>
        </p:nvSpPr>
        <p:spPr>
          <a:xfrm flipH="1">
            <a:off x="1182240" y="3448440"/>
            <a:ext cx="6294599" cy="1800"/>
          </a:xfrm>
          <a:prstGeom prst="line">
            <a:avLst/>
          </a:prstGeom>
          <a:noFill/>
          <a:ln w="9360">
            <a:solidFill>
              <a:srgbClr val="000000"/>
            </a:solidFill>
            <a:prstDash val="solid"/>
            <a:miter/>
            <a:tailEnd type="arrow"/>
          </a:ln>
        </p:spPr>
        <p:txBody>
          <a:bodyPr vert="horz" wrap="none" lIns="90000" tIns="46800" rIns="90000" bIns="46800" anchor="t"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14" name="Group 113"/>
          <p:cNvGrpSpPr/>
          <p:nvPr/>
        </p:nvGrpSpPr>
        <p:grpSpPr>
          <a:xfrm>
            <a:off x="3484440" y="2952720"/>
            <a:ext cx="2840040" cy="432000"/>
            <a:chOff x="3484440" y="2952720"/>
            <a:chExt cx="2840040" cy="432000"/>
          </a:xfrm>
        </p:grpSpPr>
        <p:sp>
          <p:nvSpPr>
            <p:cNvPr id="115" name="Freeform 114"/>
            <p:cNvSpPr/>
            <p:nvPr/>
          </p:nvSpPr>
          <p:spPr>
            <a:xfrm>
              <a:off x="3556080" y="2952720"/>
              <a:ext cx="2768400" cy="432000"/>
            </a:xfrm>
            <a:custGeom>
              <a:avLst>
                <a:gd name="f0" fmla="val 79"/>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16" name="Group 115"/>
            <p:cNvGrpSpPr/>
            <p:nvPr/>
          </p:nvGrpSpPr>
          <p:grpSpPr>
            <a:xfrm>
              <a:off x="3484440" y="2952720"/>
              <a:ext cx="2816279" cy="407880"/>
              <a:chOff x="3484440" y="2952720"/>
              <a:chExt cx="2816279" cy="407880"/>
            </a:xfrm>
          </p:grpSpPr>
          <p:sp>
            <p:nvSpPr>
              <p:cNvPr id="117" name="Freeform 116"/>
              <p:cNvSpPr/>
              <p:nvPr/>
            </p:nvSpPr>
            <p:spPr>
              <a:xfrm>
                <a:off x="3556080" y="2952720"/>
                <a:ext cx="2744639" cy="407880"/>
              </a:xfrm>
              <a:custGeom>
                <a:avLst>
                  <a:gd name="f0" fmla="val 84"/>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18" name="Group 117"/>
              <p:cNvGrpSpPr/>
              <p:nvPr/>
            </p:nvGrpSpPr>
            <p:grpSpPr>
              <a:xfrm>
                <a:off x="3484440" y="2952720"/>
                <a:ext cx="2795759" cy="387360"/>
                <a:chOff x="3484440" y="2952720"/>
                <a:chExt cx="2795759" cy="387360"/>
              </a:xfrm>
            </p:grpSpPr>
            <p:sp>
              <p:nvSpPr>
                <p:cNvPr id="119" name="Freeform 118"/>
                <p:cNvSpPr/>
                <p:nvPr/>
              </p:nvSpPr>
              <p:spPr>
                <a:xfrm>
                  <a:off x="3556080" y="2952720"/>
                  <a:ext cx="2724119" cy="387360"/>
                </a:xfrm>
                <a:custGeom>
                  <a:avLst>
                    <a:gd name="f0" fmla="val 8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20" name="Group 119"/>
                <p:cNvGrpSpPr/>
                <p:nvPr/>
              </p:nvGrpSpPr>
              <p:grpSpPr>
                <a:xfrm>
                  <a:off x="3484440" y="2952720"/>
                  <a:ext cx="2778120" cy="371520"/>
                  <a:chOff x="3484440" y="2952720"/>
                  <a:chExt cx="2778120" cy="371520"/>
                </a:xfrm>
              </p:grpSpPr>
              <p:sp>
                <p:nvSpPr>
                  <p:cNvPr id="121" name="Freeform 120"/>
                  <p:cNvSpPr/>
                  <p:nvPr/>
                </p:nvSpPr>
                <p:spPr>
                  <a:xfrm>
                    <a:off x="3556080" y="2952720"/>
                    <a:ext cx="2706480" cy="371520"/>
                  </a:xfrm>
                  <a:custGeom>
                    <a:avLst>
                      <a:gd name="f0" fmla="val 9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22" name="Group 121"/>
                  <p:cNvGrpSpPr/>
                  <p:nvPr/>
                </p:nvGrpSpPr>
                <p:grpSpPr>
                  <a:xfrm>
                    <a:off x="3484440" y="2952720"/>
                    <a:ext cx="2759040" cy="368756"/>
                    <a:chOff x="3484440" y="2952720"/>
                    <a:chExt cx="2759040" cy="368756"/>
                  </a:xfrm>
                </p:grpSpPr>
                <p:sp>
                  <p:nvSpPr>
                    <p:cNvPr id="123" name="Freeform 122"/>
                    <p:cNvSpPr/>
                    <p:nvPr/>
                  </p:nvSpPr>
                  <p:spPr>
                    <a:xfrm>
                      <a:off x="3556080" y="2952720"/>
                      <a:ext cx="2687400" cy="353880"/>
                    </a:xfrm>
                    <a:custGeom>
                      <a:avLst>
                        <a:gd name="f0" fmla="val 97"/>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24" name="Group 123"/>
                    <p:cNvGrpSpPr/>
                    <p:nvPr/>
                  </p:nvGrpSpPr>
                  <p:grpSpPr>
                    <a:xfrm>
                      <a:off x="3484440" y="2952720"/>
                      <a:ext cx="2741760" cy="368756"/>
                      <a:chOff x="3484440" y="2952720"/>
                      <a:chExt cx="2741760" cy="368756"/>
                    </a:xfrm>
                  </p:grpSpPr>
                  <p:sp>
                    <p:nvSpPr>
                      <p:cNvPr id="125" name="Freeform 124"/>
                      <p:cNvSpPr/>
                      <p:nvPr/>
                    </p:nvSpPr>
                    <p:spPr>
                      <a:xfrm>
                        <a:off x="3556080" y="2952720"/>
                        <a:ext cx="2670120" cy="339840"/>
                      </a:xfrm>
                      <a:custGeom>
                        <a:avLst>
                          <a:gd name="f0" fmla="val 1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26" name="Group 125"/>
                      <p:cNvGrpSpPr/>
                      <p:nvPr/>
                    </p:nvGrpSpPr>
                    <p:grpSpPr>
                      <a:xfrm>
                        <a:off x="3484440" y="2952720"/>
                        <a:ext cx="2722679" cy="368756"/>
                        <a:chOff x="3484440" y="2952720"/>
                        <a:chExt cx="2722679" cy="368756"/>
                      </a:xfrm>
                    </p:grpSpPr>
                    <p:sp>
                      <p:nvSpPr>
                        <p:cNvPr id="127" name="Freeform 126"/>
                        <p:cNvSpPr/>
                        <p:nvPr/>
                      </p:nvSpPr>
                      <p:spPr>
                        <a:xfrm>
                          <a:off x="3556080" y="2952720"/>
                          <a:ext cx="2651039" cy="322200"/>
                        </a:xfrm>
                        <a:custGeom>
                          <a:avLst>
                            <a:gd name="f0" fmla="val 10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28" name="Group 127"/>
                        <p:cNvGrpSpPr/>
                        <p:nvPr/>
                      </p:nvGrpSpPr>
                      <p:grpSpPr>
                        <a:xfrm>
                          <a:off x="3484440" y="2952720"/>
                          <a:ext cx="2716560" cy="368756"/>
                          <a:chOff x="3484440" y="2952720"/>
                          <a:chExt cx="2716560" cy="368756"/>
                        </a:xfrm>
                      </p:grpSpPr>
                      <p:sp>
                        <p:nvSpPr>
                          <p:cNvPr id="129" name="Freeform 128"/>
                          <p:cNvSpPr/>
                          <p:nvPr/>
                        </p:nvSpPr>
                        <p:spPr>
                          <a:xfrm>
                            <a:off x="3556080" y="2952720"/>
                            <a:ext cx="2633760" cy="309600"/>
                          </a:xfrm>
                          <a:custGeom>
                            <a:avLst>
                              <a:gd name="f0" fmla="val 111"/>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30" name="Group 129"/>
                          <p:cNvGrpSpPr/>
                          <p:nvPr/>
                        </p:nvGrpSpPr>
                        <p:grpSpPr>
                          <a:xfrm>
                            <a:off x="3484440" y="2952720"/>
                            <a:ext cx="2716560" cy="368756"/>
                            <a:chOff x="3484440" y="2952720"/>
                            <a:chExt cx="2716560" cy="368756"/>
                          </a:xfrm>
                        </p:grpSpPr>
                        <p:sp>
                          <p:nvSpPr>
                            <p:cNvPr id="131" name="Freeform 130"/>
                            <p:cNvSpPr/>
                            <p:nvPr/>
                          </p:nvSpPr>
                          <p:spPr>
                            <a:xfrm>
                              <a:off x="3556080" y="2952720"/>
                              <a:ext cx="2622600" cy="298440"/>
                            </a:xfrm>
                            <a:custGeom>
                              <a:avLst>
                                <a:gd name="f0" fmla="val 114"/>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32" name="Group 131"/>
                            <p:cNvGrpSpPr/>
                            <p:nvPr/>
                          </p:nvGrpSpPr>
                          <p:grpSpPr>
                            <a:xfrm>
                              <a:off x="3484440" y="2952720"/>
                              <a:ext cx="2716560" cy="368756"/>
                              <a:chOff x="3484440" y="2952720"/>
                              <a:chExt cx="2716560" cy="368756"/>
                            </a:xfrm>
                          </p:grpSpPr>
                          <p:sp>
                            <p:nvSpPr>
                              <p:cNvPr id="133" name="Freeform 132"/>
                              <p:cNvSpPr/>
                              <p:nvPr/>
                            </p:nvSpPr>
                            <p:spPr>
                              <a:xfrm>
                                <a:off x="3556080" y="2952720"/>
                                <a:ext cx="2611440" cy="289080"/>
                              </a:xfrm>
                              <a:custGeom>
                                <a:avLst>
                                  <a:gd name="f0" fmla="val 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34" name="Group 133"/>
                              <p:cNvGrpSpPr/>
                              <p:nvPr/>
                            </p:nvGrpSpPr>
                            <p:grpSpPr>
                              <a:xfrm>
                                <a:off x="3484440" y="2952720"/>
                                <a:ext cx="2716560" cy="368756"/>
                                <a:chOff x="3484440" y="2952720"/>
                                <a:chExt cx="2716560" cy="368756"/>
                              </a:xfrm>
                            </p:grpSpPr>
                            <p:sp>
                              <p:nvSpPr>
                                <p:cNvPr id="135" name="Freeform 134"/>
                                <p:cNvSpPr/>
                                <p:nvPr/>
                              </p:nvSpPr>
                              <p:spPr>
                                <a:xfrm>
                                  <a:off x="3556080" y="2952720"/>
                                  <a:ext cx="2600280" cy="279360"/>
                                </a:xfrm>
                                <a:custGeom>
                                  <a:avLst>
                                    <a:gd name="f0" fmla="val 12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36" name="Group 135"/>
                                <p:cNvGrpSpPr/>
                                <p:nvPr/>
                              </p:nvGrpSpPr>
                              <p:grpSpPr>
                                <a:xfrm>
                                  <a:off x="3484440" y="2952720"/>
                                  <a:ext cx="2716560" cy="368756"/>
                                  <a:chOff x="3484440" y="2952720"/>
                                  <a:chExt cx="2716560" cy="368756"/>
                                </a:xfrm>
                              </p:grpSpPr>
                              <p:sp>
                                <p:nvSpPr>
                                  <p:cNvPr id="137" name="Freeform 136"/>
                                  <p:cNvSpPr/>
                                  <p:nvPr/>
                                </p:nvSpPr>
                                <p:spPr>
                                  <a:xfrm>
                                    <a:off x="3556080" y="2952720"/>
                                    <a:ext cx="2590560" cy="270000"/>
                                  </a:xfrm>
                                  <a:custGeom>
                                    <a:avLst>
                                      <a:gd name="f0" fmla="val 127"/>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38" name="Group 137"/>
                                  <p:cNvGrpSpPr/>
                                  <p:nvPr/>
                                </p:nvGrpSpPr>
                                <p:grpSpPr>
                                  <a:xfrm>
                                    <a:off x="3484440" y="2952720"/>
                                    <a:ext cx="2716560" cy="368756"/>
                                    <a:chOff x="3484440" y="2952720"/>
                                    <a:chExt cx="2716560" cy="368756"/>
                                  </a:xfrm>
                                </p:grpSpPr>
                                <p:sp>
                                  <p:nvSpPr>
                                    <p:cNvPr id="139" name="Freeform 138"/>
                                    <p:cNvSpPr/>
                                    <p:nvPr/>
                                  </p:nvSpPr>
                                  <p:spPr>
                                    <a:xfrm>
                                      <a:off x="3556080" y="2952720"/>
                                      <a:ext cx="2584440" cy="266760"/>
                                    </a:xfrm>
                                    <a:custGeom>
                                      <a:avLst>
                                        <a:gd name="f0" fmla="val 12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40" name="Group 139"/>
                                    <p:cNvGrpSpPr/>
                                    <p:nvPr/>
                                  </p:nvGrpSpPr>
                                  <p:grpSpPr>
                                    <a:xfrm>
                                      <a:off x="3484440" y="2952720"/>
                                      <a:ext cx="2716560" cy="368756"/>
                                      <a:chOff x="3484440" y="2952720"/>
                                      <a:chExt cx="2716560" cy="368756"/>
                                    </a:xfrm>
                                  </p:grpSpPr>
                                  <p:sp>
                                    <p:nvSpPr>
                                      <p:cNvPr id="141" name="Freeform 140"/>
                                      <p:cNvSpPr/>
                                      <p:nvPr/>
                                    </p:nvSpPr>
                                    <p:spPr>
                                      <a:xfrm>
                                        <a:off x="3556080" y="2952720"/>
                                        <a:ext cx="2577960" cy="262080"/>
                                      </a:xfrm>
                                      <a:custGeom>
                                        <a:avLst>
                                          <a:gd name="f0" fmla="val 131"/>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42" name="Group 141"/>
                                      <p:cNvGrpSpPr/>
                                      <p:nvPr/>
                                    </p:nvGrpSpPr>
                                    <p:grpSpPr>
                                      <a:xfrm>
                                        <a:off x="3484440" y="2952720"/>
                                        <a:ext cx="2716560" cy="368756"/>
                                        <a:chOff x="3484440" y="2952720"/>
                                        <a:chExt cx="2716560" cy="368756"/>
                                      </a:xfrm>
                                    </p:grpSpPr>
                                    <p:sp>
                                      <p:nvSpPr>
                                        <p:cNvPr id="143" name="Freeform 142"/>
                                        <p:cNvSpPr/>
                                        <p:nvPr/>
                                      </p:nvSpPr>
                                      <p:spPr>
                                        <a:xfrm>
                                          <a:off x="3556080" y="2952720"/>
                                          <a:ext cx="2574719" cy="258840"/>
                                        </a:xfrm>
                                        <a:custGeom>
                                          <a:avLst>
                                            <a:gd name="f0" fmla="val 133"/>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44" name="Group 143"/>
                                        <p:cNvGrpSpPr/>
                                        <p:nvPr/>
                                      </p:nvGrpSpPr>
                                      <p:grpSpPr>
                                        <a:xfrm>
                                          <a:off x="3484440" y="2952720"/>
                                          <a:ext cx="2716560" cy="368756"/>
                                          <a:chOff x="3484440" y="2952720"/>
                                          <a:chExt cx="2716560" cy="368756"/>
                                        </a:xfrm>
                                      </p:grpSpPr>
                                      <p:sp>
                                        <p:nvSpPr>
                                          <p:cNvPr id="145" name="Freeform 144"/>
                                          <p:cNvSpPr/>
                                          <p:nvPr/>
                                        </p:nvSpPr>
                                        <p:spPr>
                                          <a:xfrm>
                                            <a:off x="3556080" y="2952720"/>
                                            <a:ext cx="2573280" cy="255600"/>
                                          </a:xfrm>
                                          <a:custGeom>
                                            <a:avLst>
                                              <a:gd name="f0" fmla="val 135"/>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46" name="Group 145"/>
                                          <p:cNvGrpSpPr/>
                                          <p:nvPr/>
                                        </p:nvGrpSpPr>
                                        <p:grpSpPr>
                                          <a:xfrm>
                                            <a:off x="3484440" y="2952720"/>
                                            <a:ext cx="2716560" cy="368756"/>
                                            <a:chOff x="3484440" y="2952720"/>
                                            <a:chExt cx="2716560" cy="368756"/>
                                          </a:xfrm>
                                        </p:grpSpPr>
                                        <p:sp>
                                          <p:nvSpPr>
                                            <p:cNvPr id="147" name="Freeform 146"/>
                                            <p:cNvSpPr/>
                                            <p:nvPr/>
                                          </p:nvSpPr>
                                          <p:spPr>
                                            <a:xfrm>
                                              <a:off x="3556080" y="2952720"/>
                                              <a:ext cx="2573280" cy="255600"/>
                                            </a:xfrm>
                                            <a:custGeom>
                                              <a:avLst>
                                                <a:gd name="f0" fmla="val 135"/>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sp>
                                          <p:nvSpPr>
                                            <p:cNvPr id="148" name="Freeform 147"/>
                                            <p:cNvSpPr/>
                                            <p:nvPr/>
                                          </p:nvSpPr>
                                          <p:spPr>
                                            <a:xfrm>
                                              <a:off x="3484440" y="2952720"/>
                                              <a:ext cx="2716560" cy="368756"/>
                                            </a:xfrm>
                                            <a:custGeom>
                                              <a:avLst>
                                                <a:gd name="f0" fmla="val 135"/>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t" anchorCtr="0" compatLnSpc="0">
                                              <a:spAutoFit/>
                                            </a:bodyPr>
                                            <a:lstStyle/>
                                            <a:p>
                                              <a:pPr marL="0" marR="0" lvl="0" indent="0" algn="l" rtl="0" hangingPunct="0">
                                                <a:lnSpc>
                                                  <a:spcPct val="93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r>
                                                <a:rPr lang="en-GB" sz="2000" b="0" i="0" u="none" strike="noStrike" baseline="0" dirty="0">
                                                  <a:ln>
                                                    <a:noFill/>
                                                  </a:ln>
                                                  <a:solidFill>
                                                    <a:srgbClr val="000000"/>
                                                  </a:solidFill>
                                                  <a:latin typeface="Times New Roman" pitchFamily="18"/>
                                                  <a:ea typeface="AR PL ShanHeiSun Uni" pitchFamily="2"/>
                                                  <a:cs typeface="Tahoma" pitchFamily="2"/>
                                                </a:rPr>
                                                <a:t>ENC</a:t>
                                              </a:r>
                                              <a:r>
                                                <a:rPr lang="en-GB" sz="2000" b="0" i="0" u="none" strike="noStrike" baseline="-25000" dirty="0">
                                                  <a:ln>
                                                    <a:noFill/>
                                                  </a:ln>
                                                  <a:solidFill>
                                                    <a:srgbClr val="000000"/>
                                                  </a:solidFill>
                                                  <a:latin typeface="Times New Roman" pitchFamily="18"/>
                                                  <a:ea typeface="AR PL ShanHeiSun Uni" pitchFamily="2"/>
                                                  <a:cs typeface="Tahoma" pitchFamily="2"/>
                                                </a:rPr>
                                                <a:t>EA</a:t>
                                              </a:r>
                                              <a:r>
                                                <a:rPr lang="en-GB" sz="2000" b="0" i="0" u="none" strike="noStrike" baseline="0" dirty="0">
                                                  <a:ln>
                                                    <a:noFill/>
                                                  </a:ln>
                                                  <a:solidFill>
                                                    <a:srgbClr val="000000"/>
                                                  </a:solidFill>
                                                  <a:latin typeface="Times New Roman" pitchFamily="18"/>
                                                  <a:ea typeface="AR PL ShanHeiSun Uni" pitchFamily="2"/>
                                                  <a:cs typeface="Tahoma" pitchFamily="2"/>
                                                </a:rPr>
                                                <a:t>(N</a:t>
                                              </a:r>
                                              <a:r>
                                                <a:rPr lang="en-GB" sz="2000" b="0" i="0" u="none" strike="noStrike" baseline="-25000" dirty="0">
                                                  <a:ln>
                                                    <a:noFill/>
                                                  </a:ln>
                                                  <a:solidFill>
                                                    <a:srgbClr val="000000"/>
                                                  </a:solidFill>
                                                  <a:latin typeface="Times New Roman" pitchFamily="18"/>
                                                  <a:ea typeface="AR PL ShanHeiSun Uni" pitchFamily="2"/>
                                                  <a:cs typeface="Tahoma" pitchFamily="2"/>
                                                </a:rPr>
                                                <a:t>A</a:t>
                                              </a:r>
                                              <a:r>
                                                <a:rPr lang="en-GB" sz="2000" b="0" i="0" u="none" strike="noStrike" baseline="0" dirty="0">
                                                  <a:ln>
                                                    <a:noFill/>
                                                  </a:ln>
                                                  <a:solidFill>
                                                    <a:srgbClr val="000000"/>
                                                  </a:solidFill>
                                                  <a:latin typeface="Times New Roman" pitchFamily="18"/>
                                                  <a:ea typeface="AR PL ShanHeiSun Uni" pitchFamily="2"/>
                                                  <a:cs typeface="Tahoma" pitchFamily="2"/>
                                                </a:rPr>
                                                <a:t>, N</a:t>
                                              </a:r>
                                              <a:r>
                                                <a:rPr lang="en-GB" sz="2000" b="0" i="0" u="none" strike="noStrike" baseline="-25000" dirty="0">
                                                  <a:ln>
                                                    <a:noFill/>
                                                  </a:ln>
                                                  <a:solidFill>
                                                    <a:srgbClr val="000000"/>
                                                  </a:solidFill>
                                                  <a:latin typeface="Times New Roman" pitchFamily="18"/>
                                                  <a:ea typeface="AR PL ShanHeiSun Uni" pitchFamily="2"/>
                                                  <a:cs typeface="Tahoma" pitchFamily="2"/>
                                                </a:rPr>
                                                <a:t>B</a:t>
                                              </a:r>
                                              <a:r>
                                                <a:rPr lang="en-GB" sz="2000" b="0" i="0" u="none" strike="noStrike" baseline="0" dirty="0">
                                                  <a:ln>
                                                    <a:noFill/>
                                                  </a:ln>
                                                  <a:solidFill>
                                                    <a:srgbClr val="000000"/>
                                                  </a:solidFill>
                                                  <a:latin typeface="Times New Roman" pitchFamily="18"/>
                                                  <a:ea typeface="AR PL ShanHeiSun Uni" pitchFamily="2"/>
                                                  <a:cs typeface="Tahoma" pitchFamily="2"/>
                                                </a:rPr>
                                                <a:t>,A, B)</a:t>
                                              </a:r>
                                            </a:p>
                                          </p:txBody>
                                        </p:sp>
                                      </p:grpSp>
                                    </p:grpSp>
                                  </p:grpSp>
                                </p:grpSp>
                              </p:grpSp>
                            </p:grpSp>
                          </p:grpSp>
                        </p:grpSp>
                      </p:grpSp>
                    </p:grpSp>
                  </p:grpSp>
                </p:grpSp>
              </p:grpSp>
            </p:grpSp>
          </p:grpSp>
        </p:grpSp>
      </p:grpSp>
      <p:grpSp>
        <p:nvGrpSpPr>
          <p:cNvPr id="149" name="Group 148"/>
          <p:cNvGrpSpPr/>
          <p:nvPr/>
        </p:nvGrpSpPr>
        <p:grpSpPr>
          <a:xfrm>
            <a:off x="-106200" y="1447919"/>
            <a:ext cx="392040" cy="938520"/>
            <a:chOff x="-106200" y="1447919"/>
            <a:chExt cx="392040" cy="938520"/>
          </a:xfrm>
        </p:grpSpPr>
        <p:sp>
          <p:nvSpPr>
            <p:cNvPr id="150" name="Freeform 149"/>
            <p:cNvSpPr/>
            <p:nvPr/>
          </p:nvSpPr>
          <p:spPr>
            <a:xfrm>
              <a:off x="0" y="1447919"/>
              <a:ext cx="285840" cy="615960"/>
            </a:xfrm>
            <a:custGeom>
              <a:avLst>
                <a:gd name="f0" fmla="val 12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51" name="Group 150"/>
            <p:cNvGrpSpPr/>
            <p:nvPr/>
          </p:nvGrpSpPr>
          <p:grpSpPr>
            <a:xfrm>
              <a:off x="-106200" y="1447919"/>
              <a:ext cx="368280" cy="938520"/>
              <a:chOff x="-106200" y="1447919"/>
              <a:chExt cx="368280" cy="938520"/>
            </a:xfrm>
          </p:grpSpPr>
          <p:sp>
            <p:nvSpPr>
              <p:cNvPr id="152" name="Freeform 151"/>
              <p:cNvSpPr/>
              <p:nvPr/>
            </p:nvSpPr>
            <p:spPr>
              <a:xfrm>
                <a:off x="0" y="1447919"/>
                <a:ext cx="262080" cy="591840"/>
              </a:xfrm>
              <a:custGeom>
                <a:avLst>
                  <a:gd name="f0" fmla="val 131"/>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53" name="Group 152"/>
              <p:cNvGrpSpPr/>
              <p:nvPr/>
            </p:nvGrpSpPr>
            <p:grpSpPr>
              <a:xfrm>
                <a:off x="-106200" y="1447919"/>
                <a:ext cx="350640" cy="938520"/>
                <a:chOff x="-106200" y="1447919"/>
                <a:chExt cx="350640" cy="938520"/>
              </a:xfrm>
            </p:grpSpPr>
            <p:sp>
              <p:nvSpPr>
                <p:cNvPr id="154" name="Freeform 153"/>
                <p:cNvSpPr/>
                <p:nvPr/>
              </p:nvSpPr>
              <p:spPr>
                <a:xfrm>
                  <a:off x="0" y="1447919"/>
                  <a:ext cx="244440" cy="569880"/>
                </a:xfrm>
                <a:custGeom>
                  <a:avLst>
                    <a:gd name="f0" fmla="val 14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55" name="Group 154"/>
                <p:cNvGrpSpPr/>
                <p:nvPr/>
              </p:nvGrpSpPr>
              <p:grpSpPr>
                <a:xfrm>
                  <a:off x="-106200" y="1447919"/>
                  <a:ext cx="333360" cy="938520"/>
                  <a:chOff x="-106200" y="1447919"/>
                  <a:chExt cx="333360" cy="938520"/>
                </a:xfrm>
              </p:grpSpPr>
              <p:sp>
                <p:nvSpPr>
                  <p:cNvPr id="156" name="Freeform 155"/>
                  <p:cNvSpPr/>
                  <p:nvPr/>
                </p:nvSpPr>
                <p:spPr>
                  <a:xfrm>
                    <a:off x="0" y="1447919"/>
                    <a:ext cx="227160" cy="550800"/>
                  </a:xfrm>
                  <a:custGeom>
                    <a:avLst>
                      <a:gd name="f0" fmla="val 15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57" name="Group 156"/>
                  <p:cNvGrpSpPr/>
                  <p:nvPr/>
                </p:nvGrpSpPr>
                <p:grpSpPr>
                  <a:xfrm>
                    <a:off x="-106200" y="1447919"/>
                    <a:ext cx="333000" cy="938520"/>
                    <a:chOff x="-106200" y="1447919"/>
                    <a:chExt cx="333000" cy="938520"/>
                  </a:xfrm>
                </p:grpSpPr>
                <p:sp>
                  <p:nvSpPr>
                    <p:cNvPr id="158" name="Freeform 157"/>
                    <p:cNvSpPr/>
                    <p:nvPr/>
                  </p:nvSpPr>
                  <p:spPr>
                    <a:xfrm>
                      <a:off x="0" y="1447919"/>
                      <a:ext cx="210960" cy="531720"/>
                    </a:xfrm>
                    <a:custGeom>
                      <a:avLst>
                        <a:gd name="f0" fmla="val 163"/>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59" name="Group 158"/>
                    <p:cNvGrpSpPr/>
                    <p:nvPr/>
                  </p:nvGrpSpPr>
                  <p:grpSpPr>
                    <a:xfrm>
                      <a:off x="-106200" y="1447919"/>
                      <a:ext cx="333000" cy="938520"/>
                      <a:chOff x="-106200" y="1447919"/>
                      <a:chExt cx="333000" cy="938520"/>
                    </a:xfrm>
                  </p:grpSpPr>
                  <p:sp>
                    <p:nvSpPr>
                      <p:cNvPr id="160" name="Freeform 159"/>
                      <p:cNvSpPr/>
                      <p:nvPr/>
                    </p:nvSpPr>
                    <p:spPr>
                      <a:xfrm>
                        <a:off x="0" y="1447919"/>
                        <a:ext cx="195120" cy="514080"/>
                      </a:xfrm>
                      <a:custGeom>
                        <a:avLst>
                          <a:gd name="f0" fmla="val 177"/>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61" name="Group 160"/>
                      <p:cNvGrpSpPr/>
                      <p:nvPr/>
                    </p:nvGrpSpPr>
                    <p:grpSpPr>
                      <a:xfrm>
                        <a:off x="-106200" y="1447919"/>
                        <a:ext cx="333000" cy="938520"/>
                        <a:chOff x="-106200" y="1447919"/>
                        <a:chExt cx="333000" cy="938520"/>
                      </a:xfrm>
                    </p:grpSpPr>
                    <p:sp>
                      <p:nvSpPr>
                        <p:cNvPr id="162" name="Freeform 161"/>
                        <p:cNvSpPr/>
                        <p:nvPr/>
                      </p:nvSpPr>
                      <p:spPr>
                        <a:xfrm>
                          <a:off x="0" y="1447919"/>
                          <a:ext cx="184320" cy="501480"/>
                        </a:xfrm>
                        <a:custGeom>
                          <a:avLst>
                            <a:gd name="f0" fmla="val 18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63" name="Group 162"/>
                        <p:cNvGrpSpPr/>
                        <p:nvPr/>
                      </p:nvGrpSpPr>
                      <p:grpSpPr>
                        <a:xfrm>
                          <a:off x="-106200" y="1447919"/>
                          <a:ext cx="333000" cy="938520"/>
                          <a:chOff x="-106200" y="1447919"/>
                          <a:chExt cx="333000" cy="938520"/>
                        </a:xfrm>
                      </p:grpSpPr>
                      <p:sp>
                        <p:nvSpPr>
                          <p:cNvPr id="164" name="Freeform 163"/>
                          <p:cNvSpPr/>
                          <p:nvPr/>
                        </p:nvSpPr>
                        <p:spPr>
                          <a:xfrm>
                            <a:off x="0" y="1447919"/>
                            <a:ext cx="171360" cy="488880"/>
                          </a:xfrm>
                          <a:custGeom>
                            <a:avLst>
                              <a:gd name="f0" fmla="val 2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65" name="Group 164"/>
                          <p:cNvGrpSpPr/>
                          <p:nvPr/>
                        </p:nvGrpSpPr>
                        <p:grpSpPr>
                          <a:xfrm>
                            <a:off x="-106200" y="1447919"/>
                            <a:ext cx="333000" cy="938520"/>
                            <a:chOff x="-106200" y="1447919"/>
                            <a:chExt cx="333000" cy="938520"/>
                          </a:xfrm>
                        </p:grpSpPr>
                        <p:sp>
                          <p:nvSpPr>
                            <p:cNvPr id="166" name="Freeform 165"/>
                            <p:cNvSpPr/>
                            <p:nvPr/>
                          </p:nvSpPr>
                          <p:spPr>
                            <a:xfrm>
                              <a:off x="0" y="1447919"/>
                              <a:ext cx="162000" cy="474480"/>
                            </a:xfrm>
                            <a:custGeom>
                              <a:avLst>
                                <a:gd name="f0" fmla="val 211"/>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67" name="Group 166"/>
                            <p:cNvGrpSpPr/>
                            <p:nvPr/>
                          </p:nvGrpSpPr>
                          <p:grpSpPr>
                            <a:xfrm>
                              <a:off x="-106200" y="1447919"/>
                              <a:ext cx="333000" cy="938520"/>
                              <a:chOff x="-106200" y="1447919"/>
                              <a:chExt cx="333000" cy="938520"/>
                            </a:xfrm>
                          </p:grpSpPr>
                          <p:sp>
                            <p:nvSpPr>
                              <p:cNvPr id="168" name="Freeform 167"/>
                              <p:cNvSpPr/>
                              <p:nvPr/>
                            </p:nvSpPr>
                            <p:spPr>
                              <a:xfrm>
                                <a:off x="0" y="1447919"/>
                                <a:ext cx="152280" cy="465120"/>
                              </a:xfrm>
                              <a:custGeom>
                                <a:avLst>
                                  <a:gd name="f0" fmla="val 225"/>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69" name="Group 168"/>
                              <p:cNvGrpSpPr/>
                              <p:nvPr/>
                            </p:nvGrpSpPr>
                            <p:grpSpPr>
                              <a:xfrm>
                                <a:off x="-106200" y="1447919"/>
                                <a:ext cx="333000" cy="938520"/>
                                <a:chOff x="-106200" y="1447919"/>
                                <a:chExt cx="333000" cy="938520"/>
                              </a:xfrm>
                            </p:grpSpPr>
                            <p:sp>
                              <p:nvSpPr>
                                <p:cNvPr id="170" name="Freeform 169"/>
                                <p:cNvSpPr/>
                                <p:nvPr/>
                              </p:nvSpPr>
                              <p:spPr>
                                <a:xfrm>
                                  <a:off x="0" y="1447919"/>
                                  <a:ext cx="142920" cy="457200"/>
                                </a:xfrm>
                                <a:custGeom>
                                  <a:avLst>
                                    <a:gd name="f0" fmla="val 24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71" name="Group 170"/>
                                <p:cNvGrpSpPr/>
                                <p:nvPr/>
                              </p:nvGrpSpPr>
                              <p:grpSpPr>
                                <a:xfrm>
                                  <a:off x="-106200" y="1447919"/>
                                  <a:ext cx="333000" cy="938520"/>
                                  <a:chOff x="-106200" y="1447919"/>
                                  <a:chExt cx="333000" cy="938520"/>
                                </a:xfrm>
                              </p:grpSpPr>
                              <p:sp>
                                <p:nvSpPr>
                                  <p:cNvPr id="172" name="Freeform 171"/>
                                  <p:cNvSpPr/>
                                  <p:nvPr/>
                                </p:nvSpPr>
                                <p:spPr>
                                  <a:xfrm>
                                    <a:off x="0" y="1447919"/>
                                    <a:ext cx="135000" cy="449280"/>
                                  </a:xfrm>
                                  <a:custGeom>
                                    <a:avLst>
                                      <a:gd name="f0" fmla="val 257"/>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73" name="Group 172"/>
                                  <p:cNvGrpSpPr/>
                                  <p:nvPr/>
                                </p:nvGrpSpPr>
                                <p:grpSpPr>
                                  <a:xfrm>
                                    <a:off x="-106200" y="1447919"/>
                                    <a:ext cx="333000" cy="938520"/>
                                    <a:chOff x="-106200" y="1447919"/>
                                    <a:chExt cx="333000" cy="938520"/>
                                  </a:xfrm>
                                </p:grpSpPr>
                                <p:sp>
                                  <p:nvSpPr>
                                    <p:cNvPr id="174" name="Freeform 173"/>
                                    <p:cNvSpPr/>
                                    <p:nvPr/>
                                  </p:nvSpPr>
                                  <p:spPr>
                                    <a:xfrm>
                                      <a:off x="0" y="1447919"/>
                                      <a:ext cx="131760" cy="441360"/>
                                    </a:xfrm>
                                    <a:custGeom>
                                      <a:avLst>
                                        <a:gd name="f0" fmla="val 263"/>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75" name="Group 174"/>
                                    <p:cNvGrpSpPr/>
                                    <p:nvPr/>
                                  </p:nvGrpSpPr>
                                  <p:grpSpPr>
                                    <a:xfrm>
                                      <a:off x="-106200" y="1447919"/>
                                      <a:ext cx="333000" cy="938520"/>
                                      <a:chOff x="-106200" y="1447919"/>
                                      <a:chExt cx="333000" cy="938520"/>
                                    </a:xfrm>
                                  </p:grpSpPr>
                                  <p:sp>
                                    <p:nvSpPr>
                                      <p:cNvPr id="176" name="Freeform 175"/>
                                      <p:cNvSpPr/>
                                      <p:nvPr/>
                                    </p:nvSpPr>
                                    <p:spPr>
                                      <a:xfrm>
                                        <a:off x="0" y="1447919"/>
                                        <a:ext cx="127080" cy="438119"/>
                                      </a:xfrm>
                                      <a:custGeom>
                                        <a:avLst>
                                          <a:gd name="f0" fmla="val 27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77" name="Group 176"/>
                                      <p:cNvGrpSpPr/>
                                      <p:nvPr/>
                                    </p:nvGrpSpPr>
                                    <p:grpSpPr>
                                      <a:xfrm>
                                        <a:off x="-106200" y="1447919"/>
                                        <a:ext cx="333000" cy="938520"/>
                                        <a:chOff x="-106200" y="1447919"/>
                                        <a:chExt cx="333000" cy="938520"/>
                                      </a:xfrm>
                                    </p:grpSpPr>
                                    <p:sp>
                                      <p:nvSpPr>
                                        <p:cNvPr id="178" name="Freeform 177"/>
                                        <p:cNvSpPr/>
                                        <p:nvPr/>
                                      </p:nvSpPr>
                                      <p:spPr>
                                        <a:xfrm>
                                          <a:off x="0" y="1447919"/>
                                          <a:ext cx="122400" cy="433440"/>
                                        </a:xfrm>
                                        <a:custGeom>
                                          <a:avLst>
                                            <a:gd name="f0" fmla="val 284"/>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79" name="Group 178"/>
                                        <p:cNvGrpSpPr/>
                                        <p:nvPr/>
                                      </p:nvGrpSpPr>
                                      <p:grpSpPr>
                                        <a:xfrm>
                                          <a:off x="-106200" y="1447919"/>
                                          <a:ext cx="333000" cy="938520"/>
                                          <a:chOff x="-106200" y="1447919"/>
                                          <a:chExt cx="333000" cy="938520"/>
                                        </a:xfrm>
                                      </p:grpSpPr>
                                      <p:sp>
                                        <p:nvSpPr>
                                          <p:cNvPr id="180" name="Freeform 179"/>
                                          <p:cNvSpPr/>
                                          <p:nvPr/>
                                        </p:nvSpPr>
                                        <p:spPr>
                                          <a:xfrm>
                                            <a:off x="0" y="1447919"/>
                                            <a:ext cx="120600" cy="430200"/>
                                          </a:xfrm>
                                          <a:custGeom>
                                            <a:avLst>
                                              <a:gd name="f0" fmla="val 284"/>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81" name="Group 180"/>
                                          <p:cNvGrpSpPr/>
                                          <p:nvPr/>
                                        </p:nvGrpSpPr>
                                        <p:grpSpPr>
                                          <a:xfrm>
                                            <a:off x="-106200" y="1447919"/>
                                            <a:ext cx="333000" cy="938520"/>
                                            <a:chOff x="-106200" y="1447919"/>
                                            <a:chExt cx="333000" cy="938520"/>
                                          </a:xfrm>
                                        </p:grpSpPr>
                                        <p:sp>
                                          <p:nvSpPr>
                                            <p:cNvPr id="182" name="Freeform 181"/>
                                            <p:cNvSpPr/>
                                            <p:nvPr/>
                                          </p:nvSpPr>
                                          <p:spPr>
                                            <a:xfrm>
                                              <a:off x="0" y="1447919"/>
                                              <a:ext cx="120600" cy="430200"/>
                                            </a:xfrm>
                                            <a:custGeom>
                                              <a:avLst>
                                                <a:gd name="f0" fmla="val 284"/>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sp>
                                          <p:nvSpPr>
                                            <p:cNvPr id="183" name="Freeform 182"/>
                                            <p:cNvSpPr/>
                                            <p:nvPr/>
                                          </p:nvSpPr>
                                          <p:spPr>
                                            <a:xfrm>
                                              <a:off x="-106200" y="1447919"/>
                                              <a:ext cx="333000" cy="938520"/>
                                            </a:xfrm>
                                            <a:custGeom>
                                              <a:avLst>
                                                <a:gd name="f0" fmla="val 284"/>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t" anchorCtr="0" compatLnSpc="0">
                                              <a:spAutoFit/>
                                            </a:bodyPr>
                                            <a:lstStyle/>
                                            <a:p>
                                              <a:pPr marL="0" marR="0" lvl="0" indent="0" algn="l" rtl="0" hangingPunct="1">
                                                <a:lnSpc>
                                                  <a:spcPct val="93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r>
                                                <a:rPr lang="en-GB" sz="2400" b="0" i="0" u="none" strike="noStrike" baseline="0">
                                                  <a:ln>
                                                    <a:noFill/>
                                                  </a:ln>
                                                  <a:solidFill>
                                                    <a:srgbClr val="000000"/>
                                                  </a:solidFill>
                                                  <a:latin typeface="Times New Roman" pitchFamily="18"/>
                                                  <a:ea typeface="AR PL ShanHeiSun Uni" pitchFamily="2"/>
                                                  <a:cs typeface="Tahoma" pitchFamily="2"/>
                                                </a:rPr>
                                                <a:t>  </a:t>
                                              </a:r>
                                            </a:p>
                                            <a:p>
                                              <a:pPr marL="0" marR="0" lvl="0" indent="0" algn="l" rtl="0" hangingPunct="1">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GB" sz="2400" b="0" i="0" u="none" strike="noStrike" baseline="0">
                                                <a:ln>
                                                  <a:noFill/>
                                                </a:ln>
                                                <a:solidFill>
                                                  <a:srgbClr val="000000"/>
                                                </a:solidFill>
                                                <a:latin typeface="Times New Roman" pitchFamily="18"/>
                                                <a:ea typeface="AR PL ShanHeiSun Uni" pitchFamily="2"/>
                                                <a:cs typeface="Tahoma" pitchFamily="2"/>
                                              </a:endParaRPr>
                                            </a:p>
                                          </p:txBody>
                                        </p:sp>
                                      </p:grpSp>
                                    </p:grpSp>
                                  </p:grpSp>
                                </p:grpSp>
                              </p:grpSp>
                            </p:grpSp>
                          </p:grpSp>
                        </p:grpSp>
                      </p:grpSp>
                    </p:grpSp>
                  </p:grpSp>
                </p:grpSp>
              </p:grpSp>
            </p:grpSp>
          </p:grpSp>
        </p:grpSp>
      </p:grpSp>
      <p:sp>
        <p:nvSpPr>
          <p:cNvPr id="184" name="Straight Connector 183"/>
          <p:cNvSpPr/>
          <p:nvPr/>
        </p:nvSpPr>
        <p:spPr>
          <a:xfrm>
            <a:off x="1252439" y="3943440"/>
            <a:ext cx="1676520" cy="1440"/>
          </a:xfrm>
          <a:prstGeom prst="line">
            <a:avLst/>
          </a:prstGeom>
          <a:noFill/>
          <a:ln w="9360">
            <a:solidFill>
              <a:srgbClr val="000000"/>
            </a:solidFill>
            <a:prstDash val="solid"/>
            <a:miter/>
            <a:tailEnd type="arrow"/>
          </a:ln>
        </p:spPr>
        <p:txBody>
          <a:bodyPr vert="horz" wrap="none" lIns="90000" tIns="46800" rIns="90000" bIns="46800" anchor="t"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85" name="Group 184"/>
          <p:cNvGrpSpPr/>
          <p:nvPr/>
        </p:nvGrpSpPr>
        <p:grpSpPr>
          <a:xfrm>
            <a:off x="1183680" y="3486239"/>
            <a:ext cx="1665720" cy="431640"/>
            <a:chOff x="1183680" y="3486239"/>
            <a:chExt cx="1665720" cy="431640"/>
          </a:xfrm>
        </p:grpSpPr>
        <p:sp>
          <p:nvSpPr>
            <p:cNvPr id="186" name="Freeform 185"/>
            <p:cNvSpPr/>
            <p:nvPr/>
          </p:nvSpPr>
          <p:spPr>
            <a:xfrm>
              <a:off x="1263600" y="3486239"/>
              <a:ext cx="1585800" cy="431640"/>
            </a:xfrm>
            <a:custGeom>
              <a:avLst>
                <a:gd name="f0" fmla="val 79"/>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87" name="Group 186"/>
            <p:cNvGrpSpPr/>
            <p:nvPr/>
          </p:nvGrpSpPr>
          <p:grpSpPr>
            <a:xfrm>
              <a:off x="1183680" y="3486239"/>
              <a:ext cx="1641960" cy="423643"/>
              <a:chOff x="1183680" y="3486239"/>
              <a:chExt cx="1641960" cy="423643"/>
            </a:xfrm>
          </p:grpSpPr>
          <p:sp>
            <p:nvSpPr>
              <p:cNvPr id="188" name="Freeform 187"/>
              <p:cNvSpPr/>
              <p:nvPr/>
            </p:nvSpPr>
            <p:spPr>
              <a:xfrm>
                <a:off x="1263600" y="3486239"/>
                <a:ext cx="1562040" cy="409320"/>
              </a:xfrm>
              <a:custGeom>
                <a:avLst>
                  <a:gd name="f0" fmla="val 83"/>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89" name="Group 188"/>
              <p:cNvGrpSpPr/>
              <p:nvPr/>
            </p:nvGrpSpPr>
            <p:grpSpPr>
              <a:xfrm>
                <a:off x="1183680" y="3486239"/>
                <a:ext cx="1621440" cy="423643"/>
                <a:chOff x="1183680" y="3486239"/>
                <a:chExt cx="1621440" cy="423643"/>
              </a:xfrm>
            </p:grpSpPr>
            <p:sp>
              <p:nvSpPr>
                <p:cNvPr id="190" name="Freeform 189"/>
                <p:cNvSpPr/>
                <p:nvPr/>
              </p:nvSpPr>
              <p:spPr>
                <a:xfrm>
                  <a:off x="1263600" y="3486239"/>
                  <a:ext cx="1541520" cy="387360"/>
                </a:xfrm>
                <a:custGeom>
                  <a:avLst>
                    <a:gd name="f0" fmla="val 8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91" name="Group 190"/>
                <p:cNvGrpSpPr/>
                <p:nvPr/>
              </p:nvGrpSpPr>
              <p:grpSpPr>
                <a:xfrm>
                  <a:off x="1183680" y="3486239"/>
                  <a:ext cx="1603800" cy="423643"/>
                  <a:chOff x="1183680" y="3486239"/>
                  <a:chExt cx="1603800" cy="423643"/>
                </a:xfrm>
              </p:grpSpPr>
              <p:sp>
                <p:nvSpPr>
                  <p:cNvPr id="192" name="Freeform 191"/>
                  <p:cNvSpPr/>
                  <p:nvPr/>
                </p:nvSpPr>
                <p:spPr>
                  <a:xfrm>
                    <a:off x="1263600" y="3486239"/>
                    <a:ext cx="1523880" cy="368279"/>
                  </a:xfrm>
                  <a:custGeom>
                    <a:avLst>
                      <a:gd name="f0" fmla="val 93"/>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93" name="Group 192"/>
                  <p:cNvGrpSpPr/>
                  <p:nvPr/>
                </p:nvGrpSpPr>
                <p:grpSpPr>
                  <a:xfrm>
                    <a:off x="1183680" y="3486239"/>
                    <a:ext cx="1585080" cy="423643"/>
                    <a:chOff x="1183680" y="3486239"/>
                    <a:chExt cx="1585080" cy="423643"/>
                  </a:xfrm>
                </p:grpSpPr>
                <p:sp>
                  <p:nvSpPr>
                    <p:cNvPr id="194" name="Freeform 193"/>
                    <p:cNvSpPr/>
                    <p:nvPr/>
                  </p:nvSpPr>
                  <p:spPr>
                    <a:xfrm>
                      <a:off x="1263600" y="3486239"/>
                      <a:ext cx="1505160" cy="352440"/>
                    </a:xfrm>
                    <a:custGeom>
                      <a:avLst>
                        <a:gd name="f0" fmla="val 97"/>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95" name="Group 194"/>
                    <p:cNvGrpSpPr/>
                    <p:nvPr/>
                  </p:nvGrpSpPr>
                  <p:grpSpPr>
                    <a:xfrm>
                      <a:off x="1183680" y="3486239"/>
                      <a:ext cx="1570680" cy="423643"/>
                      <a:chOff x="1183680" y="3486239"/>
                      <a:chExt cx="1570680" cy="423643"/>
                    </a:xfrm>
                  </p:grpSpPr>
                  <p:sp>
                    <p:nvSpPr>
                      <p:cNvPr id="196" name="Freeform 195"/>
                      <p:cNvSpPr/>
                      <p:nvPr/>
                    </p:nvSpPr>
                    <p:spPr>
                      <a:xfrm>
                        <a:off x="1263600" y="3486239"/>
                        <a:ext cx="1490760" cy="334800"/>
                      </a:xfrm>
                      <a:custGeom>
                        <a:avLst>
                          <a:gd name="f0" fmla="val 10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97" name="Group 196"/>
                      <p:cNvGrpSpPr/>
                      <p:nvPr/>
                    </p:nvGrpSpPr>
                    <p:grpSpPr>
                      <a:xfrm>
                        <a:off x="1183680" y="3486239"/>
                        <a:ext cx="1555560" cy="423643"/>
                        <a:chOff x="1183680" y="3486239"/>
                        <a:chExt cx="1555560" cy="423643"/>
                      </a:xfrm>
                    </p:grpSpPr>
                    <p:sp>
                      <p:nvSpPr>
                        <p:cNvPr id="198" name="Freeform 197"/>
                        <p:cNvSpPr/>
                        <p:nvPr/>
                      </p:nvSpPr>
                      <p:spPr>
                        <a:xfrm>
                          <a:off x="1263600" y="3486239"/>
                          <a:ext cx="1471680" cy="322200"/>
                        </a:xfrm>
                        <a:custGeom>
                          <a:avLst>
                            <a:gd name="f0" fmla="val 10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99" name="Group 198"/>
                        <p:cNvGrpSpPr/>
                        <p:nvPr/>
                      </p:nvGrpSpPr>
                      <p:grpSpPr>
                        <a:xfrm>
                          <a:off x="1183680" y="3486239"/>
                          <a:ext cx="1555560" cy="423643"/>
                          <a:chOff x="1183680" y="3486239"/>
                          <a:chExt cx="1555560" cy="423643"/>
                        </a:xfrm>
                      </p:grpSpPr>
                      <p:sp>
                        <p:nvSpPr>
                          <p:cNvPr id="200" name="Freeform 199"/>
                          <p:cNvSpPr/>
                          <p:nvPr/>
                        </p:nvSpPr>
                        <p:spPr>
                          <a:xfrm>
                            <a:off x="1263600" y="3486239"/>
                            <a:ext cx="1457280" cy="307800"/>
                          </a:xfrm>
                          <a:custGeom>
                            <a:avLst>
                              <a:gd name="f0" fmla="val 111"/>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201" name="Group 200"/>
                          <p:cNvGrpSpPr/>
                          <p:nvPr/>
                        </p:nvGrpSpPr>
                        <p:grpSpPr>
                          <a:xfrm>
                            <a:off x="1183680" y="3486239"/>
                            <a:ext cx="1555560" cy="423643"/>
                            <a:chOff x="1183680" y="3486239"/>
                            <a:chExt cx="1555560" cy="423643"/>
                          </a:xfrm>
                        </p:grpSpPr>
                        <p:sp>
                          <p:nvSpPr>
                            <p:cNvPr id="202" name="Freeform 201"/>
                            <p:cNvSpPr/>
                            <p:nvPr/>
                          </p:nvSpPr>
                          <p:spPr>
                            <a:xfrm>
                              <a:off x="1263600" y="3486239"/>
                              <a:ext cx="1444680" cy="296640"/>
                            </a:xfrm>
                            <a:custGeom>
                              <a:avLst>
                                <a:gd name="f0" fmla="val 11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203" name="Group 202"/>
                            <p:cNvGrpSpPr/>
                            <p:nvPr/>
                          </p:nvGrpSpPr>
                          <p:grpSpPr>
                            <a:xfrm>
                              <a:off x="1183680" y="3486239"/>
                              <a:ext cx="1555560" cy="423643"/>
                              <a:chOff x="1183680" y="3486239"/>
                              <a:chExt cx="1555560" cy="423643"/>
                            </a:xfrm>
                          </p:grpSpPr>
                          <p:sp>
                            <p:nvSpPr>
                              <p:cNvPr id="204" name="Freeform 203"/>
                              <p:cNvSpPr/>
                              <p:nvPr/>
                            </p:nvSpPr>
                            <p:spPr>
                              <a:xfrm>
                                <a:off x="1263600" y="3486239"/>
                                <a:ext cx="1432080" cy="284040"/>
                              </a:xfrm>
                              <a:custGeom>
                                <a:avLst>
                                  <a:gd name="f0" fmla="val 121"/>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205" name="Group 204"/>
                              <p:cNvGrpSpPr/>
                              <p:nvPr/>
                            </p:nvGrpSpPr>
                            <p:grpSpPr>
                              <a:xfrm>
                                <a:off x="1183680" y="3486239"/>
                                <a:ext cx="1555560" cy="423643"/>
                                <a:chOff x="1183680" y="3486239"/>
                                <a:chExt cx="1555560" cy="423643"/>
                              </a:xfrm>
                            </p:grpSpPr>
                            <p:sp>
                              <p:nvSpPr>
                                <p:cNvPr id="206" name="Freeform 205"/>
                                <p:cNvSpPr/>
                                <p:nvPr/>
                              </p:nvSpPr>
                              <p:spPr>
                                <a:xfrm>
                                  <a:off x="1263600" y="3486239"/>
                                  <a:ext cx="1422359" cy="279360"/>
                                </a:xfrm>
                                <a:custGeom>
                                  <a:avLst>
                                    <a:gd name="f0" fmla="val 12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207" name="Group 206"/>
                                <p:cNvGrpSpPr/>
                                <p:nvPr/>
                              </p:nvGrpSpPr>
                              <p:grpSpPr>
                                <a:xfrm>
                                  <a:off x="1183680" y="3486239"/>
                                  <a:ext cx="1555560" cy="423643"/>
                                  <a:chOff x="1183680" y="3486239"/>
                                  <a:chExt cx="1555560" cy="423643"/>
                                </a:xfrm>
                              </p:grpSpPr>
                              <p:sp>
                                <p:nvSpPr>
                                  <p:cNvPr id="208" name="Freeform 207"/>
                                  <p:cNvSpPr/>
                                  <p:nvPr/>
                                </p:nvSpPr>
                                <p:spPr>
                                  <a:xfrm>
                                    <a:off x="1263600" y="3486239"/>
                                    <a:ext cx="1413000" cy="271440"/>
                                  </a:xfrm>
                                  <a:custGeom>
                                    <a:avLst>
                                      <a:gd name="f0" fmla="val 127"/>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209" name="Group 208"/>
                                  <p:cNvGrpSpPr/>
                                  <p:nvPr/>
                                </p:nvGrpSpPr>
                                <p:grpSpPr>
                                  <a:xfrm>
                                    <a:off x="1183680" y="3486239"/>
                                    <a:ext cx="1555560" cy="423643"/>
                                    <a:chOff x="1183680" y="3486239"/>
                                    <a:chExt cx="1555560" cy="423643"/>
                                  </a:xfrm>
                                </p:grpSpPr>
                                <p:sp>
                                  <p:nvSpPr>
                                    <p:cNvPr id="210" name="Freeform 209"/>
                                    <p:cNvSpPr/>
                                    <p:nvPr/>
                                  </p:nvSpPr>
                                  <p:spPr>
                                    <a:xfrm>
                                      <a:off x="1263600" y="3486239"/>
                                      <a:ext cx="1406520" cy="263520"/>
                                    </a:xfrm>
                                    <a:custGeom>
                                      <a:avLst>
                                        <a:gd name="f0" fmla="val 13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211" name="Group 210"/>
                                    <p:cNvGrpSpPr/>
                                    <p:nvPr/>
                                  </p:nvGrpSpPr>
                                  <p:grpSpPr>
                                    <a:xfrm>
                                      <a:off x="1183680" y="3486239"/>
                                      <a:ext cx="1555560" cy="423643"/>
                                      <a:chOff x="1183680" y="3486239"/>
                                      <a:chExt cx="1555560" cy="423643"/>
                                    </a:xfrm>
                                  </p:grpSpPr>
                                  <p:sp>
                                    <p:nvSpPr>
                                      <p:cNvPr id="212" name="Freeform 211"/>
                                      <p:cNvSpPr/>
                                      <p:nvPr/>
                                    </p:nvSpPr>
                                    <p:spPr>
                                      <a:xfrm>
                                        <a:off x="1263600" y="3486239"/>
                                        <a:ext cx="1401840" cy="257040"/>
                                      </a:xfrm>
                                      <a:custGeom>
                                        <a:avLst>
                                          <a:gd name="f0" fmla="val 133"/>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213" name="Group 212"/>
                                      <p:cNvGrpSpPr/>
                                      <p:nvPr/>
                                    </p:nvGrpSpPr>
                                    <p:grpSpPr>
                                      <a:xfrm>
                                        <a:off x="1183680" y="3486239"/>
                                        <a:ext cx="1555560" cy="423643"/>
                                        <a:chOff x="1183680" y="3486239"/>
                                        <a:chExt cx="1555560" cy="423643"/>
                                      </a:xfrm>
                                    </p:grpSpPr>
                                    <p:sp>
                                      <p:nvSpPr>
                                        <p:cNvPr id="214" name="Freeform 213"/>
                                        <p:cNvSpPr/>
                                        <p:nvPr/>
                                      </p:nvSpPr>
                                      <p:spPr>
                                        <a:xfrm>
                                          <a:off x="1263600" y="3486239"/>
                                          <a:ext cx="1398600" cy="252360"/>
                                        </a:xfrm>
                                        <a:custGeom>
                                          <a:avLst>
                                            <a:gd name="f0" fmla="val 13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215" name="Group 214"/>
                                        <p:cNvGrpSpPr/>
                                        <p:nvPr/>
                                      </p:nvGrpSpPr>
                                      <p:grpSpPr>
                                        <a:xfrm>
                                          <a:off x="1183680" y="3486239"/>
                                          <a:ext cx="1555560" cy="423643"/>
                                          <a:chOff x="1183680" y="3486239"/>
                                          <a:chExt cx="1555560" cy="423643"/>
                                        </a:xfrm>
                                      </p:grpSpPr>
                                      <p:sp>
                                        <p:nvSpPr>
                                          <p:cNvPr id="216" name="Freeform 215"/>
                                          <p:cNvSpPr/>
                                          <p:nvPr/>
                                        </p:nvSpPr>
                                        <p:spPr>
                                          <a:xfrm>
                                            <a:off x="1263600" y="3486239"/>
                                            <a:ext cx="1397160" cy="249120"/>
                                          </a:xfrm>
                                          <a:custGeom>
                                            <a:avLst>
                                              <a:gd name="f0" fmla="val 13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217" name="Group 216"/>
                                          <p:cNvGrpSpPr/>
                                          <p:nvPr/>
                                        </p:nvGrpSpPr>
                                        <p:grpSpPr>
                                          <a:xfrm>
                                            <a:off x="1183680" y="3486239"/>
                                            <a:ext cx="1555560" cy="423643"/>
                                            <a:chOff x="1183680" y="3486239"/>
                                            <a:chExt cx="1555560" cy="423643"/>
                                          </a:xfrm>
                                        </p:grpSpPr>
                                        <p:sp>
                                          <p:nvSpPr>
                                            <p:cNvPr id="218" name="Freeform 217"/>
                                            <p:cNvSpPr/>
                                            <p:nvPr/>
                                          </p:nvSpPr>
                                          <p:spPr>
                                            <a:xfrm>
                                              <a:off x="1263600" y="3486239"/>
                                              <a:ext cx="1395359" cy="249120"/>
                                            </a:xfrm>
                                            <a:custGeom>
                                              <a:avLst>
                                                <a:gd name="f0" fmla="val 13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sp>
                                          <p:nvSpPr>
                                            <p:cNvPr id="219" name="Freeform 218"/>
                                            <p:cNvSpPr/>
                                            <p:nvPr/>
                                          </p:nvSpPr>
                                          <p:spPr>
                                            <a:xfrm>
                                              <a:off x="1183680" y="3486239"/>
                                              <a:ext cx="1555560" cy="423643"/>
                                            </a:xfrm>
                                            <a:custGeom>
                                              <a:avLst>
                                                <a:gd name="f0" fmla="val 13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t" anchorCtr="0" compatLnSpc="0">
                                              <a:spAutoFit/>
                                            </a:bodyPr>
                                            <a:lstStyle/>
                                            <a:p>
                                              <a:pPr marL="0" marR="0" lvl="0" indent="0" algn="l" rtl="0" hangingPunct="0">
                                                <a:lnSpc>
                                                  <a:spcPct val="93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r>
                                                <a:rPr lang="en-GB" sz="2000" b="0" i="0" u="none" strike="noStrike" baseline="0" dirty="0">
                                                  <a:ln>
                                                    <a:noFill/>
                                                  </a:ln>
                                                  <a:solidFill>
                                                    <a:srgbClr val="000000"/>
                                                  </a:solidFill>
                                                  <a:latin typeface="Times New Roman" pitchFamily="18"/>
                                                  <a:ea typeface="AR PL ShanHeiSun Uni" pitchFamily="2"/>
                                                  <a:cs typeface="Tahoma" pitchFamily="2"/>
                                                </a:rPr>
                                                <a:t>ENC</a:t>
                                              </a:r>
                                              <a:r>
                                                <a:rPr lang="en-GB" sz="2000" b="0" i="0" u="none" strike="noStrike" baseline="-25000" dirty="0">
                                                  <a:ln>
                                                    <a:noFill/>
                                                  </a:ln>
                                                  <a:solidFill>
                                                    <a:srgbClr val="000000"/>
                                                  </a:solidFill>
                                                  <a:latin typeface="Times New Roman" pitchFamily="18"/>
                                                  <a:ea typeface="AR PL ShanHeiSun Uni" pitchFamily="2"/>
                                                  <a:cs typeface="Tahoma" pitchFamily="2"/>
                                                </a:rPr>
                                                <a:t>EB</a:t>
                                              </a:r>
                                              <a:r>
                                                <a:rPr lang="en-GB" sz="2000" b="0" i="0" u="none" strike="noStrike" baseline="0" dirty="0">
                                                  <a:ln>
                                                    <a:noFill/>
                                                  </a:ln>
                                                  <a:solidFill>
                                                    <a:srgbClr val="000000"/>
                                                  </a:solidFill>
                                                  <a:latin typeface="Times New Roman" pitchFamily="18"/>
                                                  <a:ea typeface="AR PL ShanHeiSun Uni" pitchFamily="2"/>
                                                  <a:cs typeface="Tahoma" pitchFamily="2"/>
                                                </a:rPr>
                                                <a:t>(N</a:t>
                                              </a:r>
                                              <a:r>
                                                <a:rPr lang="en-GB" sz="2000" b="0" i="0" u="none" strike="noStrike" baseline="-25000" dirty="0">
                                                  <a:ln>
                                                    <a:noFill/>
                                                  </a:ln>
                                                  <a:solidFill>
                                                    <a:srgbClr val="000000"/>
                                                  </a:solidFill>
                                                  <a:latin typeface="Times New Roman" pitchFamily="18"/>
                                                  <a:ea typeface="AR PL ShanHeiSun Uni" pitchFamily="2"/>
                                                  <a:cs typeface="Tahoma" pitchFamily="2"/>
                                                </a:rPr>
                                                <a:t>B</a:t>
                                              </a:r>
                                              <a:r>
                                                <a:rPr lang="en-GB" sz="2400" b="0" i="0" u="none" strike="noStrike" baseline="0" dirty="0">
                                                  <a:ln>
                                                    <a:noFill/>
                                                  </a:ln>
                                                  <a:solidFill>
                                                    <a:srgbClr val="000000"/>
                                                  </a:solidFill>
                                                  <a:latin typeface="Times New Roman" pitchFamily="18"/>
                                                  <a:ea typeface="AR PL ShanHeiSun Uni" pitchFamily="2"/>
                                                  <a:cs typeface="Tahoma" pitchFamily="2"/>
                                                </a:rPr>
                                                <a:t>)</a:t>
                                              </a:r>
                                            </a:p>
                                          </p:txBody>
                                        </p:sp>
                                      </p:grpSp>
                                    </p:grpSp>
                                  </p:grpSp>
                                </p:grpSp>
                              </p:grpSp>
                            </p:grpSp>
                          </p:grpSp>
                        </p:grpSp>
                      </p:grpSp>
                    </p:grpSp>
                  </p:grpSp>
                </p:grpSp>
              </p:grpSp>
            </p:grpSp>
          </p:grpSp>
        </p:grpSp>
      </p:grpSp>
      <p:grpSp>
        <p:nvGrpSpPr>
          <p:cNvPr id="220" name="Group 219"/>
          <p:cNvGrpSpPr/>
          <p:nvPr/>
        </p:nvGrpSpPr>
        <p:grpSpPr>
          <a:xfrm>
            <a:off x="441360" y="1143000"/>
            <a:ext cx="7550280" cy="615960"/>
            <a:chOff x="441360" y="1143000"/>
            <a:chExt cx="7550280" cy="615960"/>
          </a:xfrm>
        </p:grpSpPr>
        <p:sp>
          <p:nvSpPr>
            <p:cNvPr id="221" name="Freeform 220"/>
            <p:cNvSpPr/>
            <p:nvPr/>
          </p:nvSpPr>
          <p:spPr>
            <a:xfrm>
              <a:off x="441360" y="1143000"/>
              <a:ext cx="7550280" cy="615960"/>
            </a:xfrm>
            <a:custGeom>
              <a:avLst>
                <a:gd name="f0" fmla="val 55"/>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222" name="Group 221"/>
            <p:cNvGrpSpPr/>
            <p:nvPr/>
          </p:nvGrpSpPr>
          <p:grpSpPr>
            <a:xfrm>
              <a:off x="441360" y="1143000"/>
              <a:ext cx="7526160" cy="592200"/>
              <a:chOff x="441360" y="1143000"/>
              <a:chExt cx="7526160" cy="592200"/>
            </a:xfrm>
          </p:grpSpPr>
          <p:sp>
            <p:nvSpPr>
              <p:cNvPr id="223" name="Freeform 222"/>
              <p:cNvSpPr/>
              <p:nvPr/>
            </p:nvSpPr>
            <p:spPr>
              <a:xfrm>
                <a:off x="441360" y="1143000"/>
                <a:ext cx="7526160" cy="592200"/>
              </a:xfrm>
              <a:custGeom>
                <a:avLst>
                  <a:gd name="f0" fmla="val 5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224" name="Group 223"/>
              <p:cNvGrpSpPr/>
              <p:nvPr/>
            </p:nvGrpSpPr>
            <p:grpSpPr>
              <a:xfrm>
                <a:off x="441360" y="1143000"/>
                <a:ext cx="7504200" cy="571680"/>
                <a:chOff x="441360" y="1143000"/>
                <a:chExt cx="7504200" cy="571680"/>
              </a:xfrm>
            </p:grpSpPr>
            <p:sp>
              <p:nvSpPr>
                <p:cNvPr id="225" name="Freeform 224"/>
                <p:cNvSpPr/>
                <p:nvPr/>
              </p:nvSpPr>
              <p:spPr>
                <a:xfrm>
                  <a:off x="441360" y="1143000"/>
                  <a:ext cx="7504200" cy="571680"/>
                </a:xfrm>
                <a:custGeom>
                  <a:avLst>
                    <a:gd name="f0" fmla="val 6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226" name="Group 225"/>
                <p:cNvGrpSpPr/>
                <p:nvPr/>
              </p:nvGrpSpPr>
              <p:grpSpPr>
                <a:xfrm>
                  <a:off x="441360" y="1143000"/>
                  <a:ext cx="7488360" cy="552600"/>
                  <a:chOff x="441360" y="1143000"/>
                  <a:chExt cx="7488360" cy="552600"/>
                </a:xfrm>
              </p:grpSpPr>
              <p:sp>
                <p:nvSpPr>
                  <p:cNvPr id="227" name="Freeform 226"/>
                  <p:cNvSpPr/>
                  <p:nvPr/>
                </p:nvSpPr>
                <p:spPr>
                  <a:xfrm>
                    <a:off x="441360" y="1143000"/>
                    <a:ext cx="7488360" cy="552600"/>
                  </a:xfrm>
                  <a:custGeom>
                    <a:avLst>
                      <a:gd name="f0" fmla="val 6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228" name="Group 227"/>
                  <p:cNvGrpSpPr/>
                  <p:nvPr/>
                </p:nvGrpSpPr>
                <p:grpSpPr>
                  <a:xfrm>
                    <a:off x="441360" y="1143000"/>
                    <a:ext cx="7469279" cy="533520"/>
                    <a:chOff x="441360" y="1143000"/>
                    <a:chExt cx="7469279" cy="533520"/>
                  </a:xfrm>
                </p:grpSpPr>
                <p:sp>
                  <p:nvSpPr>
                    <p:cNvPr id="229" name="Freeform 228"/>
                    <p:cNvSpPr/>
                    <p:nvPr/>
                  </p:nvSpPr>
                  <p:spPr>
                    <a:xfrm>
                      <a:off x="441360" y="1143000"/>
                      <a:ext cx="7469279" cy="533520"/>
                    </a:xfrm>
                    <a:custGeom>
                      <a:avLst>
                        <a:gd name="f0" fmla="val 64"/>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230" name="Group 229"/>
                    <p:cNvGrpSpPr/>
                    <p:nvPr/>
                  </p:nvGrpSpPr>
                  <p:grpSpPr>
                    <a:xfrm>
                      <a:off x="441360" y="1143000"/>
                      <a:ext cx="7450200" cy="512640"/>
                      <a:chOff x="441360" y="1143000"/>
                      <a:chExt cx="7450200" cy="512640"/>
                    </a:xfrm>
                  </p:grpSpPr>
                  <p:sp>
                    <p:nvSpPr>
                      <p:cNvPr id="231" name="Freeform 230"/>
                      <p:cNvSpPr/>
                      <p:nvPr/>
                    </p:nvSpPr>
                    <p:spPr>
                      <a:xfrm>
                        <a:off x="441360" y="1143000"/>
                        <a:ext cx="7450200" cy="512640"/>
                      </a:xfrm>
                      <a:custGeom>
                        <a:avLst>
                          <a:gd name="f0" fmla="val 67"/>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232" name="Group 231"/>
                      <p:cNvGrpSpPr/>
                      <p:nvPr/>
                    </p:nvGrpSpPr>
                    <p:grpSpPr>
                      <a:xfrm>
                        <a:off x="441360" y="1143000"/>
                        <a:ext cx="7434360" cy="501480"/>
                        <a:chOff x="441360" y="1143000"/>
                        <a:chExt cx="7434360" cy="501480"/>
                      </a:xfrm>
                    </p:grpSpPr>
                    <p:sp>
                      <p:nvSpPr>
                        <p:cNvPr id="233" name="Freeform 232"/>
                        <p:cNvSpPr/>
                        <p:nvPr/>
                      </p:nvSpPr>
                      <p:spPr>
                        <a:xfrm>
                          <a:off x="441360" y="1143000"/>
                          <a:ext cx="7434360" cy="501480"/>
                        </a:xfrm>
                        <a:custGeom>
                          <a:avLst>
                            <a:gd name="f0" fmla="val 6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sp>
                      <p:nvSpPr>
                        <p:cNvPr id="234" name="Freeform 233"/>
                        <p:cNvSpPr/>
                        <p:nvPr/>
                      </p:nvSpPr>
                      <p:spPr>
                        <a:xfrm>
                          <a:off x="441360" y="1143000"/>
                          <a:ext cx="7432560" cy="501480"/>
                        </a:xfrm>
                        <a:custGeom>
                          <a:avLst>
                            <a:gd name="f0" fmla="val 6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grpSp>
              </p:grpSp>
            </p:grpSp>
          </p:grpSp>
        </p:grpSp>
      </p:grpSp>
      <p:sp>
        <p:nvSpPr>
          <p:cNvPr id="235" name="Straight Connector 234"/>
          <p:cNvSpPr/>
          <p:nvPr/>
        </p:nvSpPr>
        <p:spPr>
          <a:xfrm>
            <a:off x="1252439" y="4605480"/>
            <a:ext cx="1676520" cy="1440"/>
          </a:xfrm>
          <a:prstGeom prst="line">
            <a:avLst/>
          </a:prstGeom>
          <a:noFill/>
          <a:ln w="9360">
            <a:solidFill>
              <a:srgbClr val="000000"/>
            </a:solidFill>
            <a:prstDash val="solid"/>
            <a:miter/>
            <a:tailEnd type="arrow"/>
          </a:ln>
        </p:spPr>
        <p:txBody>
          <a:bodyPr vert="horz" wrap="none" lIns="90000" tIns="46800" rIns="90000" bIns="46800" anchor="t"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236" name="Group 235"/>
          <p:cNvGrpSpPr/>
          <p:nvPr/>
        </p:nvGrpSpPr>
        <p:grpSpPr>
          <a:xfrm>
            <a:off x="1611720" y="4148280"/>
            <a:ext cx="1429920" cy="431640"/>
            <a:chOff x="1611720" y="4148280"/>
            <a:chExt cx="1429920" cy="431640"/>
          </a:xfrm>
        </p:grpSpPr>
        <p:sp>
          <p:nvSpPr>
            <p:cNvPr id="237" name="Freeform 236"/>
            <p:cNvSpPr/>
            <p:nvPr/>
          </p:nvSpPr>
          <p:spPr>
            <a:xfrm>
              <a:off x="1709640" y="4148280"/>
              <a:ext cx="1332000" cy="431640"/>
            </a:xfrm>
            <a:custGeom>
              <a:avLst>
                <a:gd name="f0" fmla="val 79"/>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238" name="Group 237"/>
            <p:cNvGrpSpPr/>
            <p:nvPr/>
          </p:nvGrpSpPr>
          <p:grpSpPr>
            <a:xfrm>
              <a:off x="1611720" y="4148280"/>
              <a:ext cx="1406160" cy="409320"/>
              <a:chOff x="1611720" y="4148280"/>
              <a:chExt cx="1406160" cy="409320"/>
            </a:xfrm>
          </p:grpSpPr>
          <p:sp>
            <p:nvSpPr>
              <p:cNvPr id="239" name="Freeform 238"/>
              <p:cNvSpPr/>
              <p:nvPr/>
            </p:nvSpPr>
            <p:spPr>
              <a:xfrm>
                <a:off x="1709640" y="4148280"/>
                <a:ext cx="1308240" cy="409320"/>
              </a:xfrm>
              <a:custGeom>
                <a:avLst>
                  <a:gd name="f0" fmla="val 83"/>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240" name="Group 239"/>
              <p:cNvGrpSpPr/>
              <p:nvPr/>
            </p:nvGrpSpPr>
            <p:grpSpPr>
              <a:xfrm>
                <a:off x="1611720" y="4148280"/>
                <a:ext cx="1387080" cy="387360"/>
                <a:chOff x="1611720" y="4148280"/>
                <a:chExt cx="1387080" cy="387360"/>
              </a:xfrm>
            </p:grpSpPr>
            <p:sp>
              <p:nvSpPr>
                <p:cNvPr id="241" name="Freeform 240"/>
                <p:cNvSpPr/>
                <p:nvPr/>
              </p:nvSpPr>
              <p:spPr>
                <a:xfrm>
                  <a:off x="1709640" y="4148280"/>
                  <a:ext cx="1289160" cy="387360"/>
                </a:xfrm>
                <a:custGeom>
                  <a:avLst>
                    <a:gd name="f0" fmla="val 8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242" name="Group 241"/>
                <p:cNvGrpSpPr/>
                <p:nvPr/>
              </p:nvGrpSpPr>
              <p:grpSpPr>
                <a:xfrm>
                  <a:off x="1611720" y="4148280"/>
                  <a:ext cx="1366560" cy="370195"/>
                  <a:chOff x="1611720" y="4148280"/>
                  <a:chExt cx="1366560" cy="370195"/>
                </a:xfrm>
              </p:grpSpPr>
              <p:sp>
                <p:nvSpPr>
                  <p:cNvPr id="243" name="Freeform 242"/>
                  <p:cNvSpPr/>
                  <p:nvPr/>
                </p:nvSpPr>
                <p:spPr>
                  <a:xfrm>
                    <a:off x="1709640" y="4148280"/>
                    <a:ext cx="1268640" cy="365040"/>
                  </a:xfrm>
                  <a:custGeom>
                    <a:avLst>
                      <a:gd name="f0" fmla="val 93"/>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244" name="Group 243"/>
                  <p:cNvGrpSpPr/>
                  <p:nvPr/>
                </p:nvGrpSpPr>
                <p:grpSpPr>
                  <a:xfrm>
                    <a:off x="1611720" y="4148280"/>
                    <a:ext cx="1347479" cy="370195"/>
                    <a:chOff x="1611720" y="4148280"/>
                    <a:chExt cx="1347479" cy="370195"/>
                  </a:xfrm>
                </p:grpSpPr>
                <p:sp>
                  <p:nvSpPr>
                    <p:cNvPr id="245" name="Freeform 244"/>
                    <p:cNvSpPr/>
                    <p:nvPr/>
                  </p:nvSpPr>
                  <p:spPr>
                    <a:xfrm>
                      <a:off x="1709640" y="4148280"/>
                      <a:ext cx="1249559" cy="347400"/>
                    </a:xfrm>
                    <a:custGeom>
                      <a:avLst>
                        <a:gd name="f0" fmla="val 99"/>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246" name="Group 245"/>
                    <p:cNvGrpSpPr/>
                    <p:nvPr/>
                  </p:nvGrpSpPr>
                  <p:grpSpPr>
                    <a:xfrm>
                      <a:off x="1611720" y="4148280"/>
                      <a:ext cx="1335960" cy="370195"/>
                      <a:chOff x="1611720" y="4148280"/>
                      <a:chExt cx="1335960" cy="370195"/>
                    </a:xfrm>
                  </p:grpSpPr>
                  <p:sp>
                    <p:nvSpPr>
                      <p:cNvPr id="247" name="Freeform 246"/>
                      <p:cNvSpPr/>
                      <p:nvPr/>
                    </p:nvSpPr>
                    <p:spPr>
                      <a:xfrm>
                        <a:off x="1709640" y="4148280"/>
                        <a:ext cx="1231920" cy="333360"/>
                      </a:xfrm>
                      <a:custGeom>
                        <a:avLst>
                          <a:gd name="f0" fmla="val 10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248" name="Group 247"/>
                      <p:cNvGrpSpPr/>
                      <p:nvPr/>
                    </p:nvGrpSpPr>
                    <p:grpSpPr>
                      <a:xfrm>
                        <a:off x="1611720" y="4148280"/>
                        <a:ext cx="1335960" cy="370195"/>
                        <a:chOff x="1611720" y="4148280"/>
                        <a:chExt cx="1335960" cy="370195"/>
                      </a:xfrm>
                    </p:grpSpPr>
                    <p:sp>
                      <p:nvSpPr>
                        <p:cNvPr id="249" name="Freeform 248"/>
                        <p:cNvSpPr/>
                        <p:nvPr/>
                      </p:nvSpPr>
                      <p:spPr>
                        <a:xfrm>
                          <a:off x="1709640" y="4148280"/>
                          <a:ext cx="1216079" cy="320400"/>
                        </a:xfrm>
                        <a:custGeom>
                          <a:avLst>
                            <a:gd name="f0" fmla="val 10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250" name="Group 249"/>
                        <p:cNvGrpSpPr/>
                        <p:nvPr/>
                      </p:nvGrpSpPr>
                      <p:grpSpPr>
                        <a:xfrm>
                          <a:off x="1611720" y="4148280"/>
                          <a:ext cx="1335960" cy="370195"/>
                          <a:chOff x="1611720" y="4148280"/>
                          <a:chExt cx="1335960" cy="370195"/>
                        </a:xfrm>
                      </p:grpSpPr>
                      <p:sp>
                        <p:nvSpPr>
                          <p:cNvPr id="251" name="Freeform 250"/>
                          <p:cNvSpPr/>
                          <p:nvPr/>
                        </p:nvSpPr>
                        <p:spPr>
                          <a:xfrm>
                            <a:off x="1709640" y="4148280"/>
                            <a:ext cx="1201679" cy="306360"/>
                          </a:xfrm>
                          <a:custGeom>
                            <a:avLst>
                              <a:gd name="f0" fmla="val 11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252" name="Group 251"/>
                          <p:cNvGrpSpPr/>
                          <p:nvPr/>
                        </p:nvGrpSpPr>
                        <p:grpSpPr>
                          <a:xfrm>
                            <a:off x="1611720" y="4149719"/>
                            <a:ext cx="1335960" cy="368756"/>
                            <a:chOff x="1611720" y="4149719"/>
                            <a:chExt cx="1335960" cy="368756"/>
                          </a:xfrm>
                        </p:grpSpPr>
                        <p:sp>
                          <p:nvSpPr>
                            <p:cNvPr id="253" name="Freeform 252"/>
                            <p:cNvSpPr/>
                            <p:nvPr/>
                          </p:nvSpPr>
                          <p:spPr>
                            <a:xfrm>
                              <a:off x="1709640" y="4149719"/>
                              <a:ext cx="1187640" cy="295200"/>
                            </a:xfrm>
                            <a:custGeom>
                              <a:avLst>
                                <a:gd name="f0" fmla="val 11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254" name="Group 253"/>
                            <p:cNvGrpSpPr/>
                            <p:nvPr/>
                          </p:nvGrpSpPr>
                          <p:grpSpPr>
                            <a:xfrm>
                              <a:off x="1611720" y="4149719"/>
                              <a:ext cx="1335960" cy="368756"/>
                              <a:chOff x="1611720" y="4149719"/>
                              <a:chExt cx="1335960" cy="368756"/>
                            </a:xfrm>
                          </p:grpSpPr>
                          <p:sp>
                            <p:nvSpPr>
                              <p:cNvPr id="255" name="Freeform 254"/>
                              <p:cNvSpPr/>
                              <p:nvPr/>
                            </p:nvSpPr>
                            <p:spPr>
                              <a:xfrm>
                                <a:off x="1709640" y="4149719"/>
                                <a:ext cx="1177920" cy="287280"/>
                              </a:xfrm>
                              <a:custGeom>
                                <a:avLst>
                                  <a:gd name="f0" fmla="val 12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256" name="Group 255"/>
                              <p:cNvGrpSpPr/>
                              <p:nvPr/>
                            </p:nvGrpSpPr>
                            <p:grpSpPr>
                              <a:xfrm>
                                <a:off x="1611720" y="4149719"/>
                                <a:ext cx="1335960" cy="368756"/>
                                <a:chOff x="1611720" y="4149719"/>
                                <a:chExt cx="1335960" cy="368756"/>
                              </a:xfrm>
                            </p:grpSpPr>
                            <p:sp>
                              <p:nvSpPr>
                                <p:cNvPr id="257" name="Freeform 256"/>
                                <p:cNvSpPr/>
                                <p:nvPr/>
                              </p:nvSpPr>
                              <p:spPr>
                                <a:xfrm>
                                  <a:off x="1709640" y="4149719"/>
                                  <a:ext cx="1170000" cy="277920"/>
                                </a:xfrm>
                                <a:custGeom>
                                  <a:avLst>
                                    <a:gd name="f0" fmla="val 124"/>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258" name="Group 257"/>
                                <p:cNvGrpSpPr/>
                                <p:nvPr/>
                              </p:nvGrpSpPr>
                              <p:grpSpPr>
                                <a:xfrm>
                                  <a:off x="1611720" y="4149719"/>
                                  <a:ext cx="1335960" cy="368756"/>
                                  <a:chOff x="1611720" y="4149719"/>
                                  <a:chExt cx="1335960" cy="368756"/>
                                </a:xfrm>
                              </p:grpSpPr>
                              <p:sp>
                                <p:nvSpPr>
                                  <p:cNvPr id="259" name="Freeform 258"/>
                                  <p:cNvSpPr/>
                                  <p:nvPr/>
                                </p:nvSpPr>
                                <p:spPr>
                                  <a:xfrm>
                                    <a:off x="1709640" y="4149719"/>
                                    <a:ext cx="1162080" cy="270000"/>
                                  </a:xfrm>
                                  <a:custGeom>
                                    <a:avLst>
                                      <a:gd name="f0" fmla="val 127"/>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260" name="Group 259"/>
                                  <p:cNvGrpSpPr/>
                                  <p:nvPr/>
                                </p:nvGrpSpPr>
                                <p:grpSpPr>
                                  <a:xfrm>
                                    <a:off x="1611720" y="4149719"/>
                                    <a:ext cx="1335960" cy="368756"/>
                                    <a:chOff x="1611720" y="4149719"/>
                                    <a:chExt cx="1335960" cy="368756"/>
                                  </a:xfrm>
                                </p:grpSpPr>
                                <p:sp>
                                  <p:nvSpPr>
                                    <p:cNvPr id="261" name="Freeform 260"/>
                                    <p:cNvSpPr/>
                                    <p:nvPr/>
                                  </p:nvSpPr>
                                  <p:spPr>
                                    <a:xfrm>
                                      <a:off x="1709640" y="4149719"/>
                                      <a:ext cx="1155960" cy="266760"/>
                                    </a:xfrm>
                                    <a:custGeom>
                                      <a:avLst>
                                        <a:gd name="f0" fmla="val 12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262" name="Group 261"/>
                                    <p:cNvGrpSpPr/>
                                    <p:nvPr/>
                                  </p:nvGrpSpPr>
                                  <p:grpSpPr>
                                    <a:xfrm>
                                      <a:off x="1611720" y="4149719"/>
                                      <a:ext cx="1335960" cy="368756"/>
                                      <a:chOff x="1611720" y="4149719"/>
                                      <a:chExt cx="1335960" cy="368756"/>
                                    </a:xfrm>
                                  </p:grpSpPr>
                                  <p:sp>
                                    <p:nvSpPr>
                                      <p:cNvPr id="263" name="Freeform 262"/>
                                      <p:cNvSpPr/>
                                      <p:nvPr/>
                                    </p:nvSpPr>
                                    <p:spPr>
                                      <a:xfrm>
                                        <a:off x="1709640" y="4149719"/>
                                        <a:ext cx="1149480" cy="262080"/>
                                      </a:xfrm>
                                      <a:custGeom>
                                        <a:avLst>
                                          <a:gd name="f0" fmla="val 131"/>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264" name="Group 263"/>
                                      <p:cNvGrpSpPr/>
                                      <p:nvPr/>
                                    </p:nvGrpSpPr>
                                    <p:grpSpPr>
                                      <a:xfrm>
                                        <a:off x="1611720" y="4149719"/>
                                        <a:ext cx="1335960" cy="368756"/>
                                        <a:chOff x="1611720" y="4149719"/>
                                        <a:chExt cx="1335960" cy="368756"/>
                                      </a:xfrm>
                                    </p:grpSpPr>
                                    <p:sp>
                                      <p:nvSpPr>
                                        <p:cNvPr id="265" name="Freeform 264"/>
                                        <p:cNvSpPr/>
                                        <p:nvPr/>
                                      </p:nvSpPr>
                                      <p:spPr>
                                        <a:xfrm>
                                          <a:off x="1709640" y="4149719"/>
                                          <a:ext cx="1146240" cy="257040"/>
                                        </a:xfrm>
                                        <a:custGeom>
                                          <a:avLst>
                                            <a:gd name="f0" fmla="val 133"/>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266" name="Group 265"/>
                                        <p:cNvGrpSpPr/>
                                        <p:nvPr/>
                                      </p:nvGrpSpPr>
                                      <p:grpSpPr>
                                        <a:xfrm>
                                          <a:off x="1611720" y="4149719"/>
                                          <a:ext cx="1335960" cy="368756"/>
                                          <a:chOff x="1611720" y="4149719"/>
                                          <a:chExt cx="1335960" cy="368756"/>
                                        </a:xfrm>
                                      </p:grpSpPr>
                                      <p:sp>
                                        <p:nvSpPr>
                                          <p:cNvPr id="267" name="Freeform 266"/>
                                          <p:cNvSpPr/>
                                          <p:nvPr/>
                                        </p:nvSpPr>
                                        <p:spPr>
                                          <a:xfrm>
                                            <a:off x="1709640" y="4149719"/>
                                            <a:ext cx="1143000" cy="255600"/>
                                          </a:xfrm>
                                          <a:custGeom>
                                            <a:avLst>
                                              <a:gd name="f0" fmla="val 135"/>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268" name="Group 267"/>
                                          <p:cNvGrpSpPr/>
                                          <p:nvPr/>
                                        </p:nvGrpSpPr>
                                        <p:grpSpPr>
                                          <a:xfrm>
                                            <a:off x="1611720" y="4149719"/>
                                            <a:ext cx="1335960" cy="368756"/>
                                            <a:chOff x="1611720" y="4149719"/>
                                            <a:chExt cx="1335960" cy="368756"/>
                                          </a:xfrm>
                                        </p:grpSpPr>
                                        <p:sp>
                                          <p:nvSpPr>
                                            <p:cNvPr id="269" name="Freeform 268"/>
                                            <p:cNvSpPr/>
                                            <p:nvPr/>
                                          </p:nvSpPr>
                                          <p:spPr>
                                            <a:xfrm>
                                              <a:off x="1709640" y="4149719"/>
                                              <a:ext cx="1141560" cy="255600"/>
                                            </a:xfrm>
                                            <a:custGeom>
                                              <a:avLst>
                                                <a:gd name="f0" fmla="val 135"/>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sp>
                                          <p:nvSpPr>
                                            <p:cNvPr id="270" name="Freeform 269"/>
                                            <p:cNvSpPr/>
                                            <p:nvPr/>
                                          </p:nvSpPr>
                                          <p:spPr>
                                            <a:xfrm>
                                              <a:off x="1611720" y="4149719"/>
                                              <a:ext cx="1335960" cy="368756"/>
                                            </a:xfrm>
                                            <a:custGeom>
                                              <a:avLst>
                                                <a:gd name="f0" fmla="val 135"/>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t" anchorCtr="0" compatLnSpc="0">
                                              <a:spAutoFit/>
                                            </a:bodyPr>
                                            <a:lstStyle/>
                                            <a:p>
                                              <a:pPr marL="0" marR="0" lvl="0" indent="0" algn="l" rtl="0" hangingPunct="1">
                                                <a:lnSpc>
                                                  <a:spcPct val="93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r>
                                                <a:rPr lang="en-GB" sz="2000" b="0" i="0" u="none" strike="noStrike" baseline="0" dirty="0">
                                                  <a:ln>
                                                    <a:noFill/>
                                                  </a:ln>
                                                  <a:solidFill>
                                                    <a:srgbClr val="000000"/>
                                                  </a:solidFill>
                                                  <a:latin typeface="Times New Roman" pitchFamily="18"/>
                                                  <a:ea typeface="AR PL ShanHeiSun Uni" pitchFamily="2"/>
                                                  <a:cs typeface="Tahoma" pitchFamily="2"/>
                                                </a:rPr>
                                                <a:t>C=N</a:t>
                                              </a:r>
                                              <a:r>
                                                <a:rPr lang="en-GB" sz="2000" b="0" i="0" u="none" strike="noStrike" baseline="-25000" dirty="0">
                                                  <a:ln>
                                                    <a:noFill/>
                                                  </a:ln>
                                                  <a:solidFill>
                                                    <a:srgbClr val="000000"/>
                                                  </a:solidFill>
                                                  <a:latin typeface="Times New Roman" pitchFamily="18"/>
                                                  <a:ea typeface="AR PL ShanHeiSun Uni" pitchFamily="2"/>
                                                  <a:cs typeface="Tahoma" pitchFamily="2"/>
                                                </a:rPr>
                                                <a:t>B</a:t>
                                              </a:r>
                                              <a:r>
                                                <a:rPr lang="en-GB" sz="2000" b="0" i="0" u="none" strike="noStrike" baseline="0" dirty="0">
                                                  <a:ln>
                                                    <a:noFill/>
                                                  </a:ln>
                                                  <a:solidFill>
                                                    <a:srgbClr val="000000"/>
                                                  </a:solidFill>
                                                  <a:latin typeface="Times New Roman" pitchFamily="18"/>
                                                  <a:ea typeface="AR PL ShanHeiSun Uni" pitchFamily="2"/>
                                                  <a:cs typeface="Tahoma" pitchFamily="2"/>
                                                </a:rPr>
                                                <a:t>+M</a:t>
                                              </a:r>
                                              <a:endParaRPr lang="en-GB" sz="2400" b="0" i="0" u="none" strike="noStrike" baseline="0" dirty="0">
                                                <a:ln>
                                                  <a:noFill/>
                                                </a:ln>
                                                <a:solidFill>
                                                  <a:srgbClr val="000000"/>
                                                </a:solidFill>
                                                <a:latin typeface="Times New Roman" pitchFamily="18"/>
                                                <a:ea typeface="AR PL ShanHeiSun Uni" pitchFamily="2"/>
                                                <a:cs typeface="Tahoma" pitchFamily="2"/>
                                              </a:endParaRPr>
                                            </a:p>
                                          </p:txBody>
                                        </p:sp>
                                      </p:grpSp>
                                    </p:grpSp>
                                  </p:grpSp>
                                </p:grpSp>
                              </p:grpSp>
                            </p:grpSp>
                          </p:grpSp>
                        </p:grpSp>
                      </p:grpSp>
                    </p:grpSp>
                  </p:grpSp>
                </p:grpSp>
              </p:grpSp>
            </p:grpSp>
          </p:grpSp>
        </p:grpSp>
      </p:grpSp>
      <p:sp>
        <p:nvSpPr>
          <p:cNvPr id="271" name="Straight Connector 270"/>
          <p:cNvSpPr/>
          <p:nvPr/>
        </p:nvSpPr>
        <p:spPr>
          <a:xfrm>
            <a:off x="3157559" y="3714840"/>
            <a:ext cx="1441" cy="1371600"/>
          </a:xfrm>
          <a:prstGeom prst="line">
            <a:avLst/>
          </a:prstGeom>
          <a:noFill/>
          <a:ln w="38160">
            <a:solidFill>
              <a:srgbClr val="000000"/>
            </a:solidFill>
            <a:prstDash val="solid"/>
            <a:miter/>
          </a:ln>
        </p:spPr>
        <p:txBody>
          <a:bodyPr vert="horz" wrap="none" lIns="90000" tIns="46800" rIns="90000" bIns="46800" anchor="t"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sp>
        <p:nvSpPr>
          <p:cNvPr id="272" name="Straight Connector 271"/>
          <p:cNvSpPr/>
          <p:nvPr/>
        </p:nvSpPr>
        <p:spPr>
          <a:xfrm>
            <a:off x="5448239" y="5637360"/>
            <a:ext cx="2133721" cy="1440"/>
          </a:xfrm>
          <a:prstGeom prst="line">
            <a:avLst/>
          </a:prstGeom>
          <a:noFill/>
          <a:ln w="9360">
            <a:solidFill>
              <a:srgbClr val="000000"/>
            </a:solidFill>
            <a:prstDash val="solid"/>
            <a:miter/>
            <a:tailEnd type="arrow"/>
          </a:ln>
        </p:spPr>
        <p:txBody>
          <a:bodyPr vert="horz" wrap="none" lIns="90000" tIns="46800" rIns="90000" bIns="46800" anchor="t"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273" name="Group 272"/>
          <p:cNvGrpSpPr/>
          <p:nvPr/>
        </p:nvGrpSpPr>
        <p:grpSpPr>
          <a:xfrm>
            <a:off x="5500800" y="4855080"/>
            <a:ext cx="2373120" cy="555120"/>
            <a:chOff x="5372280" y="4811760"/>
            <a:chExt cx="2373120" cy="555120"/>
          </a:xfrm>
        </p:grpSpPr>
        <p:sp>
          <p:nvSpPr>
            <p:cNvPr id="274" name="Freeform 273"/>
            <p:cNvSpPr/>
            <p:nvPr/>
          </p:nvSpPr>
          <p:spPr>
            <a:xfrm>
              <a:off x="5372280" y="4811760"/>
              <a:ext cx="2373120" cy="431640"/>
            </a:xfrm>
            <a:custGeom>
              <a:avLst>
                <a:gd name="f0" fmla="val 79"/>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275" name="Group 274"/>
            <p:cNvGrpSpPr/>
            <p:nvPr/>
          </p:nvGrpSpPr>
          <p:grpSpPr>
            <a:xfrm>
              <a:off x="5372280" y="4811760"/>
              <a:ext cx="2350800" cy="555120"/>
              <a:chOff x="5372280" y="4811760"/>
              <a:chExt cx="2350800" cy="555120"/>
            </a:xfrm>
          </p:grpSpPr>
          <p:sp>
            <p:nvSpPr>
              <p:cNvPr id="276" name="Freeform 275"/>
              <p:cNvSpPr/>
              <p:nvPr/>
            </p:nvSpPr>
            <p:spPr>
              <a:xfrm>
                <a:off x="5372280" y="4811760"/>
                <a:ext cx="2350800" cy="409680"/>
              </a:xfrm>
              <a:custGeom>
                <a:avLst>
                  <a:gd name="f0" fmla="val 83"/>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277" name="Group 276"/>
              <p:cNvGrpSpPr/>
              <p:nvPr/>
            </p:nvGrpSpPr>
            <p:grpSpPr>
              <a:xfrm>
                <a:off x="5372280" y="4811760"/>
                <a:ext cx="2328840" cy="555120"/>
                <a:chOff x="5372280" y="4811760"/>
                <a:chExt cx="2328840" cy="555120"/>
              </a:xfrm>
            </p:grpSpPr>
            <p:sp>
              <p:nvSpPr>
                <p:cNvPr id="278" name="Freeform 277"/>
                <p:cNvSpPr/>
                <p:nvPr/>
              </p:nvSpPr>
              <p:spPr>
                <a:xfrm>
                  <a:off x="5372280" y="4811760"/>
                  <a:ext cx="2328840" cy="387360"/>
                </a:xfrm>
                <a:custGeom>
                  <a:avLst>
                    <a:gd name="f0" fmla="val 8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279" name="Group 278"/>
                <p:cNvGrpSpPr/>
                <p:nvPr/>
              </p:nvGrpSpPr>
              <p:grpSpPr>
                <a:xfrm>
                  <a:off x="5372280" y="4811760"/>
                  <a:ext cx="2309760" cy="555120"/>
                  <a:chOff x="5372280" y="4811760"/>
                  <a:chExt cx="2309760" cy="555120"/>
                </a:xfrm>
              </p:grpSpPr>
              <p:sp>
                <p:nvSpPr>
                  <p:cNvPr id="280" name="Freeform 279"/>
                  <p:cNvSpPr/>
                  <p:nvPr/>
                </p:nvSpPr>
                <p:spPr>
                  <a:xfrm>
                    <a:off x="5372280" y="4811760"/>
                    <a:ext cx="2309760" cy="368279"/>
                  </a:xfrm>
                  <a:custGeom>
                    <a:avLst>
                      <a:gd name="f0" fmla="val 93"/>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281" name="Group 280"/>
                  <p:cNvGrpSpPr/>
                  <p:nvPr/>
                </p:nvGrpSpPr>
                <p:grpSpPr>
                  <a:xfrm>
                    <a:off x="5372280" y="4811760"/>
                    <a:ext cx="2288880" cy="555120"/>
                    <a:chOff x="5372280" y="4811760"/>
                    <a:chExt cx="2288880" cy="555120"/>
                  </a:xfrm>
                </p:grpSpPr>
                <p:sp>
                  <p:nvSpPr>
                    <p:cNvPr id="282" name="Freeform 281"/>
                    <p:cNvSpPr/>
                    <p:nvPr/>
                  </p:nvSpPr>
                  <p:spPr>
                    <a:xfrm>
                      <a:off x="5372280" y="4811760"/>
                      <a:ext cx="2288880" cy="350640"/>
                    </a:xfrm>
                    <a:custGeom>
                      <a:avLst>
                        <a:gd name="f0" fmla="val 9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283" name="Group 282"/>
                    <p:cNvGrpSpPr/>
                    <p:nvPr/>
                  </p:nvGrpSpPr>
                  <p:grpSpPr>
                    <a:xfrm>
                      <a:off x="5372280" y="4811760"/>
                      <a:ext cx="2271600" cy="555120"/>
                      <a:chOff x="5372280" y="4811760"/>
                      <a:chExt cx="2271600" cy="555120"/>
                    </a:xfrm>
                  </p:grpSpPr>
                  <p:sp>
                    <p:nvSpPr>
                      <p:cNvPr id="284" name="Freeform 283"/>
                      <p:cNvSpPr/>
                      <p:nvPr/>
                    </p:nvSpPr>
                    <p:spPr>
                      <a:xfrm>
                        <a:off x="5372280" y="4811760"/>
                        <a:ext cx="2271600" cy="338040"/>
                      </a:xfrm>
                      <a:custGeom>
                        <a:avLst>
                          <a:gd name="f0" fmla="val 101"/>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285" name="Group 284"/>
                      <p:cNvGrpSpPr/>
                      <p:nvPr/>
                    </p:nvGrpSpPr>
                    <p:grpSpPr>
                      <a:xfrm>
                        <a:off x="5372280" y="4811760"/>
                        <a:ext cx="2255760" cy="555120"/>
                        <a:chOff x="5372280" y="4811760"/>
                        <a:chExt cx="2255760" cy="555120"/>
                      </a:xfrm>
                    </p:grpSpPr>
                    <p:sp>
                      <p:nvSpPr>
                        <p:cNvPr id="286" name="Freeform 285"/>
                        <p:cNvSpPr/>
                        <p:nvPr/>
                      </p:nvSpPr>
                      <p:spPr>
                        <a:xfrm>
                          <a:off x="5372280" y="4811760"/>
                          <a:ext cx="2255760" cy="322200"/>
                        </a:xfrm>
                        <a:custGeom>
                          <a:avLst>
                            <a:gd name="f0" fmla="val 10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287" name="Group 286"/>
                        <p:cNvGrpSpPr/>
                        <p:nvPr/>
                      </p:nvGrpSpPr>
                      <p:grpSpPr>
                        <a:xfrm>
                          <a:off x="5372280" y="4811760"/>
                          <a:ext cx="2241360" cy="555120"/>
                          <a:chOff x="5372280" y="4811760"/>
                          <a:chExt cx="2241360" cy="555120"/>
                        </a:xfrm>
                      </p:grpSpPr>
                      <p:sp>
                        <p:nvSpPr>
                          <p:cNvPr id="288" name="Freeform 287"/>
                          <p:cNvSpPr/>
                          <p:nvPr/>
                        </p:nvSpPr>
                        <p:spPr>
                          <a:xfrm>
                            <a:off x="5372280" y="4811760"/>
                            <a:ext cx="2241360" cy="309600"/>
                          </a:xfrm>
                          <a:custGeom>
                            <a:avLst>
                              <a:gd name="f0" fmla="val 111"/>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289" name="Group 288"/>
                          <p:cNvGrpSpPr/>
                          <p:nvPr/>
                        </p:nvGrpSpPr>
                        <p:grpSpPr>
                          <a:xfrm>
                            <a:off x="5373720" y="4811760"/>
                            <a:ext cx="2227320" cy="555120"/>
                            <a:chOff x="5373720" y="4811760"/>
                            <a:chExt cx="2227320" cy="555120"/>
                          </a:xfrm>
                        </p:grpSpPr>
                        <p:sp>
                          <p:nvSpPr>
                            <p:cNvPr id="290" name="Freeform 289"/>
                            <p:cNvSpPr/>
                            <p:nvPr/>
                          </p:nvSpPr>
                          <p:spPr>
                            <a:xfrm>
                              <a:off x="5373720" y="4811760"/>
                              <a:ext cx="2227320" cy="299880"/>
                            </a:xfrm>
                            <a:custGeom>
                              <a:avLst>
                                <a:gd name="f0" fmla="val 114"/>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291" name="Group 290"/>
                            <p:cNvGrpSpPr/>
                            <p:nvPr/>
                          </p:nvGrpSpPr>
                          <p:grpSpPr>
                            <a:xfrm>
                              <a:off x="5373720" y="4811760"/>
                              <a:ext cx="2216160" cy="555120"/>
                              <a:chOff x="5373720" y="4811760"/>
                              <a:chExt cx="2216160" cy="555120"/>
                            </a:xfrm>
                          </p:grpSpPr>
                          <p:sp>
                            <p:nvSpPr>
                              <p:cNvPr id="292" name="Freeform 291"/>
                              <p:cNvSpPr/>
                              <p:nvPr/>
                            </p:nvSpPr>
                            <p:spPr>
                              <a:xfrm>
                                <a:off x="5373720" y="4811760"/>
                                <a:ext cx="2216160" cy="288720"/>
                              </a:xfrm>
                              <a:custGeom>
                                <a:avLst>
                                  <a:gd name="f0" fmla="val 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293" name="Group 292"/>
                              <p:cNvGrpSpPr/>
                              <p:nvPr/>
                            </p:nvGrpSpPr>
                            <p:grpSpPr>
                              <a:xfrm>
                                <a:off x="5373720" y="4811760"/>
                                <a:ext cx="2204999" cy="555120"/>
                                <a:chOff x="5373720" y="4811760"/>
                                <a:chExt cx="2204999" cy="555120"/>
                              </a:xfrm>
                            </p:grpSpPr>
                            <p:sp>
                              <p:nvSpPr>
                                <p:cNvPr id="294" name="Freeform 293"/>
                                <p:cNvSpPr/>
                                <p:nvPr/>
                              </p:nvSpPr>
                              <p:spPr>
                                <a:xfrm>
                                  <a:off x="5373720" y="4811760"/>
                                  <a:ext cx="2204999" cy="279360"/>
                                </a:xfrm>
                                <a:custGeom>
                                  <a:avLst>
                                    <a:gd name="f0" fmla="val 12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295" name="Group 294"/>
                                <p:cNvGrpSpPr/>
                                <p:nvPr/>
                              </p:nvGrpSpPr>
                              <p:grpSpPr>
                                <a:xfrm>
                                  <a:off x="5373720" y="4811760"/>
                                  <a:ext cx="2197080" cy="555120"/>
                                  <a:chOff x="5373720" y="4811760"/>
                                  <a:chExt cx="2197080" cy="555120"/>
                                </a:xfrm>
                              </p:grpSpPr>
                              <p:sp>
                                <p:nvSpPr>
                                  <p:cNvPr id="296" name="Freeform 295"/>
                                  <p:cNvSpPr/>
                                  <p:nvPr/>
                                </p:nvSpPr>
                                <p:spPr>
                                  <a:xfrm>
                                    <a:off x="5373720" y="4811760"/>
                                    <a:ext cx="2197080" cy="270000"/>
                                  </a:xfrm>
                                  <a:custGeom>
                                    <a:avLst>
                                      <a:gd name="f0" fmla="val 127"/>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297" name="Group 296"/>
                                  <p:cNvGrpSpPr/>
                                  <p:nvPr/>
                                </p:nvGrpSpPr>
                                <p:grpSpPr>
                                  <a:xfrm>
                                    <a:off x="5373720" y="4811760"/>
                                    <a:ext cx="2190600" cy="555120"/>
                                    <a:chOff x="5373720" y="4811760"/>
                                    <a:chExt cx="2190600" cy="555120"/>
                                  </a:xfrm>
                                </p:grpSpPr>
                                <p:sp>
                                  <p:nvSpPr>
                                    <p:cNvPr id="298" name="Freeform 297"/>
                                    <p:cNvSpPr/>
                                    <p:nvPr/>
                                  </p:nvSpPr>
                                  <p:spPr>
                                    <a:xfrm>
                                      <a:off x="5373720" y="4811760"/>
                                      <a:ext cx="2190600" cy="263520"/>
                                    </a:xfrm>
                                    <a:custGeom>
                                      <a:avLst>
                                        <a:gd name="f0" fmla="val 13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299" name="Group 298"/>
                                    <p:cNvGrpSpPr/>
                                    <p:nvPr/>
                                  </p:nvGrpSpPr>
                                  <p:grpSpPr>
                                    <a:xfrm>
                                      <a:off x="5373720" y="4811760"/>
                                      <a:ext cx="2185920" cy="555120"/>
                                      <a:chOff x="5373720" y="4811760"/>
                                      <a:chExt cx="2185920" cy="555120"/>
                                    </a:xfrm>
                                  </p:grpSpPr>
                                  <p:sp>
                                    <p:nvSpPr>
                                      <p:cNvPr id="300" name="Freeform 299"/>
                                      <p:cNvSpPr/>
                                      <p:nvPr/>
                                    </p:nvSpPr>
                                    <p:spPr>
                                      <a:xfrm>
                                        <a:off x="5373720" y="4811760"/>
                                        <a:ext cx="2185920" cy="260280"/>
                                      </a:xfrm>
                                      <a:custGeom>
                                        <a:avLst>
                                          <a:gd name="f0" fmla="val 131"/>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301" name="Group 300"/>
                                      <p:cNvGrpSpPr/>
                                      <p:nvPr/>
                                    </p:nvGrpSpPr>
                                    <p:grpSpPr>
                                      <a:xfrm>
                                        <a:off x="5373720" y="4811760"/>
                                        <a:ext cx="2181240" cy="555120"/>
                                        <a:chOff x="5373720" y="4811760"/>
                                        <a:chExt cx="2181240" cy="555120"/>
                                      </a:xfrm>
                                    </p:grpSpPr>
                                    <p:sp>
                                      <p:nvSpPr>
                                        <p:cNvPr id="302" name="Freeform 301"/>
                                        <p:cNvSpPr/>
                                        <p:nvPr/>
                                      </p:nvSpPr>
                                      <p:spPr>
                                        <a:xfrm>
                                          <a:off x="5373720" y="4811760"/>
                                          <a:ext cx="2181240" cy="257040"/>
                                        </a:xfrm>
                                        <a:custGeom>
                                          <a:avLst>
                                            <a:gd name="f0" fmla="val 133"/>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303" name="Group 302"/>
                                        <p:cNvGrpSpPr/>
                                        <p:nvPr/>
                                      </p:nvGrpSpPr>
                                      <p:grpSpPr>
                                        <a:xfrm>
                                          <a:off x="5373720" y="4811760"/>
                                          <a:ext cx="2178000" cy="555120"/>
                                          <a:chOff x="5373720" y="4811760"/>
                                          <a:chExt cx="2178000" cy="555120"/>
                                        </a:xfrm>
                                      </p:grpSpPr>
                                      <p:sp>
                                        <p:nvSpPr>
                                          <p:cNvPr id="304" name="Freeform 303"/>
                                          <p:cNvSpPr/>
                                          <p:nvPr/>
                                        </p:nvSpPr>
                                        <p:spPr>
                                          <a:xfrm>
                                            <a:off x="5373720" y="4811760"/>
                                            <a:ext cx="2178000" cy="255600"/>
                                          </a:xfrm>
                                          <a:custGeom>
                                            <a:avLst>
                                              <a:gd name="f0" fmla="val 135"/>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305" name="Group 304"/>
                                          <p:cNvGrpSpPr/>
                                          <p:nvPr/>
                                        </p:nvGrpSpPr>
                                        <p:grpSpPr>
                                          <a:xfrm>
                                            <a:off x="5373720" y="4811760"/>
                                            <a:ext cx="2178000" cy="555120"/>
                                            <a:chOff x="5373720" y="4811760"/>
                                            <a:chExt cx="2178000" cy="555120"/>
                                          </a:xfrm>
                                        </p:grpSpPr>
                                        <p:sp>
                                          <p:nvSpPr>
                                            <p:cNvPr id="306" name="Freeform 305"/>
                                            <p:cNvSpPr/>
                                            <p:nvPr/>
                                          </p:nvSpPr>
                                          <p:spPr>
                                            <a:xfrm>
                                              <a:off x="5373720" y="4811760"/>
                                              <a:ext cx="2178000" cy="255600"/>
                                            </a:xfrm>
                                            <a:custGeom>
                                              <a:avLst>
                                                <a:gd name="f0" fmla="val 135"/>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sp>
                                          <p:nvSpPr>
                                            <p:cNvPr id="307" name="Freeform 306"/>
                                            <p:cNvSpPr/>
                                            <p:nvPr/>
                                          </p:nvSpPr>
                                          <p:spPr>
                                            <a:xfrm>
                                              <a:off x="5419800" y="4811760"/>
                                              <a:ext cx="2085839" cy="555120"/>
                                            </a:xfrm>
                                            <a:custGeom>
                                              <a:avLst>
                                                <a:gd name="f0" fmla="val 135"/>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t" anchorCtr="0" compatLnSpc="0">
                                              <a:spAutoFit/>
                                            </a:bodyPr>
                                            <a:lstStyle/>
                                            <a:p>
                                              <a:pPr marL="0" marR="0" lvl="0" indent="0" algn="l" rtl="0" hangingPunct="0">
                                                <a:lnSpc>
                                                  <a:spcPct val="93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r>
                                                <a:rPr lang="en-GB" sz="2400" b="0" i="0" u="none" strike="noStrike" baseline="0" dirty="0">
                                                  <a:ln>
                                                    <a:noFill/>
                                                  </a:ln>
                                                  <a:solidFill>
                                                    <a:srgbClr val="000000"/>
                                                  </a:solidFill>
                                                  <a:latin typeface="Times New Roman" pitchFamily="18"/>
                                                  <a:ea typeface="AR PL ShanHeiSun Uni" pitchFamily="2"/>
                                                  <a:cs typeface="Tahoma" pitchFamily="2"/>
                                                </a:rPr>
                                                <a:t>        ENC</a:t>
                                              </a:r>
                                              <a:r>
                                                <a:rPr lang="en-GB" sz="2400" b="0" i="0" u="none" strike="noStrike" baseline="-25000" dirty="0">
                                                  <a:ln>
                                                    <a:noFill/>
                                                  </a:ln>
                                                  <a:solidFill>
                                                    <a:srgbClr val="000000"/>
                                                  </a:solidFill>
                                                  <a:latin typeface="Times New Roman" pitchFamily="18"/>
                                                  <a:ea typeface="AR PL ShanHeiSun Uni" pitchFamily="2"/>
                                                  <a:cs typeface="Tahoma" pitchFamily="2"/>
                                                </a:rPr>
                                                <a:t>EB</a:t>
                                              </a:r>
                                              <a:r>
                                                <a:rPr lang="en-GB" sz="2400" b="0" i="0" u="none" strike="noStrike" baseline="0" dirty="0">
                                                  <a:ln>
                                                    <a:noFill/>
                                                  </a:ln>
                                                  <a:solidFill>
                                                    <a:srgbClr val="000000"/>
                                                  </a:solidFill>
                                                  <a:latin typeface="Times New Roman" pitchFamily="18"/>
                                                  <a:ea typeface="AR PL ShanHeiSun Uni" pitchFamily="2"/>
                                                  <a:cs typeface="Tahoma" pitchFamily="2"/>
                                                </a:rPr>
                                                <a:t>(C')</a:t>
                                              </a:r>
                                            </a:p>
                                          </p:txBody>
                                        </p:sp>
                                      </p:grpSp>
                                    </p:grpSp>
                                  </p:grpSp>
                                </p:grpSp>
                              </p:grpSp>
                            </p:grpSp>
                          </p:grpSp>
                        </p:grpSp>
                      </p:grpSp>
                    </p:grpSp>
                  </p:grpSp>
                </p:grpSp>
              </p:grpSp>
            </p:grpSp>
          </p:grpSp>
        </p:grpSp>
      </p:grpSp>
      <p:grpSp>
        <p:nvGrpSpPr>
          <p:cNvPr id="308" name="Group 307"/>
          <p:cNvGrpSpPr/>
          <p:nvPr/>
        </p:nvGrpSpPr>
        <p:grpSpPr>
          <a:xfrm>
            <a:off x="3277080" y="3789360"/>
            <a:ext cx="3269520" cy="2197800"/>
            <a:chOff x="3277080" y="3789360"/>
            <a:chExt cx="3269520" cy="2197800"/>
          </a:xfrm>
        </p:grpSpPr>
        <p:sp>
          <p:nvSpPr>
            <p:cNvPr id="309" name="Freeform 308"/>
            <p:cNvSpPr/>
            <p:nvPr/>
          </p:nvSpPr>
          <p:spPr>
            <a:xfrm>
              <a:off x="3660840" y="3789360"/>
              <a:ext cx="2673360" cy="1752479"/>
            </a:xfrm>
            <a:custGeom>
              <a:avLst>
                <a:gd name="f0" fmla="val 19"/>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310" name="Group 309"/>
            <p:cNvGrpSpPr/>
            <p:nvPr/>
          </p:nvGrpSpPr>
          <p:grpSpPr>
            <a:xfrm>
              <a:off x="3277080" y="3789360"/>
              <a:ext cx="3269520" cy="2197800"/>
              <a:chOff x="3277080" y="3789360"/>
              <a:chExt cx="3269520" cy="2197800"/>
            </a:xfrm>
          </p:grpSpPr>
          <p:sp>
            <p:nvSpPr>
              <p:cNvPr id="311" name="Freeform 310"/>
              <p:cNvSpPr/>
              <p:nvPr/>
            </p:nvSpPr>
            <p:spPr>
              <a:xfrm>
                <a:off x="3660840" y="3789360"/>
                <a:ext cx="2651039" cy="1733399"/>
              </a:xfrm>
              <a:custGeom>
                <a:avLst>
                  <a:gd name="f0" fmla="val 19"/>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312" name="Group 311"/>
              <p:cNvGrpSpPr/>
              <p:nvPr/>
            </p:nvGrpSpPr>
            <p:grpSpPr>
              <a:xfrm>
                <a:off x="3277080" y="3789360"/>
                <a:ext cx="3269520" cy="2197800"/>
                <a:chOff x="3277080" y="3789360"/>
                <a:chExt cx="3269520" cy="2197800"/>
              </a:xfrm>
            </p:grpSpPr>
            <p:sp>
              <p:nvSpPr>
                <p:cNvPr id="313" name="Freeform 312"/>
                <p:cNvSpPr/>
                <p:nvPr/>
              </p:nvSpPr>
              <p:spPr>
                <a:xfrm>
                  <a:off x="3660840" y="3789360"/>
                  <a:ext cx="2631960" cy="1716119"/>
                </a:xfrm>
                <a:custGeom>
                  <a:avLst>
                    <a:gd name="f0" fmla="val 2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314" name="Group 313"/>
                <p:cNvGrpSpPr/>
                <p:nvPr/>
              </p:nvGrpSpPr>
              <p:grpSpPr>
                <a:xfrm>
                  <a:off x="3277080" y="3789360"/>
                  <a:ext cx="3269520" cy="2197800"/>
                  <a:chOff x="3277080" y="3789360"/>
                  <a:chExt cx="3269520" cy="2197800"/>
                </a:xfrm>
              </p:grpSpPr>
              <p:sp>
                <p:nvSpPr>
                  <p:cNvPr id="315" name="Freeform 314"/>
                  <p:cNvSpPr/>
                  <p:nvPr/>
                </p:nvSpPr>
                <p:spPr>
                  <a:xfrm>
                    <a:off x="3660840" y="3789360"/>
                    <a:ext cx="2616120" cy="1698480"/>
                  </a:xfrm>
                  <a:custGeom>
                    <a:avLst>
                      <a:gd name="f0" fmla="val 2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316" name="Group 315"/>
                  <p:cNvGrpSpPr/>
                  <p:nvPr/>
                </p:nvGrpSpPr>
                <p:grpSpPr>
                  <a:xfrm>
                    <a:off x="3277080" y="3789360"/>
                    <a:ext cx="3269520" cy="2197800"/>
                    <a:chOff x="3277080" y="3789360"/>
                    <a:chExt cx="3269520" cy="2197800"/>
                  </a:xfrm>
                </p:grpSpPr>
                <p:sp>
                  <p:nvSpPr>
                    <p:cNvPr id="317" name="Freeform 316"/>
                    <p:cNvSpPr/>
                    <p:nvPr/>
                  </p:nvSpPr>
                  <p:spPr>
                    <a:xfrm>
                      <a:off x="3660840" y="3789360"/>
                      <a:ext cx="2598840" cy="1682639"/>
                    </a:xfrm>
                    <a:custGeom>
                      <a:avLst>
                        <a:gd name="f0" fmla="val 2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318" name="Group 317"/>
                    <p:cNvGrpSpPr/>
                    <p:nvPr/>
                  </p:nvGrpSpPr>
                  <p:grpSpPr>
                    <a:xfrm>
                      <a:off x="3277080" y="3789360"/>
                      <a:ext cx="3269520" cy="2197800"/>
                      <a:chOff x="3277080" y="3789360"/>
                      <a:chExt cx="3269520" cy="2197800"/>
                    </a:xfrm>
                  </p:grpSpPr>
                  <p:sp>
                    <p:nvSpPr>
                      <p:cNvPr id="319" name="Freeform 318"/>
                      <p:cNvSpPr/>
                      <p:nvPr/>
                    </p:nvSpPr>
                    <p:spPr>
                      <a:xfrm>
                        <a:off x="3660840" y="3789360"/>
                        <a:ext cx="2581200" cy="1670040"/>
                      </a:xfrm>
                      <a:custGeom>
                        <a:avLst>
                          <a:gd name="f0" fmla="val 2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320" name="Group 319"/>
                      <p:cNvGrpSpPr/>
                      <p:nvPr/>
                    </p:nvGrpSpPr>
                    <p:grpSpPr>
                      <a:xfrm>
                        <a:off x="3277080" y="3789360"/>
                        <a:ext cx="3269520" cy="2197800"/>
                        <a:chOff x="3277080" y="3789360"/>
                        <a:chExt cx="3269520" cy="2197800"/>
                      </a:xfrm>
                    </p:grpSpPr>
                    <p:sp>
                      <p:nvSpPr>
                        <p:cNvPr id="321" name="Freeform 320"/>
                        <p:cNvSpPr/>
                        <p:nvPr/>
                      </p:nvSpPr>
                      <p:spPr>
                        <a:xfrm>
                          <a:off x="3660840" y="3789360"/>
                          <a:ext cx="2565360" cy="1654200"/>
                        </a:xfrm>
                        <a:custGeom>
                          <a:avLst>
                            <a:gd name="f0" fmla="val 2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322" name="Group 321"/>
                        <p:cNvGrpSpPr/>
                        <p:nvPr/>
                      </p:nvGrpSpPr>
                      <p:grpSpPr>
                        <a:xfrm>
                          <a:off x="3277080" y="3789360"/>
                          <a:ext cx="3269520" cy="2197800"/>
                          <a:chOff x="3277080" y="3789360"/>
                          <a:chExt cx="3269520" cy="2197800"/>
                        </a:xfrm>
                      </p:grpSpPr>
                      <p:sp>
                        <p:nvSpPr>
                          <p:cNvPr id="323" name="Freeform 322"/>
                          <p:cNvSpPr/>
                          <p:nvPr/>
                        </p:nvSpPr>
                        <p:spPr>
                          <a:xfrm>
                            <a:off x="3660840" y="3789360"/>
                            <a:ext cx="2552760" cy="1643039"/>
                          </a:xfrm>
                          <a:custGeom>
                            <a:avLst>
                              <a:gd name="f0" fmla="val 2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324" name="Group 323"/>
                          <p:cNvGrpSpPr/>
                          <p:nvPr/>
                        </p:nvGrpSpPr>
                        <p:grpSpPr>
                          <a:xfrm>
                            <a:off x="3277080" y="3789360"/>
                            <a:ext cx="3269520" cy="2197800"/>
                            <a:chOff x="3277080" y="3789360"/>
                            <a:chExt cx="3269520" cy="2197800"/>
                          </a:xfrm>
                        </p:grpSpPr>
                        <p:sp>
                          <p:nvSpPr>
                            <p:cNvPr id="325" name="Freeform 324"/>
                            <p:cNvSpPr/>
                            <p:nvPr/>
                          </p:nvSpPr>
                          <p:spPr>
                            <a:xfrm>
                              <a:off x="3660840" y="3789360"/>
                              <a:ext cx="2541600" cy="1630440"/>
                            </a:xfrm>
                            <a:custGeom>
                              <a:avLst>
                                <a:gd name="f0" fmla="val 21"/>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326" name="Group 325"/>
                            <p:cNvGrpSpPr/>
                            <p:nvPr/>
                          </p:nvGrpSpPr>
                          <p:grpSpPr>
                            <a:xfrm>
                              <a:off x="3277080" y="3789360"/>
                              <a:ext cx="3269520" cy="2197800"/>
                              <a:chOff x="3277080" y="3789360"/>
                              <a:chExt cx="3269520" cy="2197800"/>
                            </a:xfrm>
                          </p:grpSpPr>
                          <p:sp>
                            <p:nvSpPr>
                              <p:cNvPr id="327" name="Freeform 326"/>
                              <p:cNvSpPr/>
                              <p:nvPr/>
                            </p:nvSpPr>
                            <p:spPr>
                              <a:xfrm>
                                <a:off x="3660840" y="3789360"/>
                                <a:ext cx="2531880" cy="1620720"/>
                              </a:xfrm>
                              <a:custGeom>
                                <a:avLst>
                                  <a:gd name="f0" fmla="val 21"/>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328" name="Group 327"/>
                              <p:cNvGrpSpPr/>
                              <p:nvPr/>
                            </p:nvGrpSpPr>
                            <p:grpSpPr>
                              <a:xfrm>
                                <a:off x="3277080" y="3789360"/>
                                <a:ext cx="3269520" cy="2197800"/>
                                <a:chOff x="3277080" y="3789360"/>
                                <a:chExt cx="3269520" cy="2197800"/>
                              </a:xfrm>
                            </p:grpSpPr>
                            <p:sp>
                              <p:nvSpPr>
                                <p:cNvPr id="329" name="Freeform 328"/>
                                <p:cNvSpPr/>
                                <p:nvPr/>
                              </p:nvSpPr>
                              <p:spPr>
                                <a:xfrm>
                                  <a:off x="3660840" y="3789360"/>
                                  <a:ext cx="2522520" cy="1611360"/>
                                </a:xfrm>
                                <a:custGeom>
                                  <a:avLst>
                                    <a:gd name="f0" fmla="val 21"/>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330" name="Group 329"/>
                                <p:cNvGrpSpPr/>
                                <p:nvPr/>
                              </p:nvGrpSpPr>
                              <p:grpSpPr>
                                <a:xfrm>
                                  <a:off x="3277080" y="3789360"/>
                                  <a:ext cx="3269520" cy="2197800"/>
                                  <a:chOff x="3277080" y="3789360"/>
                                  <a:chExt cx="3269520" cy="2197800"/>
                                </a:xfrm>
                              </p:grpSpPr>
                              <p:sp>
                                <p:nvSpPr>
                                  <p:cNvPr id="331" name="Freeform 330"/>
                                  <p:cNvSpPr/>
                                  <p:nvPr/>
                                </p:nvSpPr>
                                <p:spPr>
                                  <a:xfrm>
                                    <a:off x="3660840" y="3789360"/>
                                    <a:ext cx="2514600" cy="1604880"/>
                                  </a:xfrm>
                                  <a:custGeom>
                                    <a:avLst>
                                      <a:gd name="f0" fmla="val 21"/>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332" name="Group 331"/>
                                  <p:cNvGrpSpPr/>
                                  <p:nvPr/>
                                </p:nvGrpSpPr>
                                <p:grpSpPr>
                                  <a:xfrm>
                                    <a:off x="3277080" y="3789360"/>
                                    <a:ext cx="3269520" cy="2197800"/>
                                    <a:chOff x="3277080" y="3789360"/>
                                    <a:chExt cx="3269520" cy="2197800"/>
                                  </a:xfrm>
                                </p:grpSpPr>
                                <p:sp>
                                  <p:nvSpPr>
                                    <p:cNvPr id="333" name="Freeform 332"/>
                                    <p:cNvSpPr/>
                                    <p:nvPr/>
                                  </p:nvSpPr>
                                  <p:spPr>
                                    <a:xfrm>
                                      <a:off x="3660840" y="3789360"/>
                                      <a:ext cx="2509920" cy="1600200"/>
                                    </a:xfrm>
                                    <a:custGeom>
                                      <a:avLst>
                                        <a:gd name="f0" fmla="val 21"/>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334" name="Group 333"/>
                                    <p:cNvGrpSpPr/>
                                    <p:nvPr/>
                                  </p:nvGrpSpPr>
                                  <p:grpSpPr>
                                    <a:xfrm>
                                      <a:off x="3277080" y="3789360"/>
                                      <a:ext cx="3269520" cy="2197800"/>
                                      <a:chOff x="3277080" y="3789360"/>
                                      <a:chExt cx="3269520" cy="2197800"/>
                                    </a:xfrm>
                                  </p:grpSpPr>
                                  <p:sp>
                                    <p:nvSpPr>
                                      <p:cNvPr id="335" name="Freeform 334"/>
                                      <p:cNvSpPr/>
                                      <p:nvPr/>
                                    </p:nvSpPr>
                                    <p:spPr>
                                      <a:xfrm>
                                        <a:off x="3660840" y="3789360"/>
                                        <a:ext cx="2506680" cy="1596960"/>
                                      </a:xfrm>
                                      <a:custGeom>
                                        <a:avLst>
                                          <a:gd name="f0" fmla="val 21"/>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336" name="Group 335"/>
                                      <p:cNvGrpSpPr/>
                                      <p:nvPr/>
                                    </p:nvGrpSpPr>
                                    <p:grpSpPr>
                                      <a:xfrm>
                                        <a:off x="3277080" y="3789360"/>
                                        <a:ext cx="3269520" cy="2197800"/>
                                        <a:chOff x="3277080" y="3789360"/>
                                        <a:chExt cx="3269520" cy="2197800"/>
                                      </a:xfrm>
                                    </p:grpSpPr>
                                    <p:sp>
                                      <p:nvSpPr>
                                        <p:cNvPr id="337" name="Freeform 336"/>
                                        <p:cNvSpPr/>
                                        <p:nvPr/>
                                      </p:nvSpPr>
                                      <p:spPr>
                                        <a:xfrm>
                                          <a:off x="3660840" y="3789360"/>
                                          <a:ext cx="2503440" cy="1595520"/>
                                        </a:xfrm>
                                        <a:custGeom>
                                          <a:avLst>
                                            <a:gd name="f0" fmla="val 21"/>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338" name="Group 337"/>
                                        <p:cNvGrpSpPr/>
                                        <p:nvPr/>
                                      </p:nvGrpSpPr>
                                      <p:grpSpPr>
                                        <a:xfrm>
                                          <a:off x="3277080" y="3789360"/>
                                          <a:ext cx="3269520" cy="2197800"/>
                                          <a:chOff x="3277080" y="3789360"/>
                                          <a:chExt cx="3269520" cy="2197800"/>
                                        </a:xfrm>
                                      </p:grpSpPr>
                                      <p:sp>
                                        <p:nvSpPr>
                                          <p:cNvPr id="339" name="Freeform 338"/>
                                          <p:cNvSpPr/>
                                          <p:nvPr/>
                                        </p:nvSpPr>
                                        <p:spPr>
                                          <a:xfrm>
                                            <a:off x="3660840" y="3789360"/>
                                            <a:ext cx="2502000" cy="1592280"/>
                                          </a:xfrm>
                                          <a:custGeom>
                                            <a:avLst>
                                              <a:gd name="f0" fmla="val 21"/>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sp>
                                        <p:nvSpPr>
                                          <p:cNvPr id="340" name="Freeform 339"/>
                                          <p:cNvSpPr/>
                                          <p:nvPr/>
                                        </p:nvSpPr>
                                        <p:spPr>
                                          <a:xfrm>
                                            <a:off x="3277080" y="3789360"/>
                                            <a:ext cx="3269520" cy="2197800"/>
                                          </a:xfrm>
                                          <a:custGeom>
                                            <a:avLst>
                                              <a:gd name="f0" fmla="val 21"/>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0" tIns="0" rIns="0" bIns="0" anchor="t" anchorCtr="0" compatLnSpc="0">
                                            <a:spAutoFit/>
                                          </a:bodyPr>
                                          <a:lstStyle/>
                                          <a:p>
                                            <a:pPr marL="0" marR="0" lvl="0" indent="0" algn="l" rtl="0" hangingPunct="1">
                                              <a:lnSpc>
                                                <a:spcPct val="93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r>
                                              <a:rPr lang="en-GB" sz="2400" b="0" i="0" u="none" strike="noStrike" baseline="0">
                                                <a:ln>
                                                  <a:noFill/>
                                                </a:ln>
                                                <a:solidFill>
                                                  <a:srgbClr val="000000"/>
                                                </a:solidFill>
                                                <a:latin typeface="Times New Roman" pitchFamily="18"/>
                                                <a:ea typeface="AR PL ShanHeiSun Uni" pitchFamily="2"/>
                                                <a:cs typeface="Tahoma" pitchFamily="2"/>
                                              </a:rPr>
                                              <a:t>E can check whether</a:t>
                                            </a:r>
                                          </a:p>
                                          <a:p>
                                            <a:pPr marL="0" marR="0" lvl="0" indent="0" algn="l" rtl="0" hangingPunct="1">
                                              <a:lnSpc>
                                                <a:spcPct val="99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r>
                                              <a:rPr lang="en-GB" sz="2000" b="0" i="0" u="none" strike="noStrike" baseline="0">
                                                <a:ln>
                                                  <a:noFill/>
                                                </a:ln>
                                                <a:solidFill>
                                                  <a:srgbClr val="000000"/>
                                                </a:solidFill>
                                                <a:latin typeface="Times New Roman" pitchFamily="18"/>
                                                <a:ea typeface="AR PL ShanHeiSun Uni" pitchFamily="2"/>
                                                <a:cs typeface="Tahoma" pitchFamily="2"/>
                                              </a:rPr>
                                              <a:t>C=N</a:t>
                                            </a:r>
                                            <a:r>
                                              <a:rPr lang="en-GB" sz="2000" b="0" i="0" u="none" strike="noStrike" baseline="-25000">
                                                <a:ln>
                                                  <a:noFill/>
                                                </a:ln>
                                                <a:solidFill>
                                                  <a:srgbClr val="000000"/>
                                                </a:solidFill>
                                                <a:latin typeface="Times New Roman" pitchFamily="18"/>
                                                <a:ea typeface="AR PL ShanHeiSun Uni" pitchFamily="2"/>
                                                <a:cs typeface="Tahoma" pitchFamily="2"/>
                                              </a:rPr>
                                              <a:t>B</a:t>
                                            </a:r>
                                            <a:r>
                                              <a:rPr lang="en-GB" sz="2000" b="0" i="0" u="none" strike="noStrike" baseline="0">
                                                <a:ln>
                                                  <a:noFill/>
                                                </a:ln>
                                                <a:solidFill>
                                                  <a:srgbClr val="000000"/>
                                                </a:solidFill>
                                                <a:latin typeface="Times New Roman" pitchFamily="18"/>
                                                <a:ea typeface="AR PL ShanHeiSun Uni" pitchFamily="2"/>
                                                <a:cs typeface="Tahoma" pitchFamily="2"/>
                                              </a:rPr>
                                              <a:t>+ “sell”, or C=N</a:t>
                                            </a:r>
                                            <a:r>
                                              <a:rPr lang="en-GB" sz="2000" b="0" i="0" u="none" strike="noStrike" baseline="-25000">
                                                <a:ln>
                                                  <a:noFill/>
                                                </a:ln>
                                                <a:solidFill>
                                                  <a:srgbClr val="000000"/>
                                                </a:solidFill>
                                                <a:latin typeface="Times New Roman" pitchFamily="18"/>
                                                <a:ea typeface="AR PL ShanHeiSun Uni" pitchFamily="2"/>
                                                <a:cs typeface="Tahoma" pitchFamily="2"/>
                                              </a:rPr>
                                              <a:t>B</a:t>
                                            </a:r>
                                            <a:r>
                                              <a:rPr lang="en-GB" sz="2000" b="0" i="0" u="none" strike="noStrike" baseline="0">
                                                <a:ln>
                                                  <a:noFill/>
                                                </a:ln>
                                                <a:solidFill>
                                                  <a:srgbClr val="000000"/>
                                                </a:solidFill>
                                                <a:latin typeface="Times New Roman" pitchFamily="18"/>
                                                <a:ea typeface="AR PL ShanHeiSun Uni" pitchFamily="2"/>
                                                <a:cs typeface="Tahoma" pitchFamily="2"/>
                                              </a:rPr>
                                              <a:t>+ “buy”:</a:t>
                                            </a:r>
                                          </a:p>
                                          <a:p>
                                            <a:pPr marL="0" marR="0" lvl="0" indent="0" algn="l" rtl="0" hangingPunct="1">
                                              <a:lnSpc>
                                                <a:spcPct val="99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r>
                                              <a:rPr lang="en-GB" sz="2000" b="0" i="0" u="none" strike="noStrike" baseline="0">
                                                <a:ln>
                                                  <a:noFill/>
                                                </a:ln>
                                                <a:solidFill>
                                                  <a:srgbClr val="000000"/>
                                                </a:solidFill>
                                                <a:latin typeface="Times New Roman" pitchFamily="18"/>
                                                <a:ea typeface="AR PL ShanHeiSun Uni" pitchFamily="2"/>
                                                <a:cs typeface="Tahoma" pitchFamily="2"/>
                                              </a:rPr>
                                              <a:t>Let C'=C+”sell”.</a:t>
                                            </a:r>
                                          </a:p>
                                          <a:p>
                                            <a:pPr marL="0" marR="0" lvl="0" indent="0" algn="l" rtl="0" hangingPunct="1">
                                              <a:lnSpc>
                                                <a:spcPct val="99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GB" sz="2000" b="0" i="0" u="none" strike="noStrike" baseline="0">
                                              <a:ln>
                                                <a:noFill/>
                                              </a:ln>
                                              <a:solidFill>
                                                <a:srgbClr val="000000"/>
                                              </a:solidFill>
                                              <a:latin typeface="Times New Roman" pitchFamily="18"/>
                                              <a:ea typeface="AR PL ShanHeiSun Uni" pitchFamily="2"/>
                                              <a:cs typeface="Tahoma" pitchFamily="2"/>
                                            </a:endParaRPr>
                                          </a:p>
                                          <a:p>
                                            <a:pPr marL="0" marR="0" lvl="0" indent="0" algn="l" rtl="0" hangingPunct="1">
                                              <a:lnSpc>
                                                <a:spcPct val="99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GB" sz="2000" b="0" i="0" u="none" strike="noStrike" baseline="0">
                                              <a:ln>
                                                <a:noFill/>
                                              </a:ln>
                                              <a:solidFill>
                                                <a:srgbClr val="000000"/>
                                              </a:solidFill>
                                              <a:latin typeface="Times New Roman" pitchFamily="18"/>
                                              <a:ea typeface="AR PL ShanHeiSun Uni" pitchFamily="2"/>
                                              <a:cs typeface="Tahoma" pitchFamily="2"/>
                                            </a:endParaRPr>
                                          </a:p>
                                          <a:p>
                                            <a:pPr marL="0" marR="0" lvl="0" indent="0" algn="l" rtl="0" hangingPunct="1">
                                              <a:lnSpc>
                                                <a:spcPct val="99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GB" sz="2000" b="0" i="0" u="none" strike="noStrike" baseline="0">
                                              <a:ln>
                                                <a:noFill/>
                                              </a:ln>
                                              <a:solidFill>
                                                <a:srgbClr val="000000"/>
                                              </a:solidFill>
                                              <a:latin typeface="Times New Roman" pitchFamily="18"/>
                                              <a:ea typeface="AR PL ShanHeiSun Uni" pitchFamily="2"/>
                                              <a:cs typeface="Tahoma" pitchFamily="2"/>
                                            </a:endParaRPr>
                                          </a:p>
                                        </p:txBody>
                                      </p:sp>
                                    </p:grpSp>
                                  </p:grpSp>
                                </p:grpSp>
                              </p:grpSp>
                            </p:grpSp>
                          </p:grpSp>
                        </p:grpSp>
                      </p:grpSp>
                    </p:grpSp>
                  </p:grpSp>
                </p:grpSp>
              </p:grpSp>
            </p:grpSp>
          </p:grpSp>
        </p:grpSp>
      </p:grpSp>
      <p:grpSp>
        <p:nvGrpSpPr>
          <p:cNvPr id="341" name="Group 340"/>
          <p:cNvGrpSpPr/>
          <p:nvPr/>
        </p:nvGrpSpPr>
        <p:grpSpPr>
          <a:xfrm>
            <a:off x="4153679" y="1768320"/>
            <a:ext cx="507241" cy="584640"/>
            <a:chOff x="4153679" y="1768320"/>
            <a:chExt cx="507241" cy="584640"/>
          </a:xfrm>
        </p:grpSpPr>
        <p:sp>
          <p:nvSpPr>
            <p:cNvPr id="342" name="Freeform 341"/>
            <p:cNvSpPr/>
            <p:nvPr/>
          </p:nvSpPr>
          <p:spPr>
            <a:xfrm>
              <a:off x="4237200" y="1768320"/>
              <a:ext cx="423720" cy="501840"/>
            </a:xfrm>
            <a:custGeom>
              <a:avLst>
                <a:gd name="f0" fmla="val 81"/>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3366"/>
            </a:solidFill>
            <a:ln w="9360">
              <a:solidFill>
                <a:srgbClr val="000000"/>
              </a:solidFill>
              <a:prstDash val="solid"/>
              <a:miter/>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343" name="Group 342"/>
            <p:cNvGrpSpPr/>
            <p:nvPr/>
          </p:nvGrpSpPr>
          <p:grpSpPr>
            <a:xfrm>
              <a:off x="4153679" y="1768320"/>
              <a:ext cx="481681" cy="584640"/>
              <a:chOff x="4153679" y="1768320"/>
              <a:chExt cx="481681" cy="584640"/>
            </a:xfrm>
          </p:grpSpPr>
          <p:sp>
            <p:nvSpPr>
              <p:cNvPr id="344" name="Freeform 343"/>
              <p:cNvSpPr/>
              <p:nvPr/>
            </p:nvSpPr>
            <p:spPr>
              <a:xfrm>
                <a:off x="4237200" y="1768320"/>
                <a:ext cx="398160" cy="476280"/>
              </a:xfrm>
              <a:custGeom>
                <a:avLst>
                  <a:gd name="f0" fmla="val 8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3366"/>
              </a:solid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345" name="Group 344"/>
              <p:cNvGrpSpPr/>
              <p:nvPr/>
            </p:nvGrpSpPr>
            <p:grpSpPr>
              <a:xfrm>
                <a:off x="4153679" y="1768320"/>
                <a:ext cx="457921" cy="584640"/>
                <a:chOff x="4153679" y="1768320"/>
                <a:chExt cx="457921" cy="584640"/>
              </a:xfrm>
            </p:grpSpPr>
            <p:sp>
              <p:nvSpPr>
                <p:cNvPr id="346" name="Freeform 345"/>
                <p:cNvSpPr/>
                <p:nvPr/>
              </p:nvSpPr>
              <p:spPr>
                <a:xfrm>
                  <a:off x="4237200" y="1768320"/>
                  <a:ext cx="374400" cy="457200"/>
                </a:xfrm>
                <a:custGeom>
                  <a:avLst>
                    <a:gd name="f0" fmla="val 91"/>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3366"/>
                </a:solid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347" name="Group 346"/>
                <p:cNvGrpSpPr/>
                <p:nvPr/>
              </p:nvGrpSpPr>
              <p:grpSpPr>
                <a:xfrm>
                  <a:off x="4153679" y="1768320"/>
                  <a:ext cx="438841" cy="584640"/>
                  <a:chOff x="4153679" y="1768320"/>
                  <a:chExt cx="438841" cy="584640"/>
                </a:xfrm>
              </p:grpSpPr>
              <p:sp>
                <p:nvSpPr>
                  <p:cNvPr id="348" name="Freeform 347"/>
                  <p:cNvSpPr/>
                  <p:nvPr/>
                </p:nvSpPr>
                <p:spPr>
                  <a:xfrm>
                    <a:off x="4237200" y="1768320"/>
                    <a:ext cx="355320" cy="436679"/>
                  </a:xfrm>
                  <a:custGeom>
                    <a:avLst>
                      <a:gd name="f0" fmla="val 9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3366"/>
                  </a:solid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349" name="Group 348"/>
                  <p:cNvGrpSpPr/>
                  <p:nvPr/>
                </p:nvGrpSpPr>
                <p:grpSpPr>
                  <a:xfrm>
                    <a:off x="4153679" y="1768320"/>
                    <a:ext cx="421561" cy="584640"/>
                    <a:chOff x="4153679" y="1768320"/>
                    <a:chExt cx="421561" cy="584640"/>
                  </a:xfrm>
                </p:grpSpPr>
                <p:sp>
                  <p:nvSpPr>
                    <p:cNvPr id="350" name="Freeform 349"/>
                    <p:cNvSpPr/>
                    <p:nvPr/>
                  </p:nvSpPr>
                  <p:spPr>
                    <a:xfrm>
                      <a:off x="4237200" y="1768320"/>
                      <a:ext cx="338040" cy="420840"/>
                    </a:xfrm>
                    <a:custGeom>
                      <a:avLst>
                        <a:gd name="f0" fmla="val 101"/>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3366"/>
                    </a:solid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351" name="Group 350"/>
                    <p:cNvGrpSpPr/>
                    <p:nvPr/>
                  </p:nvGrpSpPr>
                  <p:grpSpPr>
                    <a:xfrm>
                      <a:off x="4153679" y="1768320"/>
                      <a:ext cx="403921" cy="584640"/>
                      <a:chOff x="4153679" y="1768320"/>
                      <a:chExt cx="403921" cy="584640"/>
                    </a:xfrm>
                  </p:grpSpPr>
                  <p:sp>
                    <p:nvSpPr>
                      <p:cNvPr id="352" name="Freeform 351"/>
                      <p:cNvSpPr/>
                      <p:nvPr/>
                    </p:nvSpPr>
                    <p:spPr>
                      <a:xfrm>
                        <a:off x="4237200" y="1768320"/>
                        <a:ext cx="320400" cy="401760"/>
                      </a:xfrm>
                      <a:custGeom>
                        <a:avLst>
                          <a:gd name="f0" fmla="val 10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3366"/>
                      </a:solid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353" name="Group 352"/>
                      <p:cNvGrpSpPr/>
                      <p:nvPr/>
                    </p:nvGrpSpPr>
                    <p:grpSpPr>
                      <a:xfrm>
                        <a:off x="4153679" y="1768320"/>
                        <a:ext cx="397080" cy="584640"/>
                        <a:chOff x="4153679" y="1768320"/>
                        <a:chExt cx="397080" cy="584640"/>
                      </a:xfrm>
                    </p:grpSpPr>
                    <p:sp>
                      <p:nvSpPr>
                        <p:cNvPr id="354" name="Freeform 353"/>
                        <p:cNvSpPr/>
                        <p:nvPr/>
                      </p:nvSpPr>
                      <p:spPr>
                        <a:xfrm>
                          <a:off x="4237200" y="1768320"/>
                          <a:ext cx="307800" cy="382680"/>
                        </a:xfrm>
                        <a:custGeom>
                          <a:avLst>
                            <a:gd name="f0" fmla="val 111"/>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3366"/>
                        </a:solid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355" name="Group 354"/>
                        <p:cNvGrpSpPr/>
                        <p:nvPr/>
                      </p:nvGrpSpPr>
                      <p:grpSpPr>
                        <a:xfrm>
                          <a:off x="4153679" y="1768320"/>
                          <a:ext cx="397080" cy="584640"/>
                          <a:chOff x="4153679" y="1768320"/>
                          <a:chExt cx="397080" cy="584640"/>
                        </a:xfrm>
                      </p:grpSpPr>
                      <p:sp>
                        <p:nvSpPr>
                          <p:cNvPr id="356" name="Freeform 355"/>
                          <p:cNvSpPr/>
                          <p:nvPr/>
                        </p:nvSpPr>
                        <p:spPr>
                          <a:xfrm>
                            <a:off x="4237200" y="1768320"/>
                            <a:ext cx="293400" cy="368279"/>
                          </a:xfrm>
                          <a:custGeom>
                            <a:avLst>
                              <a:gd name="f0" fmla="val 117"/>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3366"/>
                          </a:solid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357" name="Group 356"/>
                          <p:cNvGrpSpPr/>
                          <p:nvPr/>
                        </p:nvGrpSpPr>
                        <p:grpSpPr>
                          <a:xfrm>
                            <a:off x="4153679" y="1768320"/>
                            <a:ext cx="397080" cy="584640"/>
                            <a:chOff x="4153679" y="1768320"/>
                            <a:chExt cx="397080" cy="584640"/>
                          </a:xfrm>
                        </p:grpSpPr>
                        <p:sp>
                          <p:nvSpPr>
                            <p:cNvPr id="358" name="Freeform 357"/>
                            <p:cNvSpPr/>
                            <p:nvPr/>
                          </p:nvSpPr>
                          <p:spPr>
                            <a:xfrm>
                              <a:off x="4237200" y="1768320"/>
                              <a:ext cx="280800" cy="360359"/>
                            </a:xfrm>
                            <a:custGeom>
                              <a:avLst>
                                <a:gd name="f0" fmla="val 12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3366"/>
                            </a:solid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359" name="Group 358"/>
                            <p:cNvGrpSpPr/>
                            <p:nvPr/>
                          </p:nvGrpSpPr>
                          <p:grpSpPr>
                            <a:xfrm>
                              <a:off x="4153679" y="1768320"/>
                              <a:ext cx="397080" cy="584640"/>
                              <a:chOff x="4153679" y="1768320"/>
                              <a:chExt cx="397080" cy="584640"/>
                            </a:xfrm>
                          </p:grpSpPr>
                          <p:sp>
                            <p:nvSpPr>
                              <p:cNvPr id="360" name="Freeform 359"/>
                              <p:cNvSpPr/>
                              <p:nvPr/>
                            </p:nvSpPr>
                            <p:spPr>
                              <a:xfrm>
                                <a:off x="4238640" y="1768320"/>
                                <a:ext cx="268200" cy="351000"/>
                              </a:xfrm>
                              <a:custGeom>
                                <a:avLst>
                                  <a:gd name="f0" fmla="val 12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3366"/>
                              </a:solid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361" name="Group 360"/>
                              <p:cNvGrpSpPr/>
                              <p:nvPr/>
                            </p:nvGrpSpPr>
                            <p:grpSpPr>
                              <a:xfrm>
                                <a:off x="4153679" y="1768320"/>
                                <a:ext cx="397080" cy="584640"/>
                                <a:chOff x="4153679" y="1768320"/>
                                <a:chExt cx="397080" cy="584640"/>
                              </a:xfrm>
                            </p:grpSpPr>
                            <p:sp>
                              <p:nvSpPr>
                                <p:cNvPr id="362" name="Freeform 361"/>
                                <p:cNvSpPr/>
                                <p:nvPr/>
                              </p:nvSpPr>
                              <p:spPr>
                                <a:xfrm>
                                  <a:off x="4238640" y="1768320"/>
                                  <a:ext cx="258840" cy="339840"/>
                                </a:xfrm>
                                <a:custGeom>
                                  <a:avLst>
                                    <a:gd name="f0" fmla="val 133"/>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363" name="Group 362"/>
                                <p:cNvGrpSpPr/>
                                <p:nvPr/>
                              </p:nvGrpSpPr>
                              <p:grpSpPr>
                                <a:xfrm>
                                  <a:off x="4153679" y="1768320"/>
                                  <a:ext cx="397080" cy="584640"/>
                                  <a:chOff x="4153679" y="1768320"/>
                                  <a:chExt cx="397080" cy="584640"/>
                                </a:xfrm>
                              </p:grpSpPr>
                              <p:sp>
                                <p:nvSpPr>
                                  <p:cNvPr id="364" name="Freeform 363"/>
                                  <p:cNvSpPr/>
                                  <p:nvPr/>
                                </p:nvSpPr>
                                <p:spPr>
                                  <a:xfrm>
                                    <a:off x="4238640" y="1768320"/>
                                    <a:ext cx="252360" cy="330480"/>
                                  </a:xfrm>
                                  <a:custGeom>
                                    <a:avLst>
                                      <a:gd name="f0" fmla="val 13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365" name="Group 364"/>
                                  <p:cNvGrpSpPr/>
                                  <p:nvPr/>
                                </p:nvGrpSpPr>
                                <p:grpSpPr>
                                  <a:xfrm>
                                    <a:off x="4153679" y="1768320"/>
                                    <a:ext cx="397080" cy="584640"/>
                                    <a:chOff x="4153679" y="1768320"/>
                                    <a:chExt cx="397080" cy="584640"/>
                                  </a:xfrm>
                                </p:grpSpPr>
                                <p:sp>
                                  <p:nvSpPr>
                                    <p:cNvPr id="366" name="Freeform 365"/>
                                    <p:cNvSpPr/>
                                    <p:nvPr/>
                                  </p:nvSpPr>
                                  <p:spPr>
                                    <a:xfrm>
                                      <a:off x="4238640" y="1768320"/>
                                      <a:ext cx="244440" cy="322560"/>
                                    </a:xfrm>
                                    <a:custGeom>
                                      <a:avLst>
                                        <a:gd name="f0" fmla="val 14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367" name="Group 366"/>
                                    <p:cNvGrpSpPr/>
                                    <p:nvPr/>
                                  </p:nvGrpSpPr>
                                  <p:grpSpPr>
                                    <a:xfrm>
                                      <a:off x="4153679" y="1768320"/>
                                      <a:ext cx="397080" cy="584640"/>
                                      <a:chOff x="4153679" y="1768320"/>
                                      <a:chExt cx="397080" cy="584640"/>
                                    </a:xfrm>
                                  </p:grpSpPr>
                                  <p:sp>
                                    <p:nvSpPr>
                                      <p:cNvPr id="368" name="Freeform 367"/>
                                      <p:cNvSpPr/>
                                      <p:nvPr/>
                                    </p:nvSpPr>
                                    <p:spPr>
                                      <a:xfrm>
                                        <a:off x="4238640" y="1768320"/>
                                        <a:ext cx="236520" cy="314640"/>
                                      </a:xfrm>
                                      <a:custGeom>
                                        <a:avLst>
                                          <a:gd name="f0" fmla="val 145"/>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369" name="Group 368"/>
                                      <p:cNvGrpSpPr/>
                                      <p:nvPr/>
                                    </p:nvGrpSpPr>
                                    <p:grpSpPr>
                                      <a:xfrm>
                                        <a:off x="4153679" y="1768320"/>
                                        <a:ext cx="397080" cy="584640"/>
                                        <a:chOff x="4153679" y="1768320"/>
                                        <a:chExt cx="397080" cy="584640"/>
                                      </a:xfrm>
                                    </p:grpSpPr>
                                    <p:sp>
                                      <p:nvSpPr>
                                        <p:cNvPr id="370" name="Freeform 369"/>
                                        <p:cNvSpPr/>
                                        <p:nvPr/>
                                      </p:nvSpPr>
                                      <p:spPr>
                                        <a:xfrm>
                                          <a:off x="4238640" y="1768320"/>
                                          <a:ext cx="235080" cy="309600"/>
                                        </a:xfrm>
                                        <a:custGeom>
                                          <a:avLst>
                                            <a:gd name="f0" fmla="val 145"/>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371" name="Group 370"/>
                                        <p:cNvGrpSpPr/>
                                        <p:nvPr/>
                                      </p:nvGrpSpPr>
                                      <p:grpSpPr>
                                        <a:xfrm>
                                          <a:off x="4153679" y="1768320"/>
                                          <a:ext cx="397080" cy="584640"/>
                                          <a:chOff x="4153679" y="1768320"/>
                                          <a:chExt cx="397080" cy="584640"/>
                                        </a:xfrm>
                                      </p:grpSpPr>
                                      <p:sp>
                                        <p:nvSpPr>
                                          <p:cNvPr id="372" name="Freeform 371"/>
                                          <p:cNvSpPr/>
                                          <p:nvPr/>
                                        </p:nvSpPr>
                                        <p:spPr>
                                          <a:xfrm>
                                            <a:off x="4238640" y="1768320"/>
                                            <a:ext cx="230040" cy="306720"/>
                                          </a:xfrm>
                                          <a:custGeom>
                                            <a:avLst>
                                              <a:gd name="f0" fmla="val 15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373" name="Group 372"/>
                                          <p:cNvGrpSpPr/>
                                          <p:nvPr/>
                                        </p:nvGrpSpPr>
                                        <p:grpSpPr>
                                          <a:xfrm>
                                            <a:off x="4153679" y="1768320"/>
                                            <a:ext cx="397080" cy="584640"/>
                                            <a:chOff x="4153679" y="1768320"/>
                                            <a:chExt cx="397080" cy="584640"/>
                                          </a:xfrm>
                                        </p:grpSpPr>
                                        <p:sp>
                                          <p:nvSpPr>
                                            <p:cNvPr id="374" name="Freeform 373"/>
                                            <p:cNvSpPr/>
                                            <p:nvPr/>
                                          </p:nvSpPr>
                                          <p:spPr>
                                            <a:xfrm>
                                              <a:off x="4238640" y="1768320"/>
                                              <a:ext cx="228600" cy="304920"/>
                                            </a:xfrm>
                                            <a:custGeom>
                                              <a:avLst>
                                                <a:gd name="f0" fmla="val 15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375" name="Group 374"/>
                                            <p:cNvGrpSpPr/>
                                            <p:nvPr/>
                                          </p:nvGrpSpPr>
                                          <p:grpSpPr>
                                            <a:xfrm>
                                              <a:off x="4153679" y="1768320"/>
                                              <a:ext cx="397080" cy="584640"/>
                                              <a:chOff x="4153679" y="1768320"/>
                                              <a:chExt cx="397080" cy="584640"/>
                                            </a:xfrm>
                                          </p:grpSpPr>
                                          <p:sp>
                                            <p:nvSpPr>
                                              <p:cNvPr id="376" name="Freeform 375"/>
                                              <p:cNvSpPr/>
                                              <p:nvPr/>
                                            </p:nvSpPr>
                                            <p:spPr>
                                              <a:xfrm>
                                                <a:off x="4238640" y="1768320"/>
                                                <a:ext cx="227160" cy="304920"/>
                                              </a:xfrm>
                                              <a:custGeom>
                                                <a:avLst>
                                                  <a:gd name="f0" fmla="val 15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sp>
                                            <p:nvSpPr>
                                              <p:cNvPr id="377" name="Freeform 376"/>
                                              <p:cNvSpPr/>
                                              <p:nvPr/>
                                            </p:nvSpPr>
                                            <p:spPr>
                                              <a:xfrm>
                                                <a:off x="4153679" y="1768320"/>
                                                <a:ext cx="397080" cy="584640"/>
                                              </a:xfrm>
                                              <a:custGeom>
                                                <a:avLst>
                                                  <a:gd name="f0" fmla="val 15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t" anchorCtr="0" compatLnSpc="0">
                                                <a:spAutoFit/>
                                              </a:bodyPr>
                                              <a:lstStyle/>
                                              <a:p>
                                                <a:pPr marL="0" marR="0" lvl="0" indent="0" algn="l" rtl="0" hangingPunct="0">
                                                  <a:lnSpc>
                                                    <a:spcPct val="93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r>
                                                  <a:rPr lang="en-GB" sz="2800" b="0" i="0" u="none" strike="noStrike" baseline="0">
                                                    <a:ln>
                                                      <a:noFill/>
                                                    </a:ln>
                                                    <a:solidFill>
                                                      <a:srgbClr val="000000"/>
                                                    </a:solidFill>
                                                    <a:latin typeface="Times New Roman" pitchFamily="18"/>
                                                    <a:ea typeface="AR PL ShanHeiSun Uni" pitchFamily="2"/>
                                                    <a:cs typeface="Tahoma" pitchFamily="2"/>
                                                  </a:rPr>
                                                  <a:t>E</a:t>
                                                </a:r>
                                              </a:p>
                                            </p:txBody>
                                          </p:sp>
                                        </p:grpSp>
                                      </p:grpSp>
                                    </p:grpSp>
                                  </p:grpSp>
                                </p:grpSp>
                              </p:grpSp>
                            </p:grpSp>
                          </p:grpSp>
                        </p:grpSp>
                      </p:grpSp>
                    </p:grpSp>
                  </p:grpSp>
                </p:grpSp>
              </p:grpSp>
            </p:grpSp>
          </p:grpSp>
        </p:grpSp>
      </p:grpSp>
      <p:grpSp>
        <p:nvGrpSpPr>
          <p:cNvPr id="378" name="Group 377"/>
          <p:cNvGrpSpPr/>
          <p:nvPr/>
        </p:nvGrpSpPr>
        <p:grpSpPr>
          <a:xfrm>
            <a:off x="1805039" y="5989680"/>
            <a:ext cx="6858000" cy="1082520"/>
            <a:chOff x="1805039" y="5989680"/>
            <a:chExt cx="6858000" cy="1082520"/>
          </a:xfrm>
        </p:grpSpPr>
        <p:sp>
          <p:nvSpPr>
            <p:cNvPr id="379" name="Freeform 378"/>
            <p:cNvSpPr/>
            <p:nvPr/>
          </p:nvSpPr>
          <p:spPr>
            <a:xfrm>
              <a:off x="1805039" y="5989680"/>
              <a:ext cx="6858000" cy="925559"/>
            </a:xfrm>
            <a:custGeom>
              <a:avLst>
                <a:gd name="f0" fmla="val 37"/>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380" name="Group 379"/>
            <p:cNvGrpSpPr/>
            <p:nvPr/>
          </p:nvGrpSpPr>
          <p:grpSpPr>
            <a:xfrm>
              <a:off x="1805039" y="5989680"/>
              <a:ext cx="6848280" cy="1082520"/>
              <a:chOff x="1805039" y="5989680"/>
              <a:chExt cx="6848280" cy="1082520"/>
            </a:xfrm>
          </p:grpSpPr>
          <p:sp>
            <p:nvSpPr>
              <p:cNvPr id="381" name="Freeform 380"/>
              <p:cNvSpPr/>
              <p:nvPr/>
            </p:nvSpPr>
            <p:spPr>
              <a:xfrm>
                <a:off x="1805039" y="5989680"/>
                <a:ext cx="6848280" cy="915840"/>
              </a:xfrm>
              <a:custGeom>
                <a:avLst>
                  <a:gd name="f0" fmla="val 37"/>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382" name="Group 381"/>
              <p:cNvGrpSpPr/>
              <p:nvPr/>
            </p:nvGrpSpPr>
            <p:grpSpPr>
              <a:xfrm>
                <a:off x="1805039" y="5989680"/>
                <a:ext cx="6840360" cy="1082520"/>
                <a:chOff x="1805039" y="5989680"/>
                <a:chExt cx="6840360" cy="1082520"/>
              </a:xfrm>
            </p:grpSpPr>
            <p:sp>
              <p:nvSpPr>
                <p:cNvPr id="383" name="Freeform 382"/>
                <p:cNvSpPr/>
                <p:nvPr/>
              </p:nvSpPr>
              <p:spPr>
                <a:xfrm>
                  <a:off x="1805039" y="5989680"/>
                  <a:ext cx="6840360" cy="907919"/>
                </a:xfrm>
                <a:custGeom>
                  <a:avLst>
                    <a:gd name="f0" fmla="val 37"/>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384" name="Group 383"/>
                <p:cNvGrpSpPr/>
                <p:nvPr/>
              </p:nvGrpSpPr>
              <p:grpSpPr>
                <a:xfrm>
                  <a:off x="1805039" y="5989680"/>
                  <a:ext cx="6834239" cy="1082520"/>
                  <a:chOff x="1805039" y="5989680"/>
                  <a:chExt cx="6834239" cy="1082520"/>
                </a:xfrm>
              </p:grpSpPr>
              <p:sp>
                <p:nvSpPr>
                  <p:cNvPr id="385" name="Freeform 384"/>
                  <p:cNvSpPr/>
                  <p:nvPr/>
                </p:nvSpPr>
                <p:spPr>
                  <a:xfrm>
                    <a:off x="1805039" y="5989680"/>
                    <a:ext cx="6834239" cy="903240"/>
                  </a:xfrm>
                  <a:custGeom>
                    <a:avLst>
                      <a:gd name="f0" fmla="val 3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386" name="Group 385"/>
                  <p:cNvGrpSpPr/>
                  <p:nvPr/>
                </p:nvGrpSpPr>
                <p:grpSpPr>
                  <a:xfrm>
                    <a:off x="1805039" y="5989680"/>
                    <a:ext cx="6829200" cy="1082520"/>
                    <a:chOff x="1805039" y="5989680"/>
                    <a:chExt cx="6829200" cy="1082520"/>
                  </a:xfrm>
                </p:grpSpPr>
                <p:sp>
                  <p:nvSpPr>
                    <p:cNvPr id="387" name="Freeform 386"/>
                    <p:cNvSpPr/>
                    <p:nvPr/>
                  </p:nvSpPr>
                  <p:spPr>
                    <a:xfrm>
                      <a:off x="1805039" y="5989680"/>
                      <a:ext cx="6829200" cy="898559"/>
                    </a:xfrm>
                    <a:custGeom>
                      <a:avLst>
                        <a:gd name="f0" fmla="val 3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388" name="Group 387"/>
                    <p:cNvGrpSpPr/>
                    <p:nvPr/>
                  </p:nvGrpSpPr>
                  <p:grpSpPr>
                    <a:xfrm>
                      <a:off x="1805039" y="5989680"/>
                      <a:ext cx="6826319" cy="1082520"/>
                      <a:chOff x="1805039" y="5989680"/>
                      <a:chExt cx="6826319" cy="1082520"/>
                    </a:xfrm>
                  </p:grpSpPr>
                  <p:sp>
                    <p:nvSpPr>
                      <p:cNvPr id="389" name="Freeform 388"/>
                      <p:cNvSpPr/>
                      <p:nvPr/>
                    </p:nvSpPr>
                    <p:spPr>
                      <a:xfrm>
                        <a:off x="1805039" y="5989680"/>
                        <a:ext cx="6826319" cy="895320"/>
                      </a:xfrm>
                      <a:custGeom>
                        <a:avLst>
                          <a:gd name="f0" fmla="val 3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390" name="Group 389"/>
                      <p:cNvGrpSpPr/>
                      <p:nvPr/>
                    </p:nvGrpSpPr>
                    <p:grpSpPr>
                      <a:xfrm>
                        <a:off x="1805039" y="5989680"/>
                        <a:ext cx="6824520" cy="1082520"/>
                        <a:chOff x="1805039" y="5989680"/>
                        <a:chExt cx="6824520" cy="1082520"/>
                      </a:xfrm>
                    </p:grpSpPr>
                    <p:sp>
                      <p:nvSpPr>
                        <p:cNvPr id="391" name="Freeform 390"/>
                        <p:cNvSpPr/>
                        <p:nvPr/>
                      </p:nvSpPr>
                      <p:spPr>
                        <a:xfrm>
                          <a:off x="1805039" y="5989680"/>
                          <a:ext cx="6824520" cy="893880"/>
                        </a:xfrm>
                        <a:custGeom>
                          <a:avLst>
                            <a:gd name="f0" fmla="val 3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392" name="Group 391"/>
                        <p:cNvGrpSpPr/>
                        <p:nvPr/>
                      </p:nvGrpSpPr>
                      <p:grpSpPr>
                        <a:xfrm>
                          <a:off x="1805039" y="5989680"/>
                          <a:ext cx="6823080" cy="1082520"/>
                          <a:chOff x="1805039" y="5989680"/>
                          <a:chExt cx="6823080" cy="1082520"/>
                        </a:xfrm>
                      </p:grpSpPr>
                      <p:sp>
                        <p:nvSpPr>
                          <p:cNvPr id="393" name="Freeform 392"/>
                          <p:cNvSpPr/>
                          <p:nvPr/>
                        </p:nvSpPr>
                        <p:spPr>
                          <a:xfrm>
                            <a:off x="1805039" y="5989680"/>
                            <a:ext cx="6823080" cy="893880"/>
                          </a:xfrm>
                          <a:custGeom>
                            <a:avLst>
                              <a:gd name="f0" fmla="val 3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sp>
                        <p:nvSpPr>
                          <p:cNvPr id="394" name="Freeform 393"/>
                          <p:cNvSpPr/>
                          <p:nvPr/>
                        </p:nvSpPr>
                        <p:spPr>
                          <a:xfrm>
                            <a:off x="1848960" y="5989680"/>
                            <a:ext cx="6735240" cy="1082520"/>
                          </a:xfrm>
                          <a:custGeom>
                            <a:avLst>
                              <a:gd name="f0" fmla="val 3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0" tIns="0" rIns="0" bIns="0" anchor="t" anchorCtr="0" compatLnSpc="0">
                            <a:spAutoFit/>
                          </a:bodyPr>
                          <a:lstStyle/>
                          <a:p>
                            <a:pPr marL="0" marR="0" lvl="0" indent="0" algn="l" rtl="0" hangingPunct="1">
                              <a:lnSpc>
                                <a:spcPct val="93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r>
                              <a:rPr lang="en-GB" sz="2000" b="0" i="0" u="none" strike="noStrike" baseline="0" dirty="0">
                                <a:ln>
                                  <a:noFill/>
                                </a:ln>
                                <a:solidFill>
                                  <a:srgbClr val="000000"/>
                                </a:solidFill>
                                <a:latin typeface="Times New Roman" pitchFamily="18"/>
                                <a:ea typeface="AR PL ShanHeiSun Uni" pitchFamily="2"/>
                                <a:cs typeface="Tahoma" pitchFamily="2"/>
                              </a:rPr>
                              <a:t>Note: If M= ”sell” then C'=(</a:t>
                            </a:r>
                            <a:r>
                              <a:rPr lang="en-GB" sz="2000" b="0" i="0" u="none" strike="noStrike" baseline="0" dirty="0" err="1">
                                <a:ln>
                                  <a:noFill/>
                                </a:ln>
                                <a:solidFill>
                                  <a:srgbClr val="000000"/>
                                </a:solidFill>
                                <a:latin typeface="Times New Roman" pitchFamily="18"/>
                                <a:ea typeface="AR PL ShanHeiSun Uni" pitchFamily="2"/>
                                <a:cs typeface="Tahoma" pitchFamily="2"/>
                              </a:rPr>
                              <a:t>N</a:t>
                            </a:r>
                            <a:r>
                              <a:rPr lang="en-GB" sz="2000" b="0" i="0" u="none" strike="noStrike" baseline="-25000" dirty="0" err="1">
                                <a:ln>
                                  <a:noFill/>
                                </a:ln>
                                <a:solidFill>
                                  <a:srgbClr val="000000"/>
                                </a:solidFill>
                                <a:latin typeface="Times New Roman" pitchFamily="18"/>
                                <a:ea typeface="AR PL ShanHeiSun Uni" pitchFamily="2"/>
                                <a:cs typeface="Tahoma" pitchFamily="2"/>
                              </a:rPr>
                              <a:t>B</a:t>
                            </a:r>
                            <a:r>
                              <a:rPr lang="en-GB" sz="2000" b="0" i="0" u="none" strike="noStrike" baseline="0" dirty="0" err="1">
                                <a:ln>
                                  <a:noFill/>
                                </a:ln>
                                <a:solidFill>
                                  <a:srgbClr val="000000"/>
                                </a:solidFill>
                                <a:latin typeface="Times New Roman" pitchFamily="18"/>
                                <a:ea typeface="AR PL ShanHeiSun Uni" pitchFamily="2"/>
                                <a:cs typeface="Tahoma" pitchFamily="2"/>
                              </a:rPr>
                              <a:t>+”sell</a:t>
                            </a:r>
                            <a:r>
                              <a:rPr lang="en-GB" sz="2000" b="0" i="0" u="none" strike="noStrike" baseline="0" dirty="0">
                                <a:ln>
                                  <a:noFill/>
                                </a:ln>
                                <a:solidFill>
                                  <a:srgbClr val="000000"/>
                                </a:solidFill>
                                <a:latin typeface="Times New Roman" pitchFamily="18"/>
                                <a:ea typeface="AR PL ShanHeiSun Uni" pitchFamily="2"/>
                                <a:cs typeface="Tahoma" pitchFamily="2"/>
                              </a:rPr>
                              <a:t>”)+”sell”=N</a:t>
                            </a:r>
                            <a:r>
                              <a:rPr lang="en-GB" sz="2000" b="0" i="0" u="none" strike="noStrike" baseline="-25000" dirty="0">
                                <a:ln>
                                  <a:noFill/>
                                </a:ln>
                                <a:solidFill>
                                  <a:srgbClr val="000000"/>
                                </a:solidFill>
                                <a:latin typeface="Times New Roman" pitchFamily="18"/>
                                <a:ea typeface="AR PL ShanHeiSun Uni" pitchFamily="2"/>
                                <a:cs typeface="Tahoma" pitchFamily="2"/>
                              </a:rPr>
                              <a:t>B</a:t>
                            </a:r>
                            <a:r>
                              <a:rPr lang="en-GB" sz="2000" b="0" i="0" u="none" strike="noStrike" baseline="0" dirty="0">
                                <a:ln>
                                  <a:noFill/>
                                </a:ln>
                                <a:solidFill>
                                  <a:srgbClr val="000000"/>
                                </a:solidFill>
                                <a:latin typeface="Times New Roman" pitchFamily="18"/>
                                <a:ea typeface="AR PL ShanHeiSun Uni" pitchFamily="2"/>
                                <a:cs typeface="Tahoma" pitchFamily="2"/>
                              </a:rPr>
                              <a:t>. Else C' != N</a:t>
                            </a:r>
                            <a:r>
                              <a:rPr lang="en-GB" sz="2000" b="0" i="0" u="none" strike="noStrike" baseline="-25000" dirty="0">
                                <a:ln>
                                  <a:noFill/>
                                </a:ln>
                                <a:solidFill>
                                  <a:srgbClr val="000000"/>
                                </a:solidFill>
                                <a:latin typeface="Times New Roman" pitchFamily="18"/>
                                <a:ea typeface="AR PL ShanHeiSun Uni" pitchFamily="2"/>
                                <a:cs typeface="Tahoma" pitchFamily="2"/>
                              </a:rPr>
                              <a:t>B</a:t>
                            </a:r>
                            <a:r>
                              <a:rPr lang="en-GB" sz="2000" b="0" i="0" u="none" strike="noStrike" baseline="0" dirty="0">
                                <a:ln>
                                  <a:noFill/>
                                </a:ln>
                                <a:solidFill>
                                  <a:srgbClr val="000000"/>
                                </a:solidFill>
                                <a:latin typeface="Times New Roman" pitchFamily="18"/>
                                <a:ea typeface="AR PL ShanHeiSun Uni" pitchFamily="2"/>
                                <a:cs typeface="Tahoma" pitchFamily="2"/>
                              </a:rPr>
                              <a:t>.</a:t>
                            </a:r>
                          </a:p>
                          <a:p>
                            <a:pPr marL="0" marR="0" lvl="0" indent="0" algn="l" rtl="0" hangingPunct="1">
                              <a:lnSpc>
                                <a:spcPct val="99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r>
                              <a:rPr lang="en-GB" sz="2000" b="0" i="0" u="none" strike="noStrike" baseline="0" dirty="0">
                                <a:ln>
                                  <a:noFill/>
                                </a:ln>
                                <a:solidFill>
                                  <a:srgbClr val="000000"/>
                                </a:solidFill>
                                <a:latin typeface="Times New Roman" pitchFamily="18"/>
                                <a:ea typeface="AR PL ShanHeiSun Uni" pitchFamily="2"/>
                                <a:cs typeface="Tahoma" pitchFamily="2"/>
                              </a:rPr>
                              <a:t>Thus, B accepts the exchange  if and only if  M= “sell”.</a:t>
                            </a:r>
                          </a:p>
                          <a:p>
                            <a:pPr marL="0" marR="0" lvl="0" indent="0" algn="l" rtl="0" hangingPunct="1">
                              <a:lnSpc>
                                <a:spcPct val="99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GB" sz="2000" b="0" i="0" u="none" strike="noStrike" baseline="0" dirty="0">
                              <a:ln>
                                <a:noFill/>
                              </a:ln>
                              <a:solidFill>
                                <a:srgbClr val="000000"/>
                              </a:solidFill>
                              <a:latin typeface="Times New Roman" pitchFamily="18"/>
                              <a:ea typeface="AR PL ShanHeiSun Uni" pitchFamily="2"/>
                              <a:cs typeface="Tahoma" pitchFamily="2"/>
                            </a:endParaRPr>
                          </a:p>
                        </p:txBody>
                      </p:sp>
                    </p:grpSp>
                  </p:grpSp>
                </p:grpSp>
              </p:grpSp>
            </p:grpSp>
          </p:grpSp>
        </p:grpSp>
      </p:grpSp>
    </p:spTree>
    <p:extLst>
      <p:ext uri="{BB962C8B-B14F-4D97-AF65-F5344CB8AC3E}">
        <p14:creationId xmlns:p14="http://schemas.microsoft.com/office/powerpoint/2010/main" xmlns="" val="3969020470"/>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noGrp="1"/>
          </p:cNvSpPr>
          <p:nvPr>
            <p:ph type="title" idx="4294967295"/>
          </p:nvPr>
        </p:nvSpPr>
        <p:spPr>
          <a:xfrm>
            <a:off x="685799" y="915147"/>
            <a:ext cx="8477298" cy="4416788"/>
          </a:xfrm>
        </p:spPr>
        <p:txBody>
          <a:bodyPr wrap="none" lIns="90000" tIns="46800" rIns="90000" bIns="46800" anchorCtr="0">
            <a:spAutoFit/>
          </a:bodyPr>
          <a:lstStyle/>
          <a:p>
            <a:pPr lvl="0" algn="l">
              <a:lnSpc>
                <a:spcPct val="93000"/>
              </a:lnSpc>
            </a:pPr>
            <a:r>
              <a:rPr lang="en-GB" sz="2800" dirty="0">
                <a:solidFill>
                  <a:srgbClr val="B80047"/>
                </a:solidFill>
              </a:rPr>
              <a:t>The problem:</a:t>
            </a:r>
            <a:r>
              <a:rPr lang="en-GB" sz="2800" dirty="0">
                <a:solidFill>
                  <a:srgbClr val="000080"/>
                </a:solidFill>
              </a:rPr>
              <a:t> </a:t>
            </a:r>
            <a:r>
              <a:rPr lang="en-GB" sz="2800" dirty="0"/>
              <a:t>The adversary uses B as </a:t>
            </a:r>
            <a:r>
              <a:rPr lang="en-GB" sz="2800" dirty="0" smtClean="0"/>
              <a:t/>
            </a:r>
            <a:br>
              <a:rPr lang="en-GB" sz="2800" dirty="0" smtClean="0"/>
            </a:br>
            <a:r>
              <a:rPr lang="en-GB" sz="2800" dirty="0" smtClean="0"/>
              <a:t>an </a:t>
            </a:r>
            <a:r>
              <a:rPr lang="en-GB" sz="2800" dirty="0"/>
              <a:t>“oracle” for whether it has the right key.</a:t>
            </a:r>
            <a:br>
              <a:rPr lang="en-GB" sz="2800" dirty="0"/>
            </a:br>
            <a:r>
              <a:rPr lang="en-GB" sz="2800" dirty="0"/>
              <a:t/>
            </a:r>
            <a:br>
              <a:rPr lang="en-GB" sz="2800" dirty="0"/>
            </a:br>
            <a:r>
              <a:rPr lang="en-GB" sz="2800" dirty="0"/>
              <a:t>But the weakness comes to play only in </a:t>
            </a:r>
            <a:r>
              <a:rPr lang="en-GB" sz="2800" dirty="0" smtClean="0"/>
              <a:t/>
            </a:r>
            <a:br>
              <a:rPr lang="en-GB" sz="2800" dirty="0" smtClean="0"/>
            </a:br>
            <a:r>
              <a:rPr lang="en-GB" sz="2800" dirty="0" smtClean="0"/>
              <a:t>conjunction </a:t>
            </a:r>
            <a:r>
              <a:rPr lang="en-GB" sz="2800" dirty="0"/>
              <a:t>with another protocol (which gives </a:t>
            </a:r>
            <a:r>
              <a:rPr lang="en-GB" sz="2800" dirty="0" smtClean="0"/>
              <a:t/>
            </a:r>
            <a:br>
              <a:rPr lang="en-GB" sz="2800" dirty="0" smtClean="0"/>
            </a:br>
            <a:r>
              <a:rPr lang="en-GB" sz="2800" dirty="0" smtClean="0"/>
              <a:t>the </a:t>
            </a:r>
            <a:r>
              <a:rPr lang="en-GB" sz="2800" dirty="0"/>
              <a:t>adversary two possible candidates for the key...)</a:t>
            </a:r>
            <a:br>
              <a:rPr lang="en-GB" sz="2800" dirty="0"/>
            </a:br>
            <a:r>
              <a:rPr lang="en-GB" sz="2800" dirty="0"/>
              <a:t/>
            </a:r>
            <a:br>
              <a:rPr lang="en-GB" sz="2800" dirty="0"/>
            </a:br>
            <a:r>
              <a:rPr lang="en-GB" sz="2800" dirty="0"/>
              <a:t/>
            </a:r>
            <a:br>
              <a:rPr lang="en-GB" sz="2800" dirty="0"/>
            </a:br>
            <a:r>
              <a:rPr lang="en-GB" sz="2600" i="1" dirty="0">
                <a:solidFill>
                  <a:srgbClr val="008000"/>
                </a:solidFill>
              </a:rPr>
              <a:t>Consequently, need to explicitly incorporate the </a:t>
            </a:r>
            <a:r>
              <a:rPr lang="en-GB" sz="2600" i="1" dirty="0" smtClean="0">
                <a:solidFill>
                  <a:srgbClr val="008000"/>
                </a:solidFill>
              </a:rPr>
              <a:t/>
            </a:r>
            <a:br>
              <a:rPr lang="en-GB" sz="2600" i="1" dirty="0" smtClean="0">
                <a:solidFill>
                  <a:srgbClr val="008000"/>
                </a:solidFill>
              </a:rPr>
            </a:br>
            <a:r>
              <a:rPr lang="en-GB" sz="2600" i="1" dirty="0" smtClean="0">
                <a:solidFill>
                  <a:srgbClr val="008000"/>
                </a:solidFill>
              </a:rPr>
              <a:t>encryption </a:t>
            </a:r>
            <a:r>
              <a:rPr lang="en-GB" sz="2600" i="1" dirty="0">
                <a:solidFill>
                  <a:srgbClr val="008000"/>
                </a:solidFill>
              </a:rPr>
              <a:t>protocol in the analysis of the key </a:t>
            </a:r>
            <a:r>
              <a:rPr lang="en-GB" sz="2600" i="1" dirty="0" smtClean="0">
                <a:solidFill>
                  <a:srgbClr val="008000"/>
                </a:solidFill>
              </a:rPr>
              <a:t/>
            </a:r>
            <a:br>
              <a:rPr lang="en-GB" sz="2600" i="1" dirty="0" smtClean="0">
                <a:solidFill>
                  <a:srgbClr val="008000"/>
                </a:solidFill>
              </a:rPr>
            </a:br>
            <a:r>
              <a:rPr lang="en-GB" sz="2600" i="1" dirty="0" smtClean="0">
                <a:solidFill>
                  <a:srgbClr val="008000"/>
                </a:solidFill>
              </a:rPr>
              <a:t>exchange </a:t>
            </a:r>
            <a:r>
              <a:rPr lang="en-GB" sz="2600" i="1" dirty="0">
                <a:solidFill>
                  <a:srgbClr val="008000"/>
                </a:solidFill>
              </a:rPr>
              <a:t>protocol...</a:t>
            </a:r>
          </a:p>
        </p:txBody>
      </p:sp>
    </p:spTree>
    <p:extLst>
      <p:ext uri="{BB962C8B-B14F-4D97-AF65-F5344CB8AC3E}">
        <p14:creationId xmlns:p14="http://schemas.microsoft.com/office/powerpoint/2010/main" xmlns="" val="2601726395"/>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noGrp="1"/>
          </p:cNvSpPr>
          <p:nvPr>
            <p:ph type="title" idx="4294967295"/>
          </p:nvPr>
        </p:nvSpPr>
        <p:spPr>
          <a:xfrm>
            <a:off x="694481" y="381000"/>
            <a:ext cx="8459665" cy="3300520"/>
          </a:xfrm>
        </p:spPr>
        <p:txBody>
          <a:bodyPr wrap="none" lIns="90000" tIns="46800" rIns="90000" bIns="46800" anchorCtr="0">
            <a:spAutoFit/>
          </a:bodyPr>
          <a:lstStyle/>
          <a:p>
            <a:pPr lvl="0" algn="l">
              <a:lnSpc>
                <a:spcPct val="93000"/>
              </a:lnSpc>
            </a:pPr>
            <a:r>
              <a:rPr lang="en-GB" sz="2800" dirty="0" smtClean="0">
                <a:solidFill>
                  <a:srgbClr val="B80047"/>
                </a:solidFill>
              </a:rPr>
              <a:t>Want</a:t>
            </a:r>
            <a:r>
              <a:rPr lang="en-GB" sz="2800" dirty="0" smtClean="0">
                <a:solidFill>
                  <a:schemeClr val="tx1"/>
                </a:solidFill>
              </a:rPr>
              <a:t>:  A way to argue about the propagation of </a:t>
            </a:r>
            <a:br>
              <a:rPr lang="en-GB" sz="2800" dirty="0" smtClean="0">
                <a:solidFill>
                  <a:schemeClr val="tx1"/>
                </a:solidFill>
              </a:rPr>
            </a:br>
            <a:r>
              <a:rPr lang="en-GB" sz="2800" dirty="0" smtClean="0">
                <a:solidFill>
                  <a:schemeClr val="tx1"/>
                </a:solidFill>
              </a:rPr>
              <a:t>security in such situations</a:t>
            </a:r>
            <a:br>
              <a:rPr lang="en-GB" sz="2800" dirty="0" smtClean="0">
                <a:solidFill>
                  <a:schemeClr val="tx1"/>
                </a:solidFill>
              </a:rPr>
            </a:br>
            <a:r>
              <a:rPr lang="en-GB" sz="2800" dirty="0">
                <a:solidFill>
                  <a:srgbClr val="B80047"/>
                </a:solidFill>
              </a:rPr>
              <a:t/>
            </a:r>
            <a:br>
              <a:rPr lang="en-GB" sz="2800" dirty="0">
                <a:solidFill>
                  <a:srgbClr val="B80047"/>
                </a:solidFill>
              </a:rPr>
            </a:br>
            <a:r>
              <a:rPr lang="en-GB" sz="2800" dirty="0" smtClean="0">
                <a:solidFill>
                  <a:srgbClr val="B80047"/>
                </a:solidFill>
              </a:rPr>
              <a:t>The  methodology: Security preserving composition.</a:t>
            </a:r>
            <a:br>
              <a:rPr lang="en-GB" sz="2800" dirty="0" smtClean="0">
                <a:solidFill>
                  <a:srgbClr val="B80047"/>
                </a:solidFill>
              </a:rPr>
            </a:br>
            <a:r>
              <a:rPr lang="en-GB" sz="2800" dirty="0" smtClean="0">
                <a:solidFill>
                  <a:srgbClr val="B80047"/>
                </a:solidFill>
              </a:rPr>
              <a:t/>
            </a:r>
            <a:br>
              <a:rPr lang="en-GB" sz="2800" dirty="0" smtClean="0">
                <a:solidFill>
                  <a:srgbClr val="B80047"/>
                </a:solidFill>
              </a:rPr>
            </a:br>
            <a:r>
              <a:rPr lang="en-GB" sz="2800" dirty="0" smtClean="0">
                <a:solidFill>
                  <a:schemeClr val="tx1"/>
                </a:solidFill>
              </a:rPr>
              <a:t>Will see:</a:t>
            </a:r>
            <a:br>
              <a:rPr lang="en-GB" sz="2800" dirty="0" smtClean="0">
                <a:solidFill>
                  <a:schemeClr val="tx1"/>
                </a:solidFill>
              </a:rPr>
            </a:br>
            <a:r>
              <a:rPr lang="en-GB" sz="2800" dirty="0" smtClean="0">
                <a:solidFill>
                  <a:schemeClr val="tx1"/>
                </a:solidFill>
              </a:rPr>
              <a:t/>
            </a:r>
            <a:br>
              <a:rPr lang="en-GB" sz="2800" dirty="0" smtClean="0">
                <a:solidFill>
                  <a:schemeClr val="tx1"/>
                </a:solidFill>
              </a:rPr>
            </a:br>
            <a:r>
              <a:rPr lang="en-GB" sz="2800" dirty="0" smtClean="0">
                <a:solidFill>
                  <a:schemeClr val="tx1"/>
                </a:solidFill>
              </a:rPr>
              <a:t> </a:t>
            </a:r>
            <a:endParaRPr lang="en-GB" sz="2600" i="1" dirty="0">
              <a:solidFill>
                <a:schemeClr val="tx1"/>
              </a:solidFill>
            </a:endParaRPr>
          </a:p>
        </p:txBody>
      </p:sp>
      <p:sp>
        <p:nvSpPr>
          <p:cNvPr id="3" name="Title 1"/>
          <p:cNvSpPr txBox="1">
            <a:spLocks/>
          </p:cNvSpPr>
          <p:nvPr/>
        </p:nvSpPr>
        <p:spPr bwMode="auto">
          <a:xfrm>
            <a:off x="686765" y="3200400"/>
            <a:ext cx="7961132" cy="284244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0000" tIns="46800" rIns="90000" bIns="46800" numCol="1" anchor="ctr" anchorCtr="0" compatLnSpc="1">
            <a:prstTxWarp prst="textNoShape">
              <a:avLst/>
            </a:prstTxWarp>
            <a:spAutoFit/>
          </a:bodyPr>
          <a:lst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cs typeface="Arial" charset="0"/>
              </a:defRPr>
            </a:lvl2pPr>
            <a:lvl3pPr algn="ctr" rtl="0" fontAlgn="base">
              <a:spcBef>
                <a:spcPct val="0"/>
              </a:spcBef>
              <a:spcAft>
                <a:spcPct val="0"/>
              </a:spcAft>
              <a:defRPr sz="4400">
                <a:solidFill>
                  <a:schemeClr val="tx2"/>
                </a:solidFill>
                <a:latin typeface="Arial" charset="0"/>
                <a:cs typeface="Arial" charset="0"/>
              </a:defRPr>
            </a:lvl3pPr>
            <a:lvl4pPr algn="ctr" rtl="0" fontAlgn="base">
              <a:spcBef>
                <a:spcPct val="0"/>
              </a:spcBef>
              <a:spcAft>
                <a:spcPct val="0"/>
              </a:spcAft>
              <a:defRPr sz="4400">
                <a:solidFill>
                  <a:schemeClr val="tx2"/>
                </a:solidFill>
                <a:latin typeface="Arial" charset="0"/>
                <a:cs typeface="Arial" charset="0"/>
              </a:defRPr>
            </a:lvl4pPr>
            <a:lvl5pPr algn="ctr" rtl="0" fontAlgn="base">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a:lstStyle>
          <a:p>
            <a:pPr marL="457200" indent="-457200" algn="l">
              <a:lnSpc>
                <a:spcPct val="93000"/>
              </a:lnSpc>
              <a:buFont typeface="Arial" panose="020B0604020202020204" pitchFamily="34" charset="0"/>
              <a:buChar char="•"/>
            </a:pPr>
            <a:r>
              <a:rPr lang="en-GB" sz="2800" kern="0" dirty="0" smtClean="0">
                <a:solidFill>
                  <a:schemeClr val="tx1"/>
                </a:solidFill>
              </a:rPr>
              <a:t>A (single) composition operation on systems</a:t>
            </a:r>
          </a:p>
          <a:p>
            <a:pPr marL="457200" indent="-457200" algn="l">
              <a:lnSpc>
                <a:spcPct val="93000"/>
              </a:lnSpc>
              <a:buFont typeface="Arial" panose="020B0604020202020204" pitchFamily="34" charset="0"/>
              <a:buChar char="•"/>
            </a:pPr>
            <a:endParaRPr lang="en-GB" sz="2800" kern="0" dirty="0">
              <a:solidFill>
                <a:schemeClr val="tx1"/>
              </a:solidFill>
            </a:endParaRPr>
          </a:p>
          <a:p>
            <a:pPr marL="457200" indent="-457200" algn="l">
              <a:lnSpc>
                <a:spcPct val="93000"/>
              </a:lnSpc>
              <a:buFont typeface="Arial" panose="020B0604020202020204" pitchFamily="34" charset="0"/>
              <a:buChar char="•"/>
            </a:pPr>
            <a:r>
              <a:rPr lang="en-GB" sz="2800" kern="0" dirty="0" smtClean="0">
                <a:solidFill>
                  <a:schemeClr val="tx1"/>
                </a:solidFill>
              </a:rPr>
              <a:t>Can express most other composition methods</a:t>
            </a:r>
          </a:p>
          <a:p>
            <a:pPr marL="457200" indent="-457200" algn="l">
              <a:lnSpc>
                <a:spcPct val="93000"/>
              </a:lnSpc>
              <a:buFont typeface="Arial" panose="020B0604020202020204" pitchFamily="34" charset="0"/>
              <a:buChar char="•"/>
            </a:pPr>
            <a:endParaRPr lang="en-GB" sz="2800" kern="0" dirty="0">
              <a:solidFill>
                <a:schemeClr val="tx1"/>
              </a:solidFill>
            </a:endParaRPr>
          </a:p>
          <a:p>
            <a:pPr marL="457200" indent="-457200" algn="l">
              <a:lnSpc>
                <a:spcPct val="93000"/>
              </a:lnSpc>
              <a:buFont typeface="Arial" panose="020B0604020202020204" pitchFamily="34" charset="0"/>
              <a:buChar char="•"/>
            </a:pPr>
            <a:r>
              <a:rPr lang="en-GB" sz="2800" kern="0" dirty="0" smtClean="0">
                <a:solidFill>
                  <a:schemeClr val="tx1"/>
                </a:solidFill>
              </a:rPr>
              <a:t>Preserves security</a:t>
            </a:r>
          </a:p>
          <a:p>
            <a:pPr marL="457200" indent="-457200" algn="l">
              <a:lnSpc>
                <a:spcPct val="93000"/>
              </a:lnSpc>
              <a:buFont typeface="Arial" panose="020B0604020202020204" pitchFamily="34" charset="0"/>
              <a:buChar char="•"/>
            </a:pPr>
            <a:endParaRPr lang="en-GB" sz="2600" kern="0" dirty="0" smtClean="0">
              <a:solidFill>
                <a:schemeClr val="tx1"/>
              </a:solidFill>
            </a:endParaRPr>
          </a:p>
          <a:p>
            <a:pPr algn="l">
              <a:lnSpc>
                <a:spcPct val="93000"/>
              </a:lnSpc>
            </a:pPr>
            <a:endParaRPr lang="en-GB" sz="2600" kern="0" dirty="0">
              <a:solidFill>
                <a:schemeClr val="tx1"/>
              </a:solidFill>
            </a:endParaRPr>
          </a:p>
        </p:txBody>
      </p:sp>
    </p:spTree>
    <p:extLst>
      <p:ext uri="{BB962C8B-B14F-4D97-AF65-F5344CB8AC3E}">
        <p14:creationId xmlns:p14="http://schemas.microsoft.com/office/powerpoint/2010/main" xmlns="" val="4141130007"/>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noGrp="1"/>
          </p:cNvSpPr>
          <p:nvPr>
            <p:ph type="title" idx="4294967295"/>
          </p:nvPr>
        </p:nvSpPr>
        <p:spPr>
          <a:xfrm>
            <a:off x="460804" y="598367"/>
            <a:ext cx="8222421" cy="495265"/>
          </a:xfrm>
        </p:spPr>
        <p:txBody>
          <a:bodyPr wrap="none" lIns="90000" tIns="46800" rIns="90000" bIns="46800" anchorCtr="0">
            <a:spAutoFit/>
          </a:bodyPr>
          <a:lstStyle/>
          <a:p>
            <a:pPr lvl="0">
              <a:lnSpc>
                <a:spcPct val="93000"/>
              </a:lnSpc>
            </a:pPr>
            <a:r>
              <a:rPr lang="en-GB" sz="2800" dirty="0" smtClean="0">
                <a:solidFill>
                  <a:schemeClr val="accent1">
                    <a:lumMod val="50000"/>
                  </a:schemeClr>
                </a:solidFill>
              </a:rPr>
              <a:t>The composition operation: Universal Composition</a:t>
            </a:r>
            <a:endParaRPr lang="en-GB" sz="2800" dirty="0">
              <a:solidFill>
                <a:schemeClr val="accent1">
                  <a:lumMod val="50000"/>
                </a:schemeClr>
              </a:solidFill>
            </a:endParaRPr>
          </a:p>
        </p:txBody>
      </p:sp>
      <p:sp>
        <p:nvSpPr>
          <p:cNvPr id="3" name="Text Placeholder 2"/>
          <p:cNvSpPr txBox="1">
            <a:spLocks noGrp="1"/>
          </p:cNvSpPr>
          <p:nvPr>
            <p:ph type="body" idx="4294967295"/>
          </p:nvPr>
        </p:nvSpPr>
        <p:spPr>
          <a:xfrm>
            <a:off x="685800" y="1066800"/>
            <a:ext cx="8297441" cy="5847884"/>
          </a:xfrm>
        </p:spPr>
        <p:txBody>
          <a:bodyPr wrap="none" lIns="90000" tIns="46800" rIns="90000" bIns="46800" anchor="t" anchorCtr="0">
            <a:spAutoFit/>
          </a:bodyPr>
          <a:lstStyle>
            <a:defPPr marL="322200" marR="0" lvl="0" indent="-322200" algn="l" hangingPunct="1">
              <a:lnSpc>
                <a:spcPct val="100000"/>
              </a:lnSpc>
              <a:spcBef>
                <a:spcPts val="799"/>
              </a:spcBef>
              <a:spcAft>
                <a:spcPts val="0"/>
              </a:spcAft>
              <a:buClr>
                <a:srgbClr val="000000"/>
              </a:buClr>
              <a:buSzPct val="100000"/>
              <a:buFont typeface="Arial" pitchFamily="34"/>
              <a:buNone/>
              <a:tabLst>
                <a:tab pos="456840" algn="l"/>
                <a:tab pos="914040" algn="l"/>
                <a:tab pos="1371240" algn="l"/>
                <a:tab pos="1828439" algn="l"/>
                <a:tab pos="2285640" algn="l"/>
                <a:tab pos="2742839" algn="l"/>
                <a:tab pos="3200040" algn="l"/>
                <a:tab pos="3657239" algn="l"/>
                <a:tab pos="4114439" algn="l"/>
                <a:tab pos="4571640" algn="l"/>
                <a:tab pos="5028840" algn="l"/>
                <a:tab pos="5486040" algn="l"/>
                <a:tab pos="5943240" algn="l"/>
                <a:tab pos="6400440" algn="l"/>
                <a:tab pos="6857640" algn="l"/>
                <a:tab pos="7314840" algn="l"/>
                <a:tab pos="7772040" algn="l"/>
                <a:tab pos="8229239" algn="l"/>
                <a:tab pos="8686440" algn="l"/>
                <a:tab pos="9143640" algn="l"/>
              </a:tabLst>
              <a:defRPr lang="en-US" sz="3200" b="0" i="0" u="none" strike="noStrike" baseline="0">
                <a:ln>
                  <a:noFill/>
                </a:ln>
                <a:solidFill>
                  <a:srgbClr val="000000"/>
                </a:solidFill>
                <a:latin typeface="Arial" pitchFamily="34"/>
                <a:ea typeface="Arial" pitchFamily="34"/>
                <a:cs typeface="Arial" pitchFamily="34"/>
              </a:defRPr>
            </a:defPPr>
            <a:lvl1pPr marL="322200" marR="0" lvl="0" indent="-322200" algn="l" hangingPunct="1">
              <a:lnSpc>
                <a:spcPct val="100000"/>
              </a:lnSpc>
              <a:spcBef>
                <a:spcPts val="799"/>
              </a:spcBef>
              <a:spcAft>
                <a:spcPts val="0"/>
              </a:spcAft>
              <a:buClr>
                <a:srgbClr val="000000"/>
              </a:buClr>
              <a:buSzPct val="100000"/>
              <a:buFont typeface="Arial" pitchFamily="34"/>
              <a:buChar char="•"/>
              <a:tabLst>
                <a:tab pos="456840" algn="l"/>
                <a:tab pos="914040" algn="l"/>
                <a:tab pos="1371240" algn="l"/>
                <a:tab pos="1828439" algn="l"/>
                <a:tab pos="2285640" algn="l"/>
                <a:tab pos="2742839" algn="l"/>
                <a:tab pos="3200040" algn="l"/>
                <a:tab pos="3657239" algn="l"/>
                <a:tab pos="4114439" algn="l"/>
                <a:tab pos="4571640" algn="l"/>
                <a:tab pos="5028840" algn="l"/>
                <a:tab pos="5486040" algn="l"/>
                <a:tab pos="5943240" algn="l"/>
                <a:tab pos="6400440" algn="l"/>
                <a:tab pos="6857640" algn="l"/>
                <a:tab pos="7314840" algn="l"/>
                <a:tab pos="7772040" algn="l"/>
                <a:tab pos="8229239" algn="l"/>
                <a:tab pos="8686440" algn="l"/>
                <a:tab pos="9143640" algn="l"/>
              </a:tabLst>
              <a:defRPr lang="en-US" sz="3200" b="0" i="0" u="none" strike="noStrike" baseline="0">
                <a:ln>
                  <a:noFill/>
                </a:ln>
                <a:solidFill>
                  <a:srgbClr val="000000"/>
                </a:solidFill>
                <a:latin typeface="Arial" pitchFamily="34"/>
                <a:ea typeface="Arial" pitchFamily="34"/>
                <a:cs typeface="Arial" pitchFamily="34"/>
              </a:defRPr>
            </a:lvl1pPr>
            <a:lvl2pPr marL="722160" marR="0" lvl="1" indent="-264960" algn="l" hangingPunct="1">
              <a:lnSpc>
                <a:spcPct val="100000"/>
              </a:lnSpc>
              <a:spcBef>
                <a:spcPts val="697"/>
              </a:spcBef>
              <a:spcAft>
                <a:spcPts val="0"/>
              </a:spcAft>
              <a:buClr>
                <a:srgbClr val="000000"/>
              </a:buClr>
              <a:buSzPct val="100000"/>
              <a:buFont typeface="Arial" pitchFamily="34"/>
              <a:buChar char="–"/>
              <a:tabLst>
                <a:tab pos="914039" algn="l"/>
                <a:tab pos="1371239" algn="l"/>
                <a:tab pos="1828439" algn="l"/>
                <a:tab pos="2285639" algn="l"/>
                <a:tab pos="2742838" algn="l"/>
                <a:tab pos="3200039" algn="l"/>
                <a:tab pos="3657239" algn="l"/>
                <a:tab pos="4114439" algn="l"/>
                <a:tab pos="4571639" algn="l"/>
                <a:tab pos="5028839" algn="l"/>
                <a:tab pos="5486039" algn="l"/>
                <a:tab pos="5943239" algn="l"/>
                <a:tab pos="6400439" algn="l"/>
                <a:tab pos="6857639" algn="l"/>
                <a:tab pos="7314839" algn="l"/>
                <a:tab pos="7772038" algn="l"/>
                <a:tab pos="8229239" algn="l"/>
                <a:tab pos="8686439" algn="l"/>
                <a:tab pos="9143639" algn="l"/>
                <a:tab pos="9600839" algn="l"/>
              </a:tabLst>
              <a:defRPr lang="en-US" sz="2800" b="0" i="0" u="none" strike="noStrike" baseline="0">
                <a:ln>
                  <a:noFill/>
                </a:ln>
                <a:solidFill>
                  <a:srgbClr val="000000"/>
                </a:solidFill>
                <a:latin typeface="Arial" pitchFamily="34"/>
                <a:ea typeface="Arial" pitchFamily="34"/>
                <a:cs typeface="Arial" pitchFamily="34"/>
              </a:defRPr>
            </a:lvl2pPr>
            <a:lvl3pPr marL="1143000" marR="0" lvl="2" indent="-228600" algn="l" hangingPunct="1">
              <a:lnSpc>
                <a:spcPct val="100000"/>
              </a:lnSpc>
              <a:spcBef>
                <a:spcPts val="598"/>
              </a:spcBef>
              <a:spcAft>
                <a:spcPts val="0"/>
              </a:spcAft>
              <a:buClr>
                <a:srgbClr val="000000"/>
              </a:buClr>
              <a:buSzPct val="100000"/>
              <a:buFont typeface="Arial" pitchFamily="34"/>
              <a:buChar char="•"/>
              <a:tabLst>
                <a:tab pos="1371600" algn="l"/>
                <a:tab pos="1828799"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799" algn="l"/>
                <a:tab pos="9143999" algn="l"/>
                <a:tab pos="9601200" algn="l"/>
                <a:tab pos="10058399" algn="l"/>
              </a:tabLst>
              <a:defRPr lang="en-US" sz="2400" b="0" i="0" u="none" strike="noStrike" baseline="0">
                <a:ln>
                  <a:noFill/>
                </a:ln>
                <a:solidFill>
                  <a:srgbClr val="000000"/>
                </a:solidFill>
                <a:latin typeface="Arial" pitchFamily="34"/>
                <a:ea typeface="Arial" pitchFamily="34"/>
                <a:cs typeface="Arial" pitchFamily="34"/>
              </a:defRPr>
            </a:lvl3pPr>
            <a:lvl4pPr marL="1600199" marR="0" lvl="3" indent="-228600" algn="l" hangingPunct="1">
              <a:lnSpc>
                <a:spcPct val="100000"/>
              </a:lnSpc>
              <a:spcBef>
                <a:spcPts val="499"/>
              </a:spcBef>
              <a:spcAft>
                <a:spcPts val="0"/>
              </a:spcAft>
              <a:buClr>
                <a:srgbClr val="000000"/>
              </a:buClr>
              <a:buSzPct val="100000"/>
              <a:buFont typeface="Arial" pitchFamily="34"/>
              <a:buChar char="–"/>
              <a:tabLst>
                <a:tab pos="1828800" algn="l"/>
                <a:tab pos="2285999"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3999" algn="l"/>
                <a:tab pos="9601199" algn="l"/>
                <a:tab pos="10058400" algn="l"/>
                <a:tab pos="10515599" algn="l"/>
              </a:tabLst>
              <a:defRPr lang="en-US" sz="2000" b="0" i="0" u="none" strike="noStrike" baseline="0">
                <a:ln>
                  <a:noFill/>
                </a:ln>
                <a:solidFill>
                  <a:srgbClr val="000000"/>
                </a:solidFill>
                <a:latin typeface="Arial" pitchFamily="34"/>
                <a:ea typeface="Arial" pitchFamily="34"/>
                <a:cs typeface="Arial" pitchFamily="34"/>
              </a:defRPr>
            </a:lvl4pPr>
            <a:lvl5pPr marL="2057400" marR="0" lvl="4" indent="-228600" algn="l" hangingPunct="1">
              <a:lnSpc>
                <a:spcPct val="100000"/>
              </a:lnSpc>
              <a:spcBef>
                <a:spcPts val="499"/>
              </a:spcBef>
              <a:spcAft>
                <a:spcPts val="0"/>
              </a:spcAft>
              <a:buClr>
                <a:srgbClr val="000000"/>
              </a:buClr>
              <a:buSzPct val="100000"/>
              <a:buFont typeface="Arial" pitchFamily="34"/>
              <a:buChar char="»"/>
              <a:tabLst>
                <a:tab pos="2286000" algn="l"/>
                <a:tab pos="2743199"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199" algn="l"/>
                <a:tab pos="10058399" algn="l"/>
                <a:tab pos="10515600" algn="l"/>
              </a:tabLst>
              <a:defRPr lang="en-US" sz="2000" b="0" i="0" u="none" strike="noStrike" baseline="0">
                <a:ln>
                  <a:noFill/>
                </a:ln>
                <a:solidFill>
                  <a:srgbClr val="000000"/>
                </a:solidFill>
                <a:latin typeface="Arial" pitchFamily="34"/>
                <a:ea typeface="Arial" pitchFamily="34"/>
                <a:cs typeface="Arial" pitchFamily="34"/>
              </a:defRPr>
            </a:lvl5pPr>
            <a:lvl6pPr marL="2057400" marR="0" lvl="5" indent="-228600" algn="l" hangingPunct="1">
              <a:lnSpc>
                <a:spcPct val="100000"/>
              </a:lnSpc>
              <a:spcBef>
                <a:spcPts val="499"/>
              </a:spcBef>
              <a:spcAft>
                <a:spcPts val="0"/>
              </a:spcAft>
              <a:buClr>
                <a:srgbClr val="000000"/>
              </a:buClr>
              <a:buSzPct val="100000"/>
              <a:buFont typeface="Arial" pitchFamily="34"/>
              <a:buChar char="»"/>
              <a:tabLst>
                <a:tab pos="2286000" algn="l"/>
                <a:tab pos="2743199"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199" algn="l"/>
                <a:tab pos="10058399" algn="l"/>
                <a:tab pos="10515600" algn="l"/>
              </a:tabLst>
              <a:defRPr lang="en-US" sz="2000" b="0" i="0" u="none" strike="noStrike" baseline="0">
                <a:ln>
                  <a:noFill/>
                </a:ln>
                <a:solidFill>
                  <a:srgbClr val="000000"/>
                </a:solidFill>
                <a:latin typeface="Arial" pitchFamily="34"/>
                <a:ea typeface="Arial" pitchFamily="34"/>
                <a:cs typeface="Arial" pitchFamily="34"/>
              </a:defRPr>
            </a:lvl6pPr>
            <a:lvl7pPr marL="2057400" marR="0" lvl="6" indent="-228600" algn="l" hangingPunct="1">
              <a:lnSpc>
                <a:spcPct val="100000"/>
              </a:lnSpc>
              <a:spcBef>
                <a:spcPts val="499"/>
              </a:spcBef>
              <a:spcAft>
                <a:spcPts val="0"/>
              </a:spcAft>
              <a:buClr>
                <a:srgbClr val="000000"/>
              </a:buClr>
              <a:buSzPct val="100000"/>
              <a:buFont typeface="Arial" pitchFamily="34"/>
              <a:buChar char="»"/>
              <a:tabLst>
                <a:tab pos="2286000" algn="l"/>
                <a:tab pos="2743199"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199" algn="l"/>
                <a:tab pos="10058399" algn="l"/>
                <a:tab pos="10515600" algn="l"/>
              </a:tabLst>
              <a:defRPr lang="en-US" sz="2000" b="0" i="0" u="none" strike="noStrike" baseline="0">
                <a:ln>
                  <a:noFill/>
                </a:ln>
                <a:solidFill>
                  <a:srgbClr val="000000"/>
                </a:solidFill>
                <a:latin typeface="Arial" pitchFamily="34"/>
                <a:ea typeface="Arial" pitchFamily="34"/>
                <a:cs typeface="Arial" pitchFamily="34"/>
              </a:defRPr>
            </a:lvl7pPr>
            <a:lvl8pPr marL="2057400" marR="0" lvl="7" indent="-228600" algn="l" hangingPunct="1">
              <a:lnSpc>
                <a:spcPct val="100000"/>
              </a:lnSpc>
              <a:spcBef>
                <a:spcPts val="499"/>
              </a:spcBef>
              <a:spcAft>
                <a:spcPts val="0"/>
              </a:spcAft>
              <a:buClr>
                <a:srgbClr val="000000"/>
              </a:buClr>
              <a:buSzPct val="100000"/>
              <a:buFont typeface="Arial" pitchFamily="34"/>
              <a:buChar char="»"/>
              <a:tabLst>
                <a:tab pos="2286000" algn="l"/>
                <a:tab pos="2743199"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199" algn="l"/>
                <a:tab pos="10058399" algn="l"/>
                <a:tab pos="10515600" algn="l"/>
              </a:tabLst>
              <a:defRPr lang="en-US" sz="2000" b="0" i="0" u="none" strike="noStrike" baseline="0">
                <a:ln>
                  <a:noFill/>
                </a:ln>
                <a:solidFill>
                  <a:srgbClr val="000000"/>
                </a:solidFill>
                <a:latin typeface="Arial" pitchFamily="34"/>
                <a:ea typeface="Arial" pitchFamily="34"/>
                <a:cs typeface="Arial" pitchFamily="34"/>
              </a:defRPr>
            </a:lvl8pPr>
            <a:lvl9pPr marL="1944000" marR="0" lvl="8" indent="-216000" algn="l" hangingPunct="1">
              <a:lnSpc>
                <a:spcPct val="100000"/>
              </a:lnSpc>
              <a:spcBef>
                <a:spcPts val="499"/>
              </a:spcBef>
              <a:spcAft>
                <a:spcPts val="0"/>
              </a:spcAft>
              <a:buSzPct val="45000"/>
              <a:buFont typeface="StarSymbol"/>
              <a:buChar char="●"/>
              <a:tabLst>
                <a:tab pos="2286000" algn="l"/>
                <a:tab pos="2743199"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199" algn="l"/>
                <a:tab pos="10058399" algn="l"/>
                <a:tab pos="10515600" algn="l"/>
              </a:tabLst>
              <a:defRPr lang="en-US" sz="2000" b="0" i="0" u="none" strike="noStrike" baseline="0">
                <a:ln>
                  <a:noFill/>
                </a:ln>
                <a:solidFill>
                  <a:srgbClr val="000000"/>
                </a:solidFill>
                <a:latin typeface="Arial" pitchFamily="34"/>
                <a:ea typeface="Arial" pitchFamily="34"/>
                <a:cs typeface="Arial" pitchFamily="34"/>
              </a:defRPr>
            </a:lvl9pPr>
          </a:lstStyle>
          <a:p>
            <a:pPr marL="0" lvl="0" indent="0">
              <a:lnSpc>
                <a:spcPct val="93000"/>
              </a:lnSpc>
              <a:spcBef>
                <a:spcPts val="598"/>
              </a:spcBef>
              <a:buClr>
                <a:srgbClr val="333399"/>
              </a:buClr>
              <a:buNone/>
            </a:pPr>
            <a:r>
              <a:rPr lang="en-GB" sz="2000" dirty="0" smtClean="0">
                <a:solidFill>
                  <a:srgbClr val="333399"/>
                </a:solidFill>
              </a:rPr>
              <a:t>Ingredients:</a:t>
            </a:r>
          </a:p>
          <a:p>
            <a:pPr marL="314280" lvl="0" indent="-314280">
              <a:lnSpc>
                <a:spcPct val="93000"/>
              </a:lnSpc>
              <a:spcBef>
                <a:spcPts val="598"/>
              </a:spcBef>
              <a:buClr>
                <a:srgbClr val="333399"/>
              </a:buClr>
            </a:pPr>
            <a:r>
              <a:rPr lang="en-GB" sz="2000" dirty="0" smtClean="0">
                <a:solidFill>
                  <a:srgbClr val="333399"/>
                </a:solidFill>
              </a:rPr>
              <a:t>Protocol (system) </a:t>
            </a:r>
            <a:r>
              <a:rPr lang="el-GR" sz="2000" dirty="0" smtClean="0">
                <a:solidFill>
                  <a:srgbClr val="333399"/>
                </a:solidFill>
              </a:rPr>
              <a:t>π</a:t>
            </a:r>
            <a:r>
              <a:rPr lang="en-US" sz="2000" dirty="0" smtClean="0">
                <a:solidFill>
                  <a:srgbClr val="333399"/>
                </a:solidFill>
              </a:rPr>
              <a:t>  that realizes ideal service </a:t>
            </a:r>
            <a:r>
              <a:rPr lang="el-GR" sz="2000" dirty="0" smtClean="0">
                <a:solidFill>
                  <a:srgbClr val="333399"/>
                </a:solidFill>
              </a:rPr>
              <a:t>φ</a:t>
            </a:r>
            <a:endParaRPr lang="en-US" sz="2000" dirty="0" smtClean="0">
              <a:solidFill>
                <a:srgbClr val="333399"/>
              </a:solidFill>
            </a:endParaRPr>
          </a:p>
          <a:p>
            <a:pPr marL="314280" lvl="0" indent="-314280">
              <a:lnSpc>
                <a:spcPct val="93000"/>
              </a:lnSpc>
              <a:spcBef>
                <a:spcPts val="598"/>
              </a:spcBef>
              <a:buClr>
                <a:srgbClr val="333399"/>
              </a:buClr>
            </a:pPr>
            <a:r>
              <a:rPr lang="en-US" sz="2000" dirty="0" smtClean="0">
                <a:solidFill>
                  <a:srgbClr val="333399"/>
                </a:solidFill>
              </a:rPr>
              <a:t>Protocol (System) </a:t>
            </a:r>
            <a:r>
              <a:rPr lang="el-GR" sz="2000" dirty="0" smtClean="0">
                <a:solidFill>
                  <a:srgbClr val="333399"/>
                </a:solidFill>
              </a:rPr>
              <a:t>ρ</a:t>
            </a:r>
            <a:r>
              <a:rPr lang="en-US" sz="2000" dirty="0" smtClean="0">
                <a:solidFill>
                  <a:srgbClr val="333399"/>
                </a:solidFill>
              </a:rPr>
              <a:t>   that makes API calls to </a:t>
            </a:r>
            <a:r>
              <a:rPr lang="el-GR" sz="2000" dirty="0" smtClean="0">
                <a:solidFill>
                  <a:srgbClr val="333399"/>
                </a:solidFill>
              </a:rPr>
              <a:t>φ</a:t>
            </a:r>
            <a:endParaRPr lang="en-US" sz="2000" dirty="0" smtClean="0">
              <a:solidFill>
                <a:srgbClr val="333399"/>
              </a:solidFill>
            </a:endParaRPr>
          </a:p>
          <a:p>
            <a:pPr marL="0" lvl="0" indent="0">
              <a:lnSpc>
                <a:spcPct val="93000"/>
              </a:lnSpc>
              <a:spcBef>
                <a:spcPts val="598"/>
              </a:spcBef>
              <a:buClr>
                <a:srgbClr val="333399"/>
              </a:buClr>
              <a:buNone/>
            </a:pPr>
            <a:endParaRPr lang="en-US" sz="2000" dirty="0">
              <a:solidFill>
                <a:srgbClr val="333399"/>
              </a:solidFill>
            </a:endParaRPr>
          </a:p>
          <a:p>
            <a:pPr marL="0" lvl="0" indent="0">
              <a:lnSpc>
                <a:spcPct val="93000"/>
              </a:lnSpc>
              <a:spcBef>
                <a:spcPts val="598"/>
              </a:spcBef>
              <a:buClr>
                <a:srgbClr val="333399"/>
              </a:buClr>
              <a:buNone/>
            </a:pPr>
            <a:r>
              <a:rPr lang="en-US" sz="2000" dirty="0" smtClean="0">
                <a:solidFill>
                  <a:srgbClr val="333399"/>
                </a:solidFill>
              </a:rPr>
              <a:t>Result:   A protocol </a:t>
            </a:r>
            <a:r>
              <a:rPr lang="el-GR" sz="2000" dirty="0" smtClean="0">
                <a:solidFill>
                  <a:srgbClr val="333399"/>
                </a:solidFill>
              </a:rPr>
              <a:t>ρ</a:t>
            </a:r>
            <a:r>
              <a:rPr lang="el-GR" sz="2000" baseline="30000" dirty="0" smtClean="0">
                <a:solidFill>
                  <a:srgbClr val="333399"/>
                </a:solidFill>
              </a:rPr>
              <a:t>φ</a:t>
            </a:r>
            <a:r>
              <a:rPr lang="en-US" sz="2000" baseline="30000" dirty="0" smtClean="0">
                <a:solidFill>
                  <a:srgbClr val="333399"/>
                </a:solidFill>
                <a:sym typeface="Wingdings" panose="05000000000000000000" pitchFamily="2" charset="2"/>
              </a:rPr>
              <a:t></a:t>
            </a:r>
            <a:r>
              <a:rPr lang="el-GR" sz="2000" baseline="30000" dirty="0" smtClean="0">
                <a:solidFill>
                  <a:srgbClr val="333399"/>
                </a:solidFill>
              </a:rPr>
              <a:t>π </a:t>
            </a:r>
            <a:r>
              <a:rPr lang="en-US" sz="2000" baseline="30000" dirty="0">
                <a:solidFill>
                  <a:srgbClr val="333399"/>
                </a:solidFill>
              </a:rPr>
              <a:t> </a:t>
            </a:r>
            <a:r>
              <a:rPr lang="en-US" sz="2000" dirty="0" smtClean="0">
                <a:solidFill>
                  <a:srgbClr val="333399"/>
                </a:solidFill>
              </a:rPr>
              <a:t>Where:</a:t>
            </a:r>
          </a:p>
          <a:p>
            <a:pPr>
              <a:lnSpc>
                <a:spcPct val="93000"/>
              </a:lnSpc>
              <a:spcBef>
                <a:spcPts val="598"/>
              </a:spcBef>
              <a:buClr>
                <a:srgbClr val="333399"/>
              </a:buClr>
            </a:pPr>
            <a:r>
              <a:rPr lang="en-US" sz="2000" dirty="0" smtClean="0">
                <a:solidFill>
                  <a:srgbClr val="333399"/>
                </a:solidFill>
              </a:rPr>
              <a:t> the calls to </a:t>
            </a:r>
            <a:r>
              <a:rPr lang="el-GR" sz="2000" dirty="0" smtClean="0">
                <a:solidFill>
                  <a:srgbClr val="333399"/>
                </a:solidFill>
              </a:rPr>
              <a:t>φ</a:t>
            </a:r>
            <a:r>
              <a:rPr lang="en-US" sz="2000" dirty="0" smtClean="0">
                <a:solidFill>
                  <a:srgbClr val="333399"/>
                </a:solidFill>
              </a:rPr>
              <a:t> are replaced by calls to </a:t>
            </a:r>
            <a:r>
              <a:rPr lang="el-GR" sz="2000" dirty="0" smtClean="0">
                <a:solidFill>
                  <a:srgbClr val="333399"/>
                </a:solidFill>
              </a:rPr>
              <a:t>π</a:t>
            </a:r>
            <a:endParaRPr lang="en-US" sz="2000" dirty="0" smtClean="0">
              <a:solidFill>
                <a:srgbClr val="333399"/>
              </a:solidFill>
            </a:endParaRPr>
          </a:p>
          <a:p>
            <a:pPr>
              <a:lnSpc>
                <a:spcPct val="93000"/>
              </a:lnSpc>
              <a:spcBef>
                <a:spcPts val="598"/>
              </a:spcBef>
              <a:buClr>
                <a:srgbClr val="333399"/>
              </a:buClr>
            </a:pPr>
            <a:r>
              <a:rPr lang="en-US" sz="2000" dirty="0" smtClean="0">
                <a:solidFill>
                  <a:srgbClr val="333399"/>
                </a:solidFill>
              </a:rPr>
              <a:t>Values returned from </a:t>
            </a:r>
            <a:r>
              <a:rPr lang="el-GR" sz="2000" dirty="0" smtClean="0">
                <a:solidFill>
                  <a:srgbClr val="333399"/>
                </a:solidFill>
              </a:rPr>
              <a:t>π</a:t>
            </a:r>
            <a:r>
              <a:rPr lang="en-US" sz="2000" dirty="0" smtClean="0">
                <a:solidFill>
                  <a:srgbClr val="333399"/>
                </a:solidFill>
              </a:rPr>
              <a:t> are treated as coming from </a:t>
            </a:r>
            <a:r>
              <a:rPr lang="el-GR" sz="2000" dirty="0" smtClean="0">
                <a:solidFill>
                  <a:srgbClr val="333399"/>
                </a:solidFill>
              </a:rPr>
              <a:t>φ</a:t>
            </a:r>
            <a:endParaRPr lang="en-GB" sz="2000" dirty="0" smtClean="0"/>
          </a:p>
          <a:p>
            <a:pPr marL="314280" lvl="0" indent="-314280">
              <a:lnSpc>
                <a:spcPct val="90000"/>
              </a:lnSpc>
              <a:spcBef>
                <a:spcPts val="598"/>
              </a:spcBef>
              <a:buNone/>
            </a:pPr>
            <a:endParaRPr lang="en-GB" sz="2000" dirty="0" smtClean="0"/>
          </a:p>
          <a:p>
            <a:pPr marL="314280" lvl="0" indent="-314280">
              <a:lnSpc>
                <a:spcPct val="90000"/>
              </a:lnSpc>
              <a:spcBef>
                <a:spcPts val="697"/>
              </a:spcBef>
              <a:buNone/>
            </a:pPr>
            <a:r>
              <a:rPr lang="en-GB" sz="2000" dirty="0" smtClean="0">
                <a:solidFill>
                  <a:srgbClr val="333399"/>
                </a:solidFill>
              </a:rPr>
              <a:t>Note:</a:t>
            </a:r>
          </a:p>
          <a:p>
            <a:pPr>
              <a:lnSpc>
                <a:spcPct val="90000"/>
              </a:lnSpc>
              <a:spcBef>
                <a:spcPts val="697"/>
              </a:spcBef>
            </a:pPr>
            <a:r>
              <a:rPr lang="en-GB" sz="2000" i="1" dirty="0" smtClean="0">
                <a:solidFill>
                  <a:srgbClr val="333399"/>
                </a:solidFill>
              </a:rPr>
              <a:t>Just like subroutine substitution in sequential algorithms, except that </a:t>
            </a:r>
          </a:p>
          <a:p>
            <a:pPr marL="0" indent="0">
              <a:lnSpc>
                <a:spcPct val="90000"/>
              </a:lnSpc>
              <a:spcBef>
                <a:spcPts val="697"/>
              </a:spcBef>
              <a:buNone/>
            </a:pPr>
            <a:r>
              <a:rPr lang="en-GB" sz="2000" i="1" dirty="0">
                <a:solidFill>
                  <a:srgbClr val="333399"/>
                </a:solidFill>
              </a:rPr>
              <a:t> </a:t>
            </a:r>
            <a:r>
              <a:rPr lang="en-GB" sz="2000" i="1" dirty="0" smtClean="0">
                <a:solidFill>
                  <a:srgbClr val="333399"/>
                </a:solidFill>
              </a:rPr>
              <a:t>    each protocol/system may have many participants. (Still, calls are </a:t>
            </a:r>
          </a:p>
          <a:p>
            <a:pPr marL="0" indent="0">
              <a:lnSpc>
                <a:spcPct val="90000"/>
              </a:lnSpc>
              <a:spcBef>
                <a:spcPts val="697"/>
              </a:spcBef>
              <a:buNone/>
            </a:pPr>
            <a:r>
              <a:rPr lang="en-GB" sz="2000" i="1" dirty="0">
                <a:solidFill>
                  <a:srgbClr val="333399"/>
                </a:solidFill>
              </a:rPr>
              <a:t> </a:t>
            </a:r>
            <a:r>
              <a:rPr lang="en-GB" sz="2000" i="1" dirty="0" smtClean="0">
                <a:solidFill>
                  <a:srgbClr val="333399"/>
                </a:solidFill>
              </a:rPr>
              <a:t>    made locally by each participant.)</a:t>
            </a:r>
          </a:p>
          <a:p>
            <a:pPr>
              <a:lnSpc>
                <a:spcPct val="90000"/>
              </a:lnSpc>
              <a:spcBef>
                <a:spcPts val="697"/>
              </a:spcBef>
            </a:pPr>
            <a:r>
              <a:rPr lang="en-GB" sz="2000" i="1" dirty="0" smtClean="0">
                <a:solidFill>
                  <a:srgbClr val="333399"/>
                </a:solidFill>
              </a:rPr>
              <a:t>There may be multiple instances of </a:t>
            </a:r>
            <a:r>
              <a:rPr lang="el-GR" sz="2000" dirty="0" smtClean="0">
                <a:solidFill>
                  <a:srgbClr val="333399"/>
                </a:solidFill>
              </a:rPr>
              <a:t>φ</a:t>
            </a:r>
            <a:r>
              <a:rPr lang="en-US" sz="2000" dirty="0" smtClean="0">
                <a:solidFill>
                  <a:srgbClr val="333399"/>
                </a:solidFill>
              </a:rPr>
              <a:t> and </a:t>
            </a:r>
            <a:r>
              <a:rPr lang="el-GR" sz="2000" dirty="0" smtClean="0">
                <a:solidFill>
                  <a:srgbClr val="333399"/>
                </a:solidFill>
              </a:rPr>
              <a:t>π</a:t>
            </a:r>
            <a:r>
              <a:rPr lang="en-US" sz="2000" dirty="0" smtClean="0">
                <a:solidFill>
                  <a:srgbClr val="333399"/>
                </a:solidFill>
              </a:rPr>
              <a:t>.</a:t>
            </a:r>
          </a:p>
          <a:p>
            <a:pPr>
              <a:lnSpc>
                <a:spcPct val="90000"/>
              </a:lnSpc>
              <a:spcBef>
                <a:spcPts val="697"/>
              </a:spcBef>
            </a:pPr>
            <a:r>
              <a:rPr lang="el-GR" sz="2000" dirty="0" smtClean="0">
                <a:solidFill>
                  <a:srgbClr val="333399"/>
                </a:solidFill>
              </a:rPr>
              <a:t>φ</a:t>
            </a:r>
            <a:r>
              <a:rPr lang="en-US" sz="2000" dirty="0" smtClean="0">
                <a:solidFill>
                  <a:srgbClr val="333399"/>
                </a:solidFill>
              </a:rPr>
              <a:t> and </a:t>
            </a:r>
            <a:r>
              <a:rPr lang="el-GR" sz="2000" dirty="0" smtClean="0">
                <a:solidFill>
                  <a:srgbClr val="333399"/>
                </a:solidFill>
              </a:rPr>
              <a:t>π</a:t>
            </a:r>
            <a:r>
              <a:rPr lang="en-US" sz="2000" dirty="0" smtClean="0">
                <a:solidFill>
                  <a:srgbClr val="333399"/>
                </a:solidFill>
              </a:rPr>
              <a:t> have similar API but very different “non-API” behavior </a:t>
            </a:r>
          </a:p>
          <a:p>
            <a:pPr marL="0" indent="0">
              <a:lnSpc>
                <a:spcPct val="90000"/>
              </a:lnSpc>
              <a:spcBef>
                <a:spcPts val="697"/>
              </a:spcBef>
              <a:buNone/>
            </a:pPr>
            <a:r>
              <a:rPr lang="en-US" sz="2000" dirty="0">
                <a:solidFill>
                  <a:srgbClr val="333399"/>
                </a:solidFill>
              </a:rPr>
              <a:t> </a:t>
            </a:r>
            <a:r>
              <a:rPr lang="en-US" sz="2000" dirty="0" smtClean="0">
                <a:solidFill>
                  <a:srgbClr val="333399"/>
                </a:solidFill>
              </a:rPr>
              <a:t>  (number of parties components, communication </a:t>
            </a:r>
            <a:r>
              <a:rPr lang="en-US" sz="2000" dirty="0" err="1" smtClean="0">
                <a:solidFill>
                  <a:srgbClr val="333399"/>
                </a:solidFill>
              </a:rPr>
              <a:t>etc</a:t>
            </a:r>
            <a:r>
              <a:rPr lang="en-US" sz="2000" dirty="0" smtClean="0">
                <a:solidFill>
                  <a:srgbClr val="333399"/>
                </a:solidFill>
              </a:rPr>
              <a:t>)</a:t>
            </a:r>
          </a:p>
          <a:p>
            <a:pPr>
              <a:lnSpc>
                <a:spcPct val="90000"/>
              </a:lnSpc>
              <a:spcBef>
                <a:spcPts val="697"/>
              </a:spcBef>
            </a:pPr>
            <a:endParaRPr lang="en-GB" sz="2000" i="1" dirty="0">
              <a:solidFill>
                <a:srgbClr val="333399"/>
              </a:solidFill>
            </a:endParaRPr>
          </a:p>
        </p:txBody>
      </p:sp>
    </p:spTree>
    <p:extLst>
      <p:ext uri="{BB962C8B-B14F-4D97-AF65-F5344CB8AC3E}">
        <p14:creationId xmlns:p14="http://schemas.microsoft.com/office/powerpoint/2010/main" xmlns="" val="1925145326"/>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11" end="11"/>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12" end="12"/>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xEl>
                                              <p:pRg st="13" end="13"/>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2"/>
          <p:cNvSpPr>
            <a:spLocks noGrp="1" noChangeArrowheads="1"/>
          </p:cNvSpPr>
          <p:nvPr>
            <p:ph type="title"/>
          </p:nvPr>
        </p:nvSpPr>
        <p:spPr>
          <a:xfrm>
            <a:off x="33360" y="252693"/>
            <a:ext cx="9144000" cy="1371600"/>
          </a:xfrm>
        </p:spPr>
        <p:txBody>
          <a:bodyPr/>
          <a:lstStyle/>
          <a:p>
            <a:pPr>
              <a:lnSpc>
                <a:spcPct val="90000"/>
              </a:lnSpc>
            </a:pPr>
            <a:r>
              <a:rPr lang="en-US" altLang="en-US" sz="3200" dirty="0" smtClean="0">
                <a:solidFill>
                  <a:schemeClr val="accent2"/>
                </a:solidFill>
              </a:rPr>
              <a:t>The universal composition operation</a:t>
            </a:r>
            <a:endParaRPr lang="en-US" altLang="en-US" sz="2000" dirty="0"/>
          </a:p>
        </p:txBody>
      </p:sp>
      <p:sp>
        <p:nvSpPr>
          <p:cNvPr id="6" name="L-Shape 5"/>
          <p:cNvSpPr/>
          <p:nvPr/>
        </p:nvSpPr>
        <p:spPr>
          <a:xfrm rot="10800000">
            <a:off x="1752597" y="2109506"/>
            <a:ext cx="2209801" cy="3077845"/>
          </a:xfrm>
          <a:prstGeom prst="corner">
            <a:avLst>
              <a:gd name="adj1" fmla="val 19345"/>
              <a:gd name="adj2" fmla="val 23611"/>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1787913" y="2895600"/>
            <a:ext cx="1132511" cy="1261817"/>
          </a:xfrm>
          <a:prstGeom prst="rect">
            <a:avLst/>
          </a:prstGeom>
          <a:solidFill>
            <a:srgbClr val="EF57B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7" name="Straight Arrow Connector 16"/>
          <p:cNvCxnSpPr/>
          <p:nvPr/>
        </p:nvCxnSpPr>
        <p:spPr>
          <a:xfrm flipV="1">
            <a:off x="2502056" y="2503716"/>
            <a:ext cx="0" cy="391885"/>
          </a:xfrm>
          <a:prstGeom prst="straightConnector1">
            <a:avLst/>
          </a:prstGeom>
          <a:ln w="3810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1810215" y="2526269"/>
            <a:ext cx="556563" cy="369332"/>
          </a:xfrm>
          <a:prstGeom prst="rect">
            <a:avLst/>
          </a:prstGeom>
          <a:noFill/>
        </p:spPr>
        <p:txBody>
          <a:bodyPr wrap="none" rtlCol="0">
            <a:spAutoFit/>
          </a:bodyPr>
          <a:lstStyle/>
          <a:p>
            <a:r>
              <a:rPr lang="en-US" dirty="0" smtClean="0"/>
              <a:t>API</a:t>
            </a:r>
            <a:endParaRPr lang="en-US" dirty="0"/>
          </a:p>
        </p:txBody>
      </p:sp>
      <p:cxnSp>
        <p:nvCxnSpPr>
          <p:cNvPr id="25" name="Straight Arrow Connector 24"/>
          <p:cNvCxnSpPr/>
          <p:nvPr/>
        </p:nvCxnSpPr>
        <p:spPr>
          <a:xfrm flipH="1" flipV="1">
            <a:off x="2971801" y="3138207"/>
            <a:ext cx="457200" cy="11349"/>
          </a:xfrm>
          <a:prstGeom prst="straightConnector1">
            <a:avLst/>
          </a:prstGeom>
          <a:ln w="3810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28" name="TextBox 27"/>
          <p:cNvSpPr txBox="1"/>
          <p:nvPr/>
        </p:nvSpPr>
        <p:spPr>
          <a:xfrm rot="5400000">
            <a:off x="2603211" y="3517614"/>
            <a:ext cx="1219202" cy="584775"/>
          </a:xfrm>
          <a:prstGeom prst="rect">
            <a:avLst/>
          </a:prstGeom>
          <a:noFill/>
        </p:spPr>
        <p:txBody>
          <a:bodyPr wrap="square" rtlCol="0">
            <a:spAutoFit/>
          </a:bodyPr>
          <a:lstStyle/>
          <a:p>
            <a:r>
              <a:rPr lang="en-US" sz="1600" dirty="0" smtClean="0"/>
              <a:t>Side-effects</a:t>
            </a:r>
            <a:endParaRPr lang="en-US" dirty="0"/>
          </a:p>
        </p:txBody>
      </p:sp>
      <p:cxnSp>
        <p:nvCxnSpPr>
          <p:cNvPr id="30" name="Straight Arrow Connector 29"/>
          <p:cNvCxnSpPr/>
          <p:nvPr/>
        </p:nvCxnSpPr>
        <p:spPr>
          <a:xfrm flipV="1">
            <a:off x="6400800" y="2513207"/>
            <a:ext cx="0" cy="391885"/>
          </a:xfrm>
          <a:prstGeom prst="straightConnector1">
            <a:avLst/>
          </a:prstGeom>
          <a:ln w="3810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31" name="TextBox 30"/>
          <p:cNvSpPr txBox="1"/>
          <p:nvPr/>
        </p:nvSpPr>
        <p:spPr>
          <a:xfrm>
            <a:off x="5691837" y="2535760"/>
            <a:ext cx="556563" cy="369332"/>
          </a:xfrm>
          <a:prstGeom prst="rect">
            <a:avLst/>
          </a:prstGeom>
          <a:noFill/>
        </p:spPr>
        <p:txBody>
          <a:bodyPr wrap="none" rtlCol="0">
            <a:spAutoFit/>
          </a:bodyPr>
          <a:lstStyle/>
          <a:p>
            <a:r>
              <a:rPr lang="en-US" dirty="0" smtClean="0"/>
              <a:t>API</a:t>
            </a:r>
            <a:endParaRPr lang="en-US" dirty="0"/>
          </a:p>
        </p:txBody>
      </p:sp>
      <p:sp>
        <p:nvSpPr>
          <p:cNvPr id="39" name="TextBox 38"/>
          <p:cNvSpPr txBox="1"/>
          <p:nvPr/>
        </p:nvSpPr>
        <p:spPr>
          <a:xfrm>
            <a:off x="2702201" y="2169343"/>
            <a:ext cx="338554" cy="369332"/>
          </a:xfrm>
          <a:prstGeom prst="rect">
            <a:avLst/>
          </a:prstGeom>
          <a:noFill/>
        </p:spPr>
        <p:txBody>
          <a:bodyPr wrap="none" rtlCol="0">
            <a:spAutoFit/>
          </a:bodyPr>
          <a:lstStyle/>
          <a:p>
            <a:r>
              <a:rPr lang="en-US" dirty="0"/>
              <a:t>E</a:t>
            </a:r>
          </a:p>
        </p:txBody>
      </p:sp>
      <p:sp>
        <p:nvSpPr>
          <p:cNvPr id="44" name="TextBox 43"/>
          <p:cNvSpPr txBox="1"/>
          <p:nvPr/>
        </p:nvSpPr>
        <p:spPr>
          <a:xfrm>
            <a:off x="2163502" y="3238660"/>
            <a:ext cx="316112" cy="369332"/>
          </a:xfrm>
          <a:prstGeom prst="rect">
            <a:avLst/>
          </a:prstGeom>
          <a:noFill/>
        </p:spPr>
        <p:txBody>
          <a:bodyPr wrap="none" rtlCol="0">
            <a:spAutoFit/>
          </a:bodyPr>
          <a:lstStyle/>
          <a:p>
            <a:r>
              <a:rPr lang="el-GR" dirty="0" smtClean="0">
                <a:solidFill>
                  <a:srgbClr val="333399"/>
                </a:solidFill>
              </a:rPr>
              <a:t>ρ</a:t>
            </a:r>
            <a:endParaRPr lang="en-US" dirty="0"/>
          </a:p>
        </p:txBody>
      </p:sp>
      <p:cxnSp>
        <p:nvCxnSpPr>
          <p:cNvPr id="27" name="Straight Arrow Connector 26"/>
          <p:cNvCxnSpPr>
            <a:stCxn id="6" idx="1"/>
          </p:cNvCxnSpPr>
          <p:nvPr/>
        </p:nvCxnSpPr>
        <p:spPr>
          <a:xfrm flipV="1">
            <a:off x="2857497" y="1676402"/>
            <a:ext cx="5299" cy="433104"/>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7" name="Straight Arrow Connector 46"/>
          <p:cNvCxnSpPr/>
          <p:nvPr/>
        </p:nvCxnSpPr>
        <p:spPr>
          <a:xfrm flipV="1">
            <a:off x="6752579" y="1624293"/>
            <a:ext cx="5298" cy="433107"/>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48" name="TextBox 47"/>
          <p:cNvSpPr txBox="1"/>
          <p:nvPr/>
        </p:nvSpPr>
        <p:spPr>
          <a:xfrm>
            <a:off x="4345833" y="2695511"/>
            <a:ext cx="841897" cy="830997"/>
          </a:xfrm>
          <a:prstGeom prst="rect">
            <a:avLst/>
          </a:prstGeom>
          <a:noFill/>
        </p:spPr>
        <p:txBody>
          <a:bodyPr wrap="none" rtlCol="0">
            <a:spAutoFit/>
          </a:bodyPr>
          <a:lstStyle/>
          <a:p>
            <a:r>
              <a:rPr lang="en-US" sz="4800" b="1" dirty="0" smtClean="0">
                <a:sym typeface="Wingdings" panose="05000000000000000000" pitchFamily="2" charset="2"/>
              </a:rPr>
              <a:t></a:t>
            </a:r>
            <a:endParaRPr lang="en-US" sz="4800" b="1" dirty="0"/>
          </a:p>
        </p:txBody>
      </p:sp>
      <p:sp>
        <p:nvSpPr>
          <p:cNvPr id="56" name="L-Shape 55"/>
          <p:cNvSpPr/>
          <p:nvPr/>
        </p:nvSpPr>
        <p:spPr>
          <a:xfrm rot="10800000">
            <a:off x="5638798" y="2133599"/>
            <a:ext cx="2209801" cy="3053751"/>
          </a:xfrm>
          <a:prstGeom prst="corner">
            <a:avLst>
              <a:gd name="adj1" fmla="val 19345"/>
              <a:gd name="adj2" fmla="val 23611"/>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7" name="Straight Arrow Connector 56"/>
          <p:cNvCxnSpPr/>
          <p:nvPr/>
        </p:nvCxnSpPr>
        <p:spPr>
          <a:xfrm flipH="1" flipV="1">
            <a:off x="6858000" y="3145507"/>
            <a:ext cx="487568" cy="11348"/>
          </a:xfrm>
          <a:prstGeom prst="straightConnector1">
            <a:avLst/>
          </a:prstGeom>
          <a:ln w="3810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58" name="TextBox 57"/>
          <p:cNvSpPr txBox="1"/>
          <p:nvPr/>
        </p:nvSpPr>
        <p:spPr>
          <a:xfrm rot="5400000">
            <a:off x="6680288" y="3436350"/>
            <a:ext cx="899003" cy="523220"/>
          </a:xfrm>
          <a:prstGeom prst="rect">
            <a:avLst/>
          </a:prstGeom>
          <a:noFill/>
        </p:spPr>
        <p:txBody>
          <a:bodyPr wrap="square" rtlCol="0">
            <a:spAutoFit/>
          </a:bodyPr>
          <a:lstStyle/>
          <a:p>
            <a:r>
              <a:rPr lang="en-US" sz="1400" dirty="0" smtClean="0"/>
              <a:t>Side-effects</a:t>
            </a:r>
            <a:endParaRPr lang="en-US" sz="1600" dirty="0"/>
          </a:p>
        </p:txBody>
      </p:sp>
      <p:sp>
        <p:nvSpPr>
          <p:cNvPr id="59" name="TextBox 58"/>
          <p:cNvSpPr txBox="1"/>
          <p:nvPr/>
        </p:nvSpPr>
        <p:spPr>
          <a:xfrm>
            <a:off x="6612523" y="2170247"/>
            <a:ext cx="338554" cy="369332"/>
          </a:xfrm>
          <a:prstGeom prst="rect">
            <a:avLst/>
          </a:prstGeom>
          <a:noFill/>
        </p:spPr>
        <p:txBody>
          <a:bodyPr wrap="none" rtlCol="0">
            <a:spAutoFit/>
          </a:bodyPr>
          <a:lstStyle/>
          <a:p>
            <a:r>
              <a:rPr lang="en-US" dirty="0"/>
              <a:t>E</a:t>
            </a:r>
          </a:p>
        </p:txBody>
      </p:sp>
      <p:sp>
        <p:nvSpPr>
          <p:cNvPr id="29" name="L-Shape 28"/>
          <p:cNvSpPr/>
          <p:nvPr/>
        </p:nvSpPr>
        <p:spPr>
          <a:xfrm>
            <a:off x="1484311" y="4456699"/>
            <a:ext cx="439081" cy="788067"/>
          </a:xfrm>
          <a:prstGeom prst="corner">
            <a:avLst>
              <a:gd name="adj1" fmla="val 179481"/>
              <a:gd name="adj2" fmla="val 106151"/>
            </a:avLst>
          </a:prstGeom>
          <a:solidFill>
            <a:schemeClr val="accent1">
              <a:lumMod val="75000"/>
            </a:schemeClr>
          </a:solidFill>
          <a:scene3d>
            <a:camera prst="orthographicFront">
              <a:rot lat="1195240" lon="21000000" rev="21490983"/>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dirty="0" smtClean="0">
                <a:solidFill>
                  <a:srgbClr val="333399"/>
                </a:solidFill>
              </a:rPr>
              <a:t>φ</a:t>
            </a:r>
            <a:endParaRPr lang="en-US" dirty="0"/>
          </a:p>
        </p:txBody>
      </p:sp>
      <p:cxnSp>
        <p:nvCxnSpPr>
          <p:cNvPr id="37" name="Straight Arrow Connector 36"/>
          <p:cNvCxnSpPr>
            <a:stCxn id="55" idx="3"/>
          </p:cNvCxnSpPr>
          <p:nvPr/>
        </p:nvCxnSpPr>
        <p:spPr>
          <a:xfrm flipV="1">
            <a:off x="2260074" y="4065080"/>
            <a:ext cx="46529" cy="391618"/>
          </a:xfrm>
          <a:prstGeom prst="straightConnector1">
            <a:avLst/>
          </a:prstGeom>
          <a:ln w="3810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38" name="Straight Arrow Connector 37"/>
          <p:cNvCxnSpPr/>
          <p:nvPr/>
        </p:nvCxnSpPr>
        <p:spPr>
          <a:xfrm flipV="1">
            <a:off x="1703851" y="4076144"/>
            <a:ext cx="84062" cy="419656"/>
          </a:xfrm>
          <a:prstGeom prst="straightConnector1">
            <a:avLst/>
          </a:prstGeom>
          <a:ln w="3810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40" name="Rectangle 39"/>
          <p:cNvSpPr/>
          <p:nvPr/>
        </p:nvSpPr>
        <p:spPr>
          <a:xfrm>
            <a:off x="5735668" y="2895600"/>
            <a:ext cx="1132511" cy="1261817"/>
          </a:xfrm>
          <a:prstGeom prst="rect">
            <a:avLst/>
          </a:prstGeom>
          <a:solidFill>
            <a:srgbClr val="EF57B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TextBox 44"/>
          <p:cNvSpPr txBox="1"/>
          <p:nvPr/>
        </p:nvSpPr>
        <p:spPr>
          <a:xfrm>
            <a:off x="6111257" y="3238660"/>
            <a:ext cx="316112" cy="369332"/>
          </a:xfrm>
          <a:prstGeom prst="rect">
            <a:avLst/>
          </a:prstGeom>
          <a:noFill/>
        </p:spPr>
        <p:txBody>
          <a:bodyPr wrap="none" rtlCol="0">
            <a:spAutoFit/>
          </a:bodyPr>
          <a:lstStyle/>
          <a:p>
            <a:r>
              <a:rPr lang="el-GR" dirty="0" smtClean="0">
                <a:solidFill>
                  <a:srgbClr val="333399"/>
                </a:solidFill>
              </a:rPr>
              <a:t>ρ</a:t>
            </a:r>
            <a:endParaRPr lang="en-US" dirty="0"/>
          </a:p>
        </p:txBody>
      </p:sp>
      <p:cxnSp>
        <p:nvCxnSpPr>
          <p:cNvPr id="51" name="Straight Arrow Connector 50"/>
          <p:cNvCxnSpPr/>
          <p:nvPr/>
        </p:nvCxnSpPr>
        <p:spPr>
          <a:xfrm flipV="1">
            <a:off x="5488647" y="4111864"/>
            <a:ext cx="226353" cy="383936"/>
          </a:xfrm>
          <a:prstGeom prst="straightConnector1">
            <a:avLst/>
          </a:prstGeom>
          <a:ln w="3810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53" name="Straight Arrow Connector 52"/>
          <p:cNvCxnSpPr/>
          <p:nvPr/>
        </p:nvCxnSpPr>
        <p:spPr>
          <a:xfrm flipH="1" flipV="1">
            <a:off x="6841219" y="4027716"/>
            <a:ext cx="154536" cy="391884"/>
          </a:xfrm>
          <a:prstGeom prst="straightConnector1">
            <a:avLst/>
          </a:prstGeom>
          <a:ln w="3810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55" name="L-Shape 54"/>
          <p:cNvSpPr/>
          <p:nvPr/>
        </p:nvSpPr>
        <p:spPr>
          <a:xfrm>
            <a:off x="2040533" y="4456698"/>
            <a:ext cx="439081" cy="788067"/>
          </a:xfrm>
          <a:prstGeom prst="corner">
            <a:avLst>
              <a:gd name="adj1" fmla="val 179481"/>
              <a:gd name="adj2" fmla="val 106151"/>
            </a:avLst>
          </a:prstGeom>
          <a:solidFill>
            <a:schemeClr val="accent1">
              <a:lumMod val="75000"/>
            </a:schemeClr>
          </a:solidFill>
          <a:scene3d>
            <a:camera prst="orthographicFront">
              <a:rot lat="1195240" lon="21000000" rev="21490983"/>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dirty="0" smtClean="0">
                <a:solidFill>
                  <a:srgbClr val="333399"/>
                </a:solidFill>
              </a:rPr>
              <a:t>φ</a:t>
            </a:r>
            <a:endParaRPr lang="en-US" dirty="0"/>
          </a:p>
        </p:txBody>
      </p:sp>
      <p:cxnSp>
        <p:nvCxnSpPr>
          <p:cNvPr id="60" name="Straight Arrow Connector 59"/>
          <p:cNvCxnSpPr/>
          <p:nvPr/>
        </p:nvCxnSpPr>
        <p:spPr>
          <a:xfrm flipH="1" flipV="1">
            <a:off x="2941560" y="4086056"/>
            <a:ext cx="106440" cy="409744"/>
          </a:xfrm>
          <a:prstGeom prst="straightConnector1">
            <a:avLst/>
          </a:prstGeom>
          <a:ln w="3810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62" name="L-Shape 61"/>
          <p:cNvSpPr/>
          <p:nvPr/>
        </p:nvSpPr>
        <p:spPr>
          <a:xfrm>
            <a:off x="2828459" y="4447372"/>
            <a:ext cx="439081" cy="788067"/>
          </a:xfrm>
          <a:prstGeom prst="corner">
            <a:avLst>
              <a:gd name="adj1" fmla="val 179481"/>
              <a:gd name="adj2" fmla="val 106151"/>
            </a:avLst>
          </a:prstGeom>
          <a:solidFill>
            <a:schemeClr val="accent1">
              <a:lumMod val="75000"/>
            </a:schemeClr>
          </a:solidFill>
          <a:scene3d>
            <a:camera prst="orthographicFront">
              <a:rot lat="1195240" lon="21000000" rev="21490983"/>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dirty="0" smtClean="0">
                <a:solidFill>
                  <a:srgbClr val="333399"/>
                </a:solidFill>
              </a:rPr>
              <a:t>φ</a:t>
            </a:r>
            <a:endParaRPr lang="en-US" dirty="0"/>
          </a:p>
        </p:txBody>
      </p:sp>
      <p:sp>
        <p:nvSpPr>
          <p:cNvPr id="63" name="L-Shape 62"/>
          <p:cNvSpPr/>
          <p:nvPr/>
        </p:nvSpPr>
        <p:spPr>
          <a:xfrm>
            <a:off x="5296587" y="4447371"/>
            <a:ext cx="439081" cy="788067"/>
          </a:xfrm>
          <a:prstGeom prst="corner">
            <a:avLst>
              <a:gd name="adj1" fmla="val 179481"/>
              <a:gd name="adj2" fmla="val 106151"/>
            </a:avLst>
          </a:prstGeom>
          <a:solidFill>
            <a:srgbClr val="92D050"/>
          </a:solidFill>
          <a:scene3d>
            <a:camera prst="orthographicFront">
              <a:rot lat="1195240" lon="21000000" rev="21490983"/>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dirty="0" smtClean="0">
                <a:solidFill>
                  <a:srgbClr val="333399"/>
                </a:solidFill>
              </a:rPr>
              <a:t>π</a:t>
            </a:r>
            <a:endParaRPr lang="en-US" dirty="0"/>
          </a:p>
        </p:txBody>
      </p:sp>
      <p:sp>
        <p:nvSpPr>
          <p:cNvPr id="64" name="L-Shape 63"/>
          <p:cNvSpPr/>
          <p:nvPr/>
        </p:nvSpPr>
        <p:spPr>
          <a:xfrm>
            <a:off x="5901466" y="4438778"/>
            <a:ext cx="439081" cy="788067"/>
          </a:xfrm>
          <a:prstGeom prst="corner">
            <a:avLst>
              <a:gd name="adj1" fmla="val 179481"/>
              <a:gd name="adj2" fmla="val 106151"/>
            </a:avLst>
          </a:prstGeom>
          <a:solidFill>
            <a:srgbClr val="92D050"/>
          </a:solidFill>
          <a:scene3d>
            <a:camera prst="orthographicFront">
              <a:rot lat="1195240" lon="21000000" rev="21490983"/>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dirty="0" smtClean="0">
                <a:solidFill>
                  <a:srgbClr val="333399"/>
                </a:solidFill>
              </a:rPr>
              <a:t>π</a:t>
            </a:r>
            <a:endParaRPr lang="en-US" dirty="0"/>
          </a:p>
        </p:txBody>
      </p:sp>
      <p:sp>
        <p:nvSpPr>
          <p:cNvPr id="65" name="L-Shape 64"/>
          <p:cNvSpPr/>
          <p:nvPr/>
        </p:nvSpPr>
        <p:spPr>
          <a:xfrm>
            <a:off x="6705600" y="4425188"/>
            <a:ext cx="439081" cy="788067"/>
          </a:xfrm>
          <a:prstGeom prst="corner">
            <a:avLst>
              <a:gd name="adj1" fmla="val 179481"/>
              <a:gd name="adj2" fmla="val 106151"/>
            </a:avLst>
          </a:prstGeom>
          <a:solidFill>
            <a:srgbClr val="92D050"/>
          </a:solidFill>
          <a:scene3d>
            <a:camera prst="orthographicFront">
              <a:rot lat="1195240" lon="21000000" rev="21490983"/>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dirty="0" smtClean="0">
                <a:solidFill>
                  <a:srgbClr val="333399"/>
                </a:solidFill>
              </a:rPr>
              <a:t>π</a:t>
            </a:r>
            <a:endParaRPr lang="en-US" dirty="0"/>
          </a:p>
        </p:txBody>
      </p:sp>
      <p:sp>
        <p:nvSpPr>
          <p:cNvPr id="66" name="TextBox 65"/>
          <p:cNvSpPr txBox="1"/>
          <p:nvPr/>
        </p:nvSpPr>
        <p:spPr>
          <a:xfrm>
            <a:off x="2440806" y="4666066"/>
            <a:ext cx="415498" cy="369332"/>
          </a:xfrm>
          <a:prstGeom prst="rect">
            <a:avLst/>
          </a:prstGeom>
          <a:noFill/>
        </p:spPr>
        <p:txBody>
          <a:bodyPr wrap="none" rtlCol="0">
            <a:spAutoFit/>
          </a:bodyPr>
          <a:lstStyle/>
          <a:p>
            <a:r>
              <a:rPr lang="en-US" dirty="0" smtClean="0"/>
              <a:t>…</a:t>
            </a:r>
            <a:endParaRPr lang="en-US" dirty="0"/>
          </a:p>
        </p:txBody>
      </p:sp>
      <p:sp>
        <p:nvSpPr>
          <p:cNvPr id="67" name="TextBox 66"/>
          <p:cNvSpPr txBox="1"/>
          <p:nvPr/>
        </p:nvSpPr>
        <p:spPr>
          <a:xfrm>
            <a:off x="6361601" y="4818020"/>
            <a:ext cx="415498" cy="369332"/>
          </a:xfrm>
          <a:prstGeom prst="rect">
            <a:avLst/>
          </a:prstGeom>
          <a:noFill/>
        </p:spPr>
        <p:txBody>
          <a:bodyPr wrap="none" rtlCol="0">
            <a:spAutoFit/>
          </a:bodyPr>
          <a:lstStyle/>
          <a:p>
            <a:r>
              <a:rPr lang="en-US" dirty="0" smtClean="0"/>
              <a:t>…</a:t>
            </a:r>
            <a:endParaRPr lang="en-US" dirty="0"/>
          </a:p>
        </p:txBody>
      </p:sp>
      <p:sp>
        <p:nvSpPr>
          <p:cNvPr id="21" name="TextBox 20"/>
          <p:cNvSpPr txBox="1"/>
          <p:nvPr/>
        </p:nvSpPr>
        <p:spPr>
          <a:xfrm>
            <a:off x="762000" y="6019800"/>
            <a:ext cx="7686720" cy="369332"/>
          </a:xfrm>
          <a:prstGeom prst="rect">
            <a:avLst/>
          </a:prstGeom>
          <a:noFill/>
        </p:spPr>
        <p:txBody>
          <a:bodyPr wrap="none" rtlCol="0">
            <a:spAutoFit/>
          </a:bodyPr>
          <a:lstStyle/>
          <a:p>
            <a:r>
              <a:rPr lang="en-US" dirty="0" smtClean="0"/>
              <a:t>Note: each protocol can consist on many smaller components and parties.</a:t>
            </a:r>
            <a:endParaRPr lang="en-US" dirty="0"/>
          </a:p>
        </p:txBody>
      </p:sp>
      <p:cxnSp>
        <p:nvCxnSpPr>
          <p:cNvPr id="41" name="Straight Arrow Connector 40"/>
          <p:cNvCxnSpPr/>
          <p:nvPr/>
        </p:nvCxnSpPr>
        <p:spPr>
          <a:xfrm flipV="1">
            <a:off x="6201871" y="4104182"/>
            <a:ext cx="46529" cy="391618"/>
          </a:xfrm>
          <a:prstGeom prst="straightConnector1">
            <a:avLst/>
          </a:prstGeom>
          <a:ln w="3810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74607073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2"/>
          <p:cNvSpPr>
            <a:spLocks noGrp="1" noChangeArrowheads="1"/>
          </p:cNvSpPr>
          <p:nvPr>
            <p:ph type="title"/>
          </p:nvPr>
        </p:nvSpPr>
        <p:spPr>
          <a:xfrm>
            <a:off x="-76200" y="-381000"/>
            <a:ext cx="9144000" cy="1371600"/>
          </a:xfrm>
        </p:spPr>
        <p:txBody>
          <a:bodyPr/>
          <a:lstStyle/>
          <a:p>
            <a:pPr>
              <a:lnSpc>
                <a:spcPct val="90000"/>
              </a:lnSpc>
            </a:pPr>
            <a:r>
              <a:rPr lang="en-US" altLang="en-US" sz="2800" dirty="0" smtClean="0">
                <a:solidFill>
                  <a:schemeClr val="accent2"/>
                </a:solidFill>
              </a:rPr>
              <a:t>The universal composition theorem</a:t>
            </a:r>
            <a:endParaRPr lang="en-US" altLang="en-US" sz="1800" dirty="0"/>
          </a:p>
        </p:txBody>
      </p:sp>
      <p:sp>
        <p:nvSpPr>
          <p:cNvPr id="6" name="L-Shape 5"/>
          <p:cNvSpPr/>
          <p:nvPr/>
        </p:nvSpPr>
        <p:spPr>
          <a:xfrm rot="10800000">
            <a:off x="1285218" y="1115310"/>
            <a:ext cx="2209801" cy="2057400"/>
          </a:xfrm>
          <a:prstGeom prst="corner">
            <a:avLst>
              <a:gd name="adj1" fmla="val 19345"/>
              <a:gd name="adj2" fmla="val 23611"/>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1320533" y="1901403"/>
            <a:ext cx="1132511" cy="1261817"/>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L-Shape 13"/>
          <p:cNvSpPr/>
          <p:nvPr/>
        </p:nvSpPr>
        <p:spPr>
          <a:xfrm rot="5400000">
            <a:off x="6266519" y="2311598"/>
            <a:ext cx="878162" cy="457200"/>
          </a:xfrm>
          <a:prstGeom prst="corner">
            <a:avLst>
              <a:gd name="adj1" fmla="val 100000"/>
              <a:gd name="adj2" fmla="val 106151"/>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7" name="Straight Arrow Connector 16"/>
          <p:cNvCxnSpPr/>
          <p:nvPr/>
        </p:nvCxnSpPr>
        <p:spPr>
          <a:xfrm flipV="1">
            <a:off x="2034676" y="1509519"/>
            <a:ext cx="0" cy="391885"/>
          </a:xfrm>
          <a:prstGeom prst="straightConnector1">
            <a:avLst/>
          </a:prstGeom>
          <a:ln w="3810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1342835" y="1532072"/>
            <a:ext cx="556563" cy="369332"/>
          </a:xfrm>
          <a:prstGeom prst="rect">
            <a:avLst/>
          </a:prstGeom>
          <a:noFill/>
        </p:spPr>
        <p:txBody>
          <a:bodyPr wrap="none" rtlCol="0">
            <a:spAutoFit/>
          </a:bodyPr>
          <a:lstStyle/>
          <a:p>
            <a:r>
              <a:rPr lang="en-US" dirty="0" smtClean="0"/>
              <a:t>API</a:t>
            </a:r>
            <a:endParaRPr lang="en-US" dirty="0"/>
          </a:p>
        </p:txBody>
      </p:sp>
      <p:cxnSp>
        <p:nvCxnSpPr>
          <p:cNvPr id="25" name="Straight Arrow Connector 24"/>
          <p:cNvCxnSpPr/>
          <p:nvPr/>
        </p:nvCxnSpPr>
        <p:spPr>
          <a:xfrm flipH="1" flipV="1">
            <a:off x="2504421" y="2144010"/>
            <a:ext cx="457200" cy="11349"/>
          </a:xfrm>
          <a:prstGeom prst="straightConnector1">
            <a:avLst/>
          </a:prstGeom>
          <a:ln w="3810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28" name="TextBox 27"/>
          <p:cNvSpPr txBox="1"/>
          <p:nvPr/>
        </p:nvSpPr>
        <p:spPr>
          <a:xfrm rot="5400000">
            <a:off x="2135831" y="2523417"/>
            <a:ext cx="1219202" cy="584775"/>
          </a:xfrm>
          <a:prstGeom prst="rect">
            <a:avLst/>
          </a:prstGeom>
          <a:noFill/>
        </p:spPr>
        <p:txBody>
          <a:bodyPr wrap="square" rtlCol="0">
            <a:spAutoFit/>
          </a:bodyPr>
          <a:lstStyle/>
          <a:p>
            <a:r>
              <a:rPr lang="en-US" sz="1600" dirty="0" smtClean="0"/>
              <a:t>Side-effects</a:t>
            </a:r>
            <a:endParaRPr lang="en-US" dirty="0"/>
          </a:p>
        </p:txBody>
      </p:sp>
      <p:cxnSp>
        <p:nvCxnSpPr>
          <p:cNvPr id="30" name="Straight Arrow Connector 29"/>
          <p:cNvCxnSpPr/>
          <p:nvPr/>
        </p:nvCxnSpPr>
        <p:spPr>
          <a:xfrm flipV="1">
            <a:off x="6400800" y="1335069"/>
            <a:ext cx="0" cy="391885"/>
          </a:xfrm>
          <a:prstGeom prst="straightConnector1">
            <a:avLst/>
          </a:prstGeom>
          <a:ln w="3810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31" name="TextBox 30"/>
          <p:cNvSpPr txBox="1"/>
          <p:nvPr/>
        </p:nvSpPr>
        <p:spPr>
          <a:xfrm>
            <a:off x="5691837" y="1357622"/>
            <a:ext cx="556563" cy="369332"/>
          </a:xfrm>
          <a:prstGeom prst="rect">
            <a:avLst/>
          </a:prstGeom>
          <a:noFill/>
        </p:spPr>
        <p:txBody>
          <a:bodyPr wrap="none" rtlCol="0">
            <a:spAutoFit/>
          </a:bodyPr>
          <a:lstStyle/>
          <a:p>
            <a:r>
              <a:rPr lang="en-US" dirty="0" smtClean="0"/>
              <a:t>API</a:t>
            </a:r>
            <a:endParaRPr lang="en-US" dirty="0"/>
          </a:p>
        </p:txBody>
      </p:sp>
      <p:cxnSp>
        <p:nvCxnSpPr>
          <p:cNvPr id="32" name="Straight Arrow Connector 31"/>
          <p:cNvCxnSpPr/>
          <p:nvPr/>
        </p:nvCxnSpPr>
        <p:spPr>
          <a:xfrm flipH="1" flipV="1">
            <a:off x="5989432" y="2239514"/>
            <a:ext cx="487568" cy="11348"/>
          </a:xfrm>
          <a:prstGeom prst="straightConnector1">
            <a:avLst/>
          </a:prstGeom>
          <a:ln w="3810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33" name="TextBox 32"/>
          <p:cNvSpPr txBox="1"/>
          <p:nvPr/>
        </p:nvSpPr>
        <p:spPr>
          <a:xfrm rot="5400000">
            <a:off x="5755709" y="2514954"/>
            <a:ext cx="899003" cy="523220"/>
          </a:xfrm>
          <a:prstGeom prst="rect">
            <a:avLst/>
          </a:prstGeom>
          <a:noFill/>
        </p:spPr>
        <p:txBody>
          <a:bodyPr wrap="square" rtlCol="0">
            <a:spAutoFit/>
          </a:bodyPr>
          <a:lstStyle/>
          <a:p>
            <a:r>
              <a:rPr lang="en-US" sz="1400" dirty="0" smtClean="0"/>
              <a:t>Side-effects</a:t>
            </a:r>
            <a:endParaRPr lang="en-US" sz="1600" dirty="0"/>
          </a:p>
        </p:txBody>
      </p:sp>
      <p:sp>
        <p:nvSpPr>
          <p:cNvPr id="39" name="TextBox 38"/>
          <p:cNvSpPr txBox="1"/>
          <p:nvPr/>
        </p:nvSpPr>
        <p:spPr>
          <a:xfrm>
            <a:off x="2234821" y="1175146"/>
            <a:ext cx="338554" cy="369332"/>
          </a:xfrm>
          <a:prstGeom prst="rect">
            <a:avLst/>
          </a:prstGeom>
          <a:noFill/>
        </p:spPr>
        <p:txBody>
          <a:bodyPr wrap="none" rtlCol="0">
            <a:spAutoFit/>
          </a:bodyPr>
          <a:lstStyle/>
          <a:p>
            <a:r>
              <a:rPr lang="en-US" dirty="0"/>
              <a:t>E</a:t>
            </a:r>
          </a:p>
        </p:txBody>
      </p:sp>
      <p:sp>
        <p:nvSpPr>
          <p:cNvPr id="42" name="TextBox 41"/>
          <p:cNvSpPr txBox="1"/>
          <p:nvPr/>
        </p:nvSpPr>
        <p:spPr>
          <a:xfrm>
            <a:off x="6553200" y="2403262"/>
            <a:ext cx="338554" cy="369332"/>
          </a:xfrm>
          <a:prstGeom prst="rect">
            <a:avLst/>
          </a:prstGeom>
          <a:noFill/>
        </p:spPr>
        <p:txBody>
          <a:bodyPr wrap="none" rtlCol="0">
            <a:spAutoFit/>
          </a:bodyPr>
          <a:lstStyle/>
          <a:p>
            <a:r>
              <a:rPr lang="en-US" dirty="0" smtClean="0"/>
              <a:t>S</a:t>
            </a:r>
            <a:endParaRPr lang="en-US" dirty="0"/>
          </a:p>
        </p:txBody>
      </p:sp>
      <p:sp>
        <p:nvSpPr>
          <p:cNvPr id="44" name="TextBox 43"/>
          <p:cNvSpPr txBox="1"/>
          <p:nvPr/>
        </p:nvSpPr>
        <p:spPr>
          <a:xfrm>
            <a:off x="1693717" y="2244463"/>
            <a:ext cx="343364" cy="369332"/>
          </a:xfrm>
          <a:prstGeom prst="rect">
            <a:avLst/>
          </a:prstGeom>
          <a:noFill/>
        </p:spPr>
        <p:txBody>
          <a:bodyPr wrap="none" rtlCol="0">
            <a:spAutoFit/>
          </a:bodyPr>
          <a:lstStyle/>
          <a:p>
            <a:pPr algn="ctr"/>
            <a:r>
              <a:rPr lang="el-GR" dirty="0" smtClean="0">
                <a:solidFill>
                  <a:srgbClr val="333399"/>
                </a:solidFill>
              </a:rPr>
              <a:t>π</a:t>
            </a:r>
            <a:endParaRPr lang="en-US" dirty="0"/>
          </a:p>
        </p:txBody>
      </p:sp>
      <p:cxnSp>
        <p:nvCxnSpPr>
          <p:cNvPr id="27" name="Straight Arrow Connector 26"/>
          <p:cNvCxnSpPr>
            <a:stCxn id="6" idx="1"/>
          </p:cNvCxnSpPr>
          <p:nvPr/>
        </p:nvCxnSpPr>
        <p:spPr>
          <a:xfrm flipV="1">
            <a:off x="2390118" y="682203"/>
            <a:ext cx="5298" cy="433107"/>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7" name="Straight Arrow Connector 46"/>
          <p:cNvCxnSpPr/>
          <p:nvPr/>
        </p:nvCxnSpPr>
        <p:spPr>
          <a:xfrm flipV="1">
            <a:off x="6752579" y="446155"/>
            <a:ext cx="5298" cy="433107"/>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48" name="TextBox 47"/>
          <p:cNvSpPr txBox="1"/>
          <p:nvPr/>
        </p:nvSpPr>
        <p:spPr>
          <a:xfrm>
            <a:off x="4702081" y="1240310"/>
            <a:ext cx="543739" cy="830997"/>
          </a:xfrm>
          <a:prstGeom prst="rect">
            <a:avLst/>
          </a:prstGeom>
          <a:noFill/>
        </p:spPr>
        <p:txBody>
          <a:bodyPr wrap="none" rtlCol="0">
            <a:spAutoFit/>
          </a:bodyPr>
          <a:lstStyle/>
          <a:p>
            <a:r>
              <a:rPr lang="en-US" sz="4800" b="1" dirty="0" smtClean="0"/>
              <a:t>~</a:t>
            </a:r>
            <a:endParaRPr lang="en-US" sz="4800" b="1" dirty="0"/>
          </a:p>
        </p:txBody>
      </p:sp>
      <p:sp>
        <p:nvSpPr>
          <p:cNvPr id="56" name="L-Shape 55"/>
          <p:cNvSpPr/>
          <p:nvPr/>
        </p:nvSpPr>
        <p:spPr>
          <a:xfrm rot="10800000">
            <a:off x="5638799" y="955462"/>
            <a:ext cx="2209801" cy="2057400"/>
          </a:xfrm>
          <a:prstGeom prst="corner">
            <a:avLst>
              <a:gd name="adj1" fmla="val 19345"/>
              <a:gd name="adj2" fmla="val 23611"/>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7" name="Straight Arrow Connector 56"/>
          <p:cNvCxnSpPr/>
          <p:nvPr/>
        </p:nvCxnSpPr>
        <p:spPr>
          <a:xfrm flipH="1" flipV="1">
            <a:off x="6903832" y="2250862"/>
            <a:ext cx="487568" cy="11348"/>
          </a:xfrm>
          <a:prstGeom prst="straightConnector1">
            <a:avLst/>
          </a:prstGeom>
          <a:ln w="3810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58" name="TextBox 57"/>
          <p:cNvSpPr txBox="1"/>
          <p:nvPr/>
        </p:nvSpPr>
        <p:spPr>
          <a:xfrm rot="5400000">
            <a:off x="6670109" y="2526302"/>
            <a:ext cx="899003" cy="523220"/>
          </a:xfrm>
          <a:prstGeom prst="rect">
            <a:avLst/>
          </a:prstGeom>
          <a:noFill/>
        </p:spPr>
        <p:txBody>
          <a:bodyPr wrap="square" rtlCol="0">
            <a:spAutoFit/>
          </a:bodyPr>
          <a:lstStyle/>
          <a:p>
            <a:r>
              <a:rPr lang="en-US" sz="1400" dirty="0" smtClean="0"/>
              <a:t>Side-effects</a:t>
            </a:r>
            <a:endParaRPr lang="en-US" sz="1600" dirty="0"/>
          </a:p>
        </p:txBody>
      </p:sp>
      <p:sp>
        <p:nvSpPr>
          <p:cNvPr id="59" name="TextBox 58"/>
          <p:cNvSpPr txBox="1"/>
          <p:nvPr/>
        </p:nvSpPr>
        <p:spPr>
          <a:xfrm>
            <a:off x="6612523" y="992109"/>
            <a:ext cx="338554" cy="369332"/>
          </a:xfrm>
          <a:prstGeom prst="rect">
            <a:avLst/>
          </a:prstGeom>
          <a:noFill/>
        </p:spPr>
        <p:txBody>
          <a:bodyPr wrap="none" rtlCol="0">
            <a:spAutoFit/>
          </a:bodyPr>
          <a:lstStyle/>
          <a:p>
            <a:r>
              <a:rPr lang="en-US" dirty="0"/>
              <a:t>E</a:t>
            </a:r>
          </a:p>
        </p:txBody>
      </p:sp>
      <p:sp>
        <p:nvSpPr>
          <p:cNvPr id="54" name="L-Shape 53"/>
          <p:cNvSpPr/>
          <p:nvPr/>
        </p:nvSpPr>
        <p:spPr>
          <a:xfrm rot="5400000">
            <a:off x="5676314" y="1704517"/>
            <a:ext cx="1277301" cy="1272222"/>
          </a:xfrm>
          <a:prstGeom prst="corner">
            <a:avLst>
              <a:gd name="adj1" fmla="val 26941"/>
              <a:gd name="adj2" fmla="val 27040"/>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TextBox 60"/>
          <p:cNvSpPr txBox="1"/>
          <p:nvPr/>
        </p:nvSpPr>
        <p:spPr>
          <a:xfrm>
            <a:off x="5674848" y="1701975"/>
            <a:ext cx="333746" cy="369332"/>
          </a:xfrm>
          <a:prstGeom prst="rect">
            <a:avLst/>
          </a:prstGeom>
          <a:noFill/>
        </p:spPr>
        <p:txBody>
          <a:bodyPr wrap="none" rtlCol="0">
            <a:spAutoFit/>
          </a:bodyPr>
          <a:lstStyle/>
          <a:p>
            <a:pPr algn="ctr"/>
            <a:r>
              <a:rPr lang="el-GR" dirty="0" smtClean="0">
                <a:solidFill>
                  <a:srgbClr val="333399"/>
                </a:solidFill>
              </a:rPr>
              <a:t>φ</a:t>
            </a:r>
            <a:endParaRPr lang="en-US" dirty="0"/>
          </a:p>
        </p:txBody>
      </p:sp>
      <p:sp>
        <p:nvSpPr>
          <p:cNvPr id="55" name="TextBox 54"/>
          <p:cNvSpPr txBox="1"/>
          <p:nvPr/>
        </p:nvSpPr>
        <p:spPr>
          <a:xfrm>
            <a:off x="4495800" y="4423403"/>
            <a:ext cx="543739" cy="830997"/>
          </a:xfrm>
          <a:prstGeom prst="rect">
            <a:avLst/>
          </a:prstGeom>
          <a:noFill/>
        </p:spPr>
        <p:txBody>
          <a:bodyPr wrap="none" rtlCol="0">
            <a:spAutoFit/>
          </a:bodyPr>
          <a:lstStyle/>
          <a:p>
            <a:r>
              <a:rPr lang="en-US" sz="4800" b="1" dirty="0" smtClean="0"/>
              <a:t>~</a:t>
            </a:r>
            <a:endParaRPr lang="en-US" sz="4800" b="1" dirty="0"/>
          </a:p>
        </p:txBody>
      </p:sp>
      <p:cxnSp>
        <p:nvCxnSpPr>
          <p:cNvPr id="67" name="Straight Arrow Connector 66"/>
          <p:cNvCxnSpPr/>
          <p:nvPr/>
        </p:nvCxnSpPr>
        <p:spPr>
          <a:xfrm flipV="1">
            <a:off x="2057401" y="4135769"/>
            <a:ext cx="0" cy="391885"/>
          </a:xfrm>
          <a:prstGeom prst="straightConnector1">
            <a:avLst/>
          </a:prstGeom>
          <a:ln w="3810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68" name="TextBox 67"/>
          <p:cNvSpPr txBox="1"/>
          <p:nvPr/>
        </p:nvSpPr>
        <p:spPr>
          <a:xfrm>
            <a:off x="1348438" y="4158322"/>
            <a:ext cx="556563" cy="369332"/>
          </a:xfrm>
          <a:prstGeom prst="rect">
            <a:avLst/>
          </a:prstGeom>
          <a:noFill/>
        </p:spPr>
        <p:txBody>
          <a:bodyPr wrap="none" rtlCol="0">
            <a:spAutoFit/>
          </a:bodyPr>
          <a:lstStyle/>
          <a:p>
            <a:r>
              <a:rPr lang="en-US" dirty="0" smtClean="0"/>
              <a:t>API</a:t>
            </a:r>
            <a:endParaRPr lang="en-US" dirty="0"/>
          </a:p>
        </p:txBody>
      </p:sp>
      <p:cxnSp>
        <p:nvCxnSpPr>
          <p:cNvPr id="69" name="Straight Arrow Connector 68"/>
          <p:cNvCxnSpPr/>
          <p:nvPr/>
        </p:nvCxnSpPr>
        <p:spPr>
          <a:xfrm flipV="1">
            <a:off x="2585502" y="3189355"/>
            <a:ext cx="5298" cy="433107"/>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70" name="L-Shape 69"/>
          <p:cNvSpPr/>
          <p:nvPr/>
        </p:nvSpPr>
        <p:spPr>
          <a:xfrm rot="10800000">
            <a:off x="1295399" y="3756161"/>
            <a:ext cx="2209801" cy="3053751"/>
          </a:xfrm>
          <a:prstGeom prst="corner">
            <a:avLst>
              <a:gd name="adj1" fmla="val 19345"/>
              <a:gd name="adj2" fmla="val 23611"/>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1" name="Straight Arrow Connector 70"/>
          <p:cNvCxnSpPr/>
          <p:nvPr/>
        </p:nvCxnSpPr>
        <p:spPr>
          <a:xfrm flipH="1" flipV="1">
            <a:off x="2514601" y="4768069"/>
            <a:ext cx="487568" cy="11348"/>
          </a:xfrm>
          <a:prstGeom prst="straightConnector1">
            <a:avLst/>
          </a:prstGeom>
          <a:ln w="3810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72" name="TextBox 71"/>
          <p:cNvSpPr txBox="1"/>
          <p:nvPr/>
        </p:nvSpPr>
        <p:spPr>
          <a:xfrm rot="5400000">
            <a:off x="2336889" y="5058912"/>
            <a:ext cx="899003" cy="523220"/>
          </a:xfrm>
          <a:prstGeom prst="rect">
            <a:avLst/>
          </a:prstGeom>
          <a:noFill/>
        </p:spPr>
        <p:txBody>
          <a:bodyPr wrap="square" rtlCol="0">
            <a:spAutoFit/>
          </a:bodyPr>
          <a:lstStyle/>
          <a:p>
            <a:r>
              <a:rPr lang="en-US" sz="1400" dirty="0" smtClean="0"/>
              <a:t>Side-effects</a:t>
            </a:r>
            <a:endParaRPr lang="en-US" sz="1600" dirty="0"/>
          </a:p>
        </p:txBody>
      </p:sp>
      <p:sp>
        <p:nvSpPr>
          <p:cNvPr id="73" name="TextBox 72"/>
          <p:cNvSpPr txBox="1"/>
          <p:nvPr/>
        </p:nvSpPr>
        <p:spPr>
          <a:xfrm>
            <a:off x="2269124" y="3792809"/>
            <a:ext cx="338554" cy="369332"/>
          </a:xfrm>
          <a:prstGeom prst="rect">
            <a:avLst/>
          </a:prstGeom>
          <a:noFill/>
        </p:spPr>
        <p:txBody>
          <a:bodyPr wrap="none" rtlCol="0">
            <a:spAutoFit/>
          </a:bodyPr>
          <a:lstStyle/>
          <a:p>
            <a:r>
              <a:rPr lang="en-US" dirty="0"/>
              <a:t>E</a:t>
            </a:r>
          </a:p>
        </p:txBody>
      </p:sp>
      <p:sp>
        <p:nvSpPr>
          <p:cNvPr id="74" name="Rectangle 73"/>
          <p:cNvSpPr/>
          <p:nvPr/>
        </p:nvSpPr>
        <p:spPr>
          <a:xfrm>
            <a:off x="1392269" y="4518162"/>
            <a:ext cx="1132511" cy="1261817"/>
          </a:xfrm>
          <a:prstGeom prst="rect">
            <a:avLst/>
          </a:prstGeom>
          <a:solidFill>
            <a:srgbClr val="EF57B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TextBox 74"/>
          <p:cNvSpPr txBox="1"/>
          <p:nvPr/>
        </p:nvSpPr>
        <p:spPr>
          <a:xfrm>
            <a:off x="1767858" y="4861222"/>
            <a:ext cx="316112" cy="369332"/>
          </a:xfrm>
          <a:prstGeom prst="rect">
            <a:avLst/>
          </a:prstGeom>
          <a:noFill/>
        </p:spPr>
        <p:txBody>
          <a:bodyPr wrap="none" rtlCol="0">
            <a:spAutoFit/>
          </a:bodyPr>
          <a:lstStyle/>
          <a:p>
            <a:r>
              <a:rPr lang="el-GR" dirty="0" smtClean="0">
                <a:solidFill>
                  <a:srgbClr val="333399"/>
                </a:solidFill>
              </a:rPr>
              <a:t>ρ</a:t>
            </a:r>
            <a:endParaRPr lang="en-US" dirty="0"/>
          </a:p>
        </p:txBody>
      </p:sp>
      <p:cxnSp>
        <p:nvCxnSpPr>
          <p:cNvPr id="76" name="Straight Arrow Connector 75"/>
          <p:cNvCxnSpPr/>
          <p:nvPr/>
        </p:nvCxnSpPr>
        <p:spPr>
          <a:xfrm flipV="1">
            <a:off x="1128353" y="5650278"/>
            <a:ext cx="226353" cy="383936"/>
          </a:xfrm>
          <a:prstGeom prst="straightConnector1">
            <a:avLst/>
          </a:prstGeom>
          <a:ln w="3810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78" name="Straight Arrow Connector 77"/>
          <p:cNvCxnSpPr/>
          <p:nvPr/>
        </p:nvCxnSpPr>
        <p:spPr>
          <a:xfrm flipH="1" flipV="1">
            <a:off x="2497820" y="5617620"/>
            <a:ext cx="154536" cy="391884"/>
          </a:xfrm>
          <a:prstGeom prst="straightConnector1">
            <a:avLst/>
          </a:prstGeom>
          <a:ln w="3810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79" name="L-Shape 78"/>
          <p:cNvSpPr/>
          <p:nvPr/>
        </p:nvSpPr>
        <p:spPr>
          <a:xfrm>
            <a:off x="953188" y="6069933"/>
            <a:ext cx="439081" cy="788067"/>
          </a:xfrm>
          <a:prstGeom prst="corner">
            <a:avLst>
              <a:gd name="adj1" fmla="val 179481"/>
              <a:gd name="adj2" fmla="val 106151"/>
            </a:avLst>
          </a:prstGeom>
          <a:solidFill>
            <a:srgbClr val="92D050"/>
          </a:solidFill>
          <a:scene3d>
            <a:camera prst="orthographicFront">
              <a:rot lat="1195240" lon="21000000" rev="21490983"/>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dirty="0" smtClean="0">
                <a:solidFill>
                  <a:srgbClr val="333399"/>
                </a:solidFill>
              </a:rPr>
              <a:t>π</a:t>
            </a:r>
            <a:endParaRPr lang="en-US" dirty="0"/>
          </a:p>
        </p:txBody>
      </p:sp>
      <p:sp>
        <p:nvSpPr>
          <p:cNvPr id="80" name="L-Shape 79"/>
          <p:cNvSpPr/>
          <p:nvPr/>
        </p:nvSpPr>
        <p:spPr>
          <a:xfrm>
            <a:off x="1558067" y="6061340"/>
            <a:ext cx="439081" cy="788067"/>
          </a:xfrm>
          <a:prstGeom prst="corner">
            <a:avLst>
              <a:gd name="adj1" fmla="val 179481"/>
              <a:gd name="adj2" fmla="val 106151"/>
            </a:avLst>
          </a:prstGeom>
          <a:solidFill>
            <a:srgbClr val="92D050"/>
          </a:solidFill>
          <a:scene3d>
            <a:camera prst="orthographicFront">
              <a:rot lat="1195240" lon="21000000" rev="21490983"/>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dirty="0" smtClean="0">
                <a:solidFill>
                  <a:srgbClr val="333399"/>
                </a:solidFill>
              </a:rPr>
              <a:t>π</a:t>
            </a:r>
            <a:endParaRPr lang="en-US" dirty="0"/>
          </a:p>
        </p:txBody>
      </p:sp>
      <p:sp>
        <p:nvSpPr>
          <p:cNvPr id="81" name="L-Shape 80"/>
          <p:cNvSpPr/>
          <p:nvPr/>
        </p:nvSpPr>
        <p:spPr>
          <a:xfrm>
            <a:off x="2362201" y="6047750"/>
            <a:ext cx="439081" cy="788067"/>
          </a:xfrm>
          <a:prstGeom prst="corner">
            <a:avLst>
              <a:gd name="adj1" fmla="val 179481"/>
              <a:gd name="adj2" fmla="val 106151"/>
            </a:avLst>
          </a:prstGeom>
          <a:solidFill>
            <a:srgbClr val="92D050"/>
          </a:solidFill>
          <a:scene3d>
            <a:camera prst="orthographicFront">
              <a:rot lat="1195240" lon="21000000" rev="21490983"/>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dirty="0" smtClean="0">
                <a:solidFill>
                  <a:srgbClr val="333399"/>
                </a:solidFill>
              </a:rPr>
              <a:t>π</a:t>
            </a:r>
            <a:endParaRPr lang="en-US" dirty="0"/>
          </a:p>
        </p:txBody>
      </p:sp>
      <p:sp>
        <p:nvSpPr>
          <p:cNvPr id="82" name="TextBox 81"/>
          <p:cNvSpPr txBox="1"/>
          <p:nvPr/>
        </p:nvSpPr>
        <p:spPr>
          <a:xfrm>
            <a:off x="2018202" y="6440582"/>
            <a:ext cx="479618" cy="369332"/>
          </a:xfrm>
          <a:prstGeom prst="rect">
            <a:avLst/>
          </a:prstGeom>
          <a:noFill/>
        </p:spPr>
        <p:txBody>
          <a:bodyPr wrap="none" rtlCol="0">
            <a:spAutoFit/>
          </a:bodyPr>
          <a:lstStyle/>
          <a:p>
            <a:r>
              <a:rPr lang="en-US" dirty="0" smtClean="0"/>
              <a:t>…I</a:t>
            </a:r>
            <a:endParaRPr lang="en-US" dirty="0"/>
          </a:p>
        </p:txBody>
      </p:sp>
      <p:sp>
        <p:nvSpPr>
          <p:cNvPr id="99" name="L-Shape 98"/>
          <p:cNvSpPr/>
          <p:nvPr/>
        </p:nvSpPr>
        <p:spPr>
          <a:xfrm rot="10800000">
            <a:off x="5638338" y="3660308"/>
            <a:ext cx="2209801" cy="3077845"/>
          </a:xfrm>
          <a:prstGeom prst="corner">
            <a:avLst>
              <a:gd name="adj1" fmla="val 19345"/>
              <a:gd name="adj2" fmla="val 23611"/>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Rectangle 99"/>
          <p:cNvSpPr/>
          <p:nvPr/>
        </p:nvSpPr>
        <p:spPr>
          <a:xfrm>
            <a:off x="5673654" y="4446402"/>
            <a:ext cx="1132511" cy="1261817"/>
          </a:xfrm>
          <a:prstGeom prst="rect">
            <a:avLst/>
          </a:prstGeom>
          <a:solidFill>
            <a:srgbClr val="EF57B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1" name="Straight Arrow Connector 100"/>
          <p:cNvCxnSpPr/>
          <p:nvPr/>
        </p:nvCxnSpPr>
        <p:spPr>
          <a:xfrm flipV="1">
            <a:off x="6387797" y="4054518"/>
            <a:ext cx="0" cy="391885"/>
          </a:xfrm>
          <a:prstGeom prst="straightConnector1">
            <a:avLst/>
          </a:prstGeom>
          <a:ln w="3810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102" name="TextBox 101"/>
          <p:cNvSpPr txBox="1"/>
          <p:nvPr/>
        </p:nvSpPr>
        <p:spPr>
          <a:xfrm>
            <a:off x="5695956" y="4077071"/>
            <a:ext cx="556563" cy="369332"/>
          </a:xfrm>
          <a:prstGeom prst="rect">
            <a:avLst/>
          </a:prstGeom>
          <a:noFill/>
        </p:spPr>
        <p:txBody>
          <a:bodyPr wrap="none" rtlCol="0">
            <a:spAutoFit/>
          </a:bodyPr>
          <a:lstStyle/>
          <a:p>
            <a:r>
              <a:rPr lang="en-US" dirty="0" smtClean="0"/>
              <a:t>API</a:t>
            </a:r>
            <a:endParaRPr lang="en-US" dirty="0"/>
          </a:p>
        </p:txBody>
      </p:sp>
      <p:cxnSp>
        <p:nvCxnSpPr>
          <p:cNvPr id="103" name="Straight Arrow Connector 102"/>
          <p:cNvCxnSpPr/>
          <p:nvPr/>
        </p:nvCxnSpPr>
        <p:spPr>
          <a:xfrm flipH="1" flipV="1">
            <a:off x="6857542" y="4689009"/>
            <a:ext cx="457200" cy="11349"/>
          </a:xfrm>
          <a:prstGeom prst="straightConnector1">
            <a:avLst/>
          </a:prstGeom>
          <a:ln w="3810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104" name="TextBox 103"/>
          <p:cNvSpPr txBox="1"/>
          <p:nvPr/>
        </p:nvSpPr>
        <p:spPr>
          <a:xfrm rot="5400000">
            <a:off x="6488952" y="5068416"/>
            <a:ext cx="1219202" cy="584775"/>
          </a:xfrm>
          <a:prstGeom prst="rect">
            <a:avLst/>
          </a:prstGeom>
          <a:noFill/>
        </p:spPr>
        <p:txBody>
          <a:bodyPr wrap="square" rtlCol="0">
            <a:spAutoFit/>
          </a:bodyPr>
          <a:lstStyle/>
          <a:p>
            <a:r>
              <a:rPr lang="en-US" sz="1600" dirty="0" smtClean="0"/>
              <a:t>Side-effects</a:t>
            </a:r>
            <a:endParaRPr lang="en-US" dirty="0"/>
          </a:p>
        </p:txBody>
      </p:sp>
      <p:sp>
        <p:nvSpPr>
          <p:cNvPr id="105" name="TextBox 104"/>
          <p:cNvSpPr txBox="1"/>
          <p:nvPr/>
        </p:nvSpPr>
        <p:spPr>
          <a:xfrm>
            <a:off x="6587942" y="3720145"/>
            <a:ext cx="338554" cy="369332"/>
          </a:xfrm>
          <a:prstGeom prst="rect">
            <a:avLst/>
          </a:prstGeom>
          <a:noFill/>
        </p:spPr>
        <p:txBody>
          <a:bodyPr wrap="none" rtlCol="0">
            <a:spAutoFit/>
          </a:bodyPr>
          <a:lstStyle/>
          <a:p>
            <a:r>
              <a:rPr lang="en-US" dirty="0"/>
              <a:t>E</a:t>
            </a:r>
          </a:p>
        </p:txBody>
      </p:sp>
      <p:sp>
        <p:nvSpPr>
          <p:cNvPr id="106" name="TextBox 105"/>
          <p:cNvSpPr txBox="1"/>
          <p:nvPr/>
        </p:nvSpPr>
        <p:spPr>
          <a:xfrm>
            <a:off x="6049243" y="4789462"/>
            <a:ext cx="316112" cy="369332"/>
          </a:xfrm>
          <a:prstGeom prst="rect">
            <a:avLst/>
          </a:prstGeom>
          <a:noFill/>
        </p:spPr>
        <p:txBody>
          <a:bodyPr wrap="none" rtlCol="0">
            <a:spAutoFit/>
          </a:bodyPr>
          <a:lstStyle/>
          <a:p>
            <a:r>
              <a:rPr lang="el-GR" dirty="0" smtClean="0">
                <a:solidFill>
                  <a:srgbClr val="333399"/>
                </a:solidFill>
              </a:rPr>
              <a:t>ρ</a:t>
            </a:r>
            <a:endParaRPr lang="en-US" dirty="0"/>
          </a:p>
        </p:txBody>
      </p:sp>
      <p:cxnSp>
        <p:nvCxnSpPr>
          <p:cNvPr id="107" name="Straight Arrow Connector 106"/>
          <p:cNvCxnSpPr/>
          <p:nvPr/>
        </p:nvCxnSpPr>
        <p:spPr>
          <a:xfrm flipV="1">
            <a:off x="6784982" y="3113158"/>
            <a:ext cx="5299" cy="433104"/>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08" name="L-Shape 107"/>
          <p:cNvSpPr/>
          <p:nvPr/>
        </p:nvSpPr>
        <p:spPr>
          <a:xfrm>
            <a:off x="5370052" y="6007501"/>
            <a:ext cx="439081" cy="788067"/>
          </a:xfrm>
          <a:prstGeom prst="corner">
            <a:avLst>
              <a:gd name="adj1" fmla="val 179481"/>
              <a:gd name="adj2" fmla="val 106151"/>
            </a:avLst>
          </a:prstGeom>
          <a:solidFill>
            <a:schemeClr val="accent1">
              <a:lumMod val="75000"/>
            </a:schemeClr>
          </a:solidFill>
          <a:scene3d>
            <a:camera prst="orthographicFront">
              <a:rot lat="1195240" lon="21000000" rev="21490983"/>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dirty="0" smtClean="0">
                <a:solidFill>
                  <a:srgbClr val="333399"/>
                </a:solidFill>
              </a:rPr>
              <a:t>φ</a:t>
            </a:r>
            <a:endParaRPr lang="en-US" dirty="0"/>
          </a:p>
        </p:txBody>
      </p:sp>
      <p:cxnSp>
        <p:nvCxnSpPr>
          <p:cNvPr id="109" name="Straight Arrow Connector 108"/>
          <p:cNvCxnSpPr>
            <a:stCxn id="111" idx="3"/>
          </p:cNvCxnSpPr>
          <p:nvPr/>
        </p:nvCxnSpPr>
        <p:spPr>
          <a:xfrm flipV="1">
            <a:off x="6145815" y="5615882"/>
            <a:ext cx="46529" cy="391618"/>
          </a:xfrm>
          <a:prstGeom prst="straightConnector1">
            <a:avLst/>
          </a:prstGeom>
          <a:ln w="3810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110" name="Straight Arrow Connector 109"/>
          <p:cNvCxnSpPr/>
          <p:nvPr/>
        </p:nvCxnSpPr>
        <p:spPr>
          <a:xfrm flipV="1">
            <a:off x="5589592" y="5578518"/>
            <a:ext cx="84062" cy="419656"/>
          </a:xfrm>
          <a:prstGeom prst="straightConnector1">
            <a:avLst/>
          </a:prstGeom>
          <a:ln w="3810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111" name="L-Shape 110"/>
          <p:cNvSpPr/>
          <p:nvPr/>
        </p:nvSpPr>
        <p:spPr>
          <a:xfrm>
            <a:off x="5926274" y="6007500"/>
            <a:ext cx="439081" cy="788067"/>
          </a:xfrm>
          <a:prstGeom prst="corner">
            <a:avLst>
              <a:gd name="adj1" fmla="val 179481"/>
              <a:gd name="adj2" fmla="val 106151"/>
            </a:avLst>
          </a:prstGeom>
          <a:solidFill>
            <a:schemeClr val="accent1">
              <a:lumMod val="75000"/>
            </a:schemeClr>
          </a:solidFill>
          <a:scene3d>
            <a:camera prst="orthographicFront">
              <a:rot lat="1195240" lon="21000000" rev="21490983"/>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dirty="0" smtClean="0">
                <a:solidFill>
                  <a:srgbClr val="333399"/>
                </a:solidFill>
              </a:rPr>
              <a:t>φ</a:t>
            </a:r>
            <a:endParaRPr lang="en-US" dirty="0"/>
          </a:p>
        </p:txBody>
      </p:sp>
      <p:cxnSp>
        <p:nvCxnSpPr>
          <p:cNvPr id="112" name="Straight Arrow Connector 111"/>
          <p:cNvCxnSpPr/>
          <p:nvPr/>
        </p:nvCxnSpPr>
        <p:spPr>
          <a:xfrm flipH="1" flipV="1">
            <a:off x="6827301" y="5560658"/>
            <a:ext cx="106440" cy="409744"/>
          </a:xfrm>
          <a:prstGeom prst="straightConnector1">
            <a:avLst/>
          </a:prstGeom>
          <a:ln w="3810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113" name="L-Shape 112"/>
          <p:cNvSpPr/>
          <p:nvPr/>
        </p:nvSpPr>
        <p:spPr>
          <a:xfrm>
            <a:off x="6714200" y="5998174"/>
            <a:ext cx="439081" cy="788067"/>
          </a:xfrm>
          <a:prstGeom prst="corner">
            <a:avLst>
              <a:gd name="adj1" fmla="val 179481"/>
              <a:gd name="adj2" fmla="val 106151"/>
            </a:avLst>
          </a:prstGeom>
          <a:solidFill>
            <a:schemeClr val="accent1">
              <a:lumMod val="75000"/>
            </a:schemeClr>
          </a:solidFill>
          <a:scene3d>
            <a:camera prst="orthographicFront">
              <a:rot lat="1195240" lon="21000000" rev="21490983"/>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dirty="0" smtClean="0">
                <a:solidFill>
                  <a:srgbClr val="333399"/>
                </a:solidFill>
              </a:rPr>
              <a:t>φ</a:t>
            </a:r>
            <a:endParaRPr lang="en-US" dirty="0"/>
          </a:p>
        </p:txBody>
      </p:sp>
      <p:sp>
        <p:nvSpPr>
          <p:cNvPr id="114" name="TextBox 113"/>
          <p:cNvSpPr txBox="1"/>
          <p:nvPr/>
        </p:nvSpPr>
        <p:spPr>
          <a:xfrm>
            <a:off x="6326547" y="6216868"/>
            <a:ext cx="415498" cy="369332"/>
          </a:xfrm>
          <a:prstGeom prst="rect">
            <a:avLst/>
          </a:prstGeom>
          <a:noFill/>
        </p:spPr>
        <p:txBody>
          <a:bodyPr wrap="none" rtlCol="0">
            <a:spAutoFit/>
          </a:bodyPr>
          <a:lstStyle/>
          <a:p>
            <a:r>
              <a:rPr lang="en-US" dirty="0" smtClean="0"/>
              <a:t>…</a:t>
            </a:r>
            <a:endParaRPr lang="en-US" dirty="0"/>
          </a:p>
        </p:txBody>
      </p:sp>
      <p:sp>
        <p:nvSpPr>
          <p:cNvPr id="115" name="TextBox 114"/>
          <p:cNvSpPr txBox="1"/>
          <p:nvPr/>
        </p:nvSpPr>
        <p:spPr>
          <a:xfrm rot="5400000">
            <a:off x="4373170" y="2960902"/>
            <a:ext cx="676788" cy="646331"/>
          </a:xfrm>
          <a:prstGeom prst="rect">
            <a:avLst/>
          </a:prstGeom>
          <a:noFill/>
        </p:spPr>
        <p:txBody>
          <a:bodyPr wrap="none" rtlCol="0">
            <a:spAutoFit/>
          </a:bodyPr>
          <a:lstStyle/>
          <a:p>
            <a:r>
              <a:rPr lang="en-US" sz="3600" dirty="0" smtClean="0">
                <a:sym typeface="Wingdings" panose="05000000000000000000" pitchFamily="2" charset="2"/>
              </a:rPr>
              <a:t></a:t>
            </a:r>
            <a:endParaRPr lang="en-US" sz="3600" dirty="0"/>
          </a:p>
        </p:txBody>
      </p:sp>
      <p:cxnSp>
        <p:nvCxnSpPr>
          <p:cNvPr id="60" name="Straight Arrow Connector 59"/>
          <p:cNvCxnSpPr/>
          <p:nvPr/>
        </p:nvCxnSpPr>
        <p:spPr>
          <a:xfrm flipV="1">
            <a:off x="1782271" y="5669244"/>
            <a:ext cx="46529" cy="391618"/>
          </a:xfrm>
          <a:prstGeom prst="straightConnector1">
            <a:avLst/>
          </a:prstGeom>
          <a:ln w="3810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435239103"/>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noGrp="1"/>
          </p:cNvSpPr>
          <p:nvPr>
            <p:ph type="title" idx="4294967295"/>
          </p:nvPr>
        </p:nvSpPr>
        <p:spPr>
          <a:xfrm>
            <a:off x="2401240" y="598367"/>
            <a:ext cx="4341551" cy="495265"/>
          </a:xfrm>
        </p:spPr>
        <p:txBody>
          <a:bodyPr wrap="none" lIns="90000" tIns="46800" rIns="90000" bIns="46800" anchorCtr="0">
            <a:spAutoFit/>
          </a:bodyPr>
          <a:lstStyle/>
          <a:p>
            <a:pPr lvl="0">
              <a:lnSpc>
                <a:spcPct val="93000"/>
              </a:lnSpc>
            </a:pPr>
            <a:r>
              <a:rPr lang="en-GB" sz="2800" dirty="0" smtClean="0">
                <a:solidFill>
                  <a:schemeClr val="accent1">
                    <a:lumMod val="50000"/>
                  </a:schemeClr>
                </a:solidFill>
              </a:rPr>
              <a:t>The composition theorem:</a:t>
            </a:r>
            <a:endParaRPr lang="en-GB" sz="2800" dirty="0">
              <a:solidFill>
                <a:schemeClr val="accent1">
                  <a:lumMod val="50000"/>
                </a:schemeClr>
              </a:solidFill>
            </a:endParaRPr>
          </a:p>
        </p:txBody>
      </p:sp>
      <p:sp>
        <p:nvSpPr>
          <p:cNvPr id="3" name="Text Placeholder 2"/>
          <p:cNvSpPr txBox="1">
            <a:spLocks noGrp="1"/>
          </p:cNvSpPr>
          <p:nvPr>
            <p:ph type="body" idx="4294967295"/>
          </p:nvPr>
        </p:nvSpPr>
        <p:spPr>
          <a:xfrm>
            <a:off x="838200" y="1676400"/>
            <a:ext cx="7350387" cy="3722687"/>
          </a:xfrm>
        </p:spPr>
        <p:txBody>
          <a:bodyPr wrap="none" lIns="90000" tIns="46800" rIns="90000" bIns="46800" anchor="t" anchorCtr="0">
            <a:spAutoFit/>
          </a:bodyPr>
          <a:lstStyle>
            <a:defPPr marL="322200" marR="0" lvl="0" indent="-322200" algn="l" hangingPunct="1">
              <a:lnSpc>
                <a:spcPct val="100000"/>
              </a:lnSpc>
              <a:spcBef>
                <a:spcPts val="799"/>
              </a:spcBef>
              <a:spcAft>
                <a:spcPts val="0"/>
              </a:spcAft>
              <a:buClr>
                <a:srgbClr val="000000"/>
              </a:buClr>
              <a:buSzPct val="100000"/>
              <a:buFont typeface="Arial" pitchFamily="34"/>
              <a:buNone/>
              <a:tabLst>
                <a:tab pos="456840" algn="l"/>
                <a:tab pos="914040" algn="l"/>
                <a:tab pos="1371240" algn="l"/>
                <a:tab pos="1828439" algn="l"/>
                <a:tab pos="2285640" algn="l"/>
                <a:tab pos="2742839" algn="l"/>
                <a:tab pos="3200040" algn="l"/>
                <a:tab pos="3657239" algn="l"/>
                <a:tab pos="4114439" algn="l"/>
                <a:tab pos="4571640" algn="l"/>
                <a:tab pos="5028840" algn="l"/>
                <a:tab pos="5486040" algn="l"/>
                <a:tab pos="5943240" algn="l"/>
                <a:tab pos="6400440" algn="l"/>
                <a:tab pos="6857640" algn="l"/>
                <a:tab pos="7314840" algn="l"/>
                <a:tab pos="7772040" algn="l"/>
                <a:tab pos="8229239" algn="l"/>
                <a:tab pos="8686440" algn="l"/>
                <a:tab pos="9143640" algn="l"/>
              </a:tabLst>
              <a:defRPr lang="en-US" sz="3200" b="0" i="0" u="none" strike="noStrike" baseline="0">
                <a:ln>
                  <a:noFill/>
                </a:ln>
                <a:solidFill>
                  <a:srgbClr val="000000"/>
                </a:solidFill>
                <a:latin typeface="Arial" pitchFamily="34"/>
                <a:ea typeface="Arial" pitchFamily="34"/>
                <a:cs typeface="Arial" pitchFamily="34"/>
              </a:defRPr>
            </a:defPPr>
            <a:lvl1pPr marL="322200" marR="0" lvl="0" indent="-322200" algn="l" hangingPunct="1">
              <a:lnSpc>
                <a:spcPct val="100000"/>
              </a:lnSpc>
              <a:spcBef>
                <a:spcPts val="799"/>
              </a:spcBef>
              <a:spcAft>
                <a:spcPts val="0"/>
              </a:spcAft>
              <a:buClr>
                <a:srgbClr val="000000"/>
              </a:buClr>
              <a:buSzPct val="100000"/>
              <a:buFont typeface="Arial" pitchFamily="34"/>
              <a:buChar char="•"/>
              <a:tabLst>
                <a:tab pos="456840" algn="l"/>
                <a:tab pos="914040" algn="l"/>
                <a:tab pos="1371240" algn="l"/>
                <a:tab pos="1828439" algn="l"/>
                <a:tab pos="2285640" algn="l"/>
                <a:tab pos="2742839" algn="l"/>
                <a:tab pos="3200040" algn="l"/>
                <a:tab pos="3657239" algn="l"/>
                <a:tab pos="4114439" algn="l"/>
                <a:tab pos="4571640" algn="l"/>
                <a:tab pos="5028840" algn="l"/>
                <a:tab pos="5486040" algn="l"/>
                <a:tab pos="5943240" algn="l"/>
                <a:tab pos="6400440" algn="l"/>
                <a:tab pos="6857640" algn="l"/>
                <a:tab pos="7314840" algn="l"/>
                <a:tab pos="7772040" algn="l"/>
                <a:tab pos="8229239" algn="l"/>
                <a:tab pos="8686440" algn="l"/>
                <a:tab pos="9143640" algn="l"/>
              </a:tabLst>
              <a:defRPr lang="en-US" sz="3200" b="0" i="0" u="none" strike="noStrike" baseline="0">
                <a:ln>
                  <a:noFill/>
                </a:ln>
                <a:solidFill>
                  <a:srgbClr val="000000"/>
                </a:solidFill>
                <a:latin typeface="Arial" pitchFamily="34"/>
                <a:ea typeface="Arial" pitchFamily="34"/>
                <a:cs typeface="Arial" pitchFamily="34"/>
              </a:defRPr>
            </a:lvl1pPr>
            <a:lvl2pPr marL="722160" marR="0" lvl="1" indent="-264960" algn="l" hangingPunct="1">
              <a:lnSpc>
                <a:spcPct val="100000"/>
              </a:lnSpc>
              <a:spcBef>
                <a:spcPts val="697"/>
              </a:spcBef>
              <a:spcAft>
                <a:spcPts val="0"/>
              </a:spcAft>
              <a:buClr>
                <a:srgbClr val="000000"/>
              </a:buClr>
              <a:buSzPct val="100000"/>
              <a:buFont typeface="Arial" pitchFamily="34"/>
              <a:buChar char="–"/>
              <a:tabLst>
                <a:tab pos="914039" algn="l"/>
                <a:tab pos="1371239" algn="l"/>
                <a:tab pos="1828439" algn="l"/>
                <a:tab pos="2285639" algn="l"/>
                <a:tab pos="2742838" algn="l"/>
                <a:tab pos="3200039" algn="l"/>
                <a:tab pos="3657239" algn="l"/>
                <a:tab pos="4114439" algn="l"/>
                <a:tab pos="4571639" algn="l"/>
                <a:tab pos="5028839" algn="l"/>
                <a:tab pos="5486039" algn="l"/>
                <a:tab pos="5943239" algn="l"/>
                <a:tab pos="6400439" algn="l"/>
                <a:tab pos="6857639" algn="l"/>
                <a:tab pos="7314839" algn="l"/>
                <a:tab pos="7772038" algn="l"/>
                <a:tab pos="8229239" algn="l"/>
                <a:tab pos="8686439" algn="l"/>
                <a:tab pos="9143639" algn="l"/>
                <a:tab pos="9600839" algn="l"/>
              </a:tabLst>
              <a:defRPr lang="en-US" sz="2800" b="0" i="0" u="none" strike="noStrike" baseline="0">
                <a:ln>
                  <a:noFill/>
                </a:ln>
                <a:solidFill>
                  <a:srgbClr val="000000"/>
                </a:solidFill>
                <a:latin typeface="Arial" pitchFamily="34"/>
                <a:ea typeface="Arial" pitchFamily="34"/>
                <a:cs typeface="Arial" pitchFamily="34"/>
              </a:defRPr>
            </a:lvl2pPr>
            <a:lvl3pPr marL="1143000" marR="0" lvl="2" indent="-228600" algn="l" hangingPunct="1">
              <a:lnSpc>
                <a:spcPct val="100000"/>
              </a:lnSpc>
              <a:spcBef>
                <a:spcPts val="598"/>
              </a:spcBef>
              <a:spcAft>
                <a:spcPts val="0"/>
              </a:spcAft>
              <a:buClr>
                <a:srgbClr val="000000"/>
              </a:buClr>
              <a:buSzPct val="100000"/>
              <a:buFont typeface="Arial" pitchFamily="34"/>
              <a:buChar char="•"/>
              <a:tabLst>
                <a:tab pos="1371600" algn="l"/>
                <a:tab pos="1828799"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799" algn="l"/>
                <a:tab pos="9143999" algn="l"/>
                <a:tab pos="9601200" algn="l"/>
                <a:tab pos="10058399" algn="l"/>
              </a:tabLst>
              <a:defRPr lang="en-US" sz="2400" b="0" i="0" u="none" strike="noStrike" baseline="0">
                <a:ln>
                  <a:noFill/>
                </a:ln>
                <a:solidFill>
                  <a:srgbClr val="000000"/>
                </a:solidFill>
                <a:latin typeface="Arial" pitchFamily="34"/>
                <a:ea typeface="Arial" pitchFamily="34"/>
                <a:cs typeface="Arial" pitchFamily="34"/>
              </a:defRPr>
            </a:lvl3pPr>
            <a:lvl4pPr marL="1600199" marR="0" lvl="3" indent="-228600" algn="l" hangingPunct="1">
              <a:lnSpc>
                <a:spcPct val="100000"/>
              </a:lnSpc>
              <a:spcBef>
                <a:spcPts val="499"/>
              </a:spcBef>
              <a:spcAft>
                <a:spcPts val="0"/>
              </a:spcAft>
              <a:buClr>
                <a:srgbClr val="000000"/>
              </a:buClr>
              <a:buSzPct val="100000"/>
              <a:buFont typeface="Arial" pitchFamily="34"/>
              <a:buChar char="–"/>
              <a:tabLst>
                <a:tab pos="1828800" algn="l"/>
                <a:tab pos="2285999"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3999" algn="l"/>
                <a:tab pos="9601199" algn="l"/>
                <a:tab pos="10058400" algn="l"/>
                <a:tab pos="10515599" algn="l"/>
              </a:tabLst>
              <a:defRPr lang="en-US" sz="2000" b="0" i="0" u="none" strike="noStrike" baseline="0">
                <a:ln>
                  <a:noFill/>
                </a:ln>
                <a:solidFill>
                  <a:srgbClr val="000000"/>
                </a:solidFill>
                <a:latin typeface="Arial" pitchFamily="34"/>
                <a:ea typeface="Arial" pitchFamily="34"/>
                <a:cs typeface="Arial" pitchFamily="34"/>
              </a:defRPr>
            </a:lvl4pPr>
            <a:lvl5pPr marL="2057400" marR="0" lvl="4" indent="-228600" algn="l" hangingPunct="1">
              <a:lnSpc>
                <a:spcPct val="100000"/>
              </a:lnSpc>
              <a:spcBef>
                <a:spcPts val="499"/>
              </a:spcBef>
              <a:spcAft>
                <a:spcPts val="0"/>
              </a:spcAft>
              <a:buClr>
                <a:srgbClr val="000000"/>
              </a:buClr>
              <a:buSzPct val="100000"/>
              <a:buFont typeface="Arial" pitchFamily="34"/>
              <a:buChar char="»"/>
              <a:tabLst>
                <a:tab pos="2286000" algn="l"/>
                <a:tab pos="2743199"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199" algn="l"/>
                <a:tab pos="10058399" algn="l"/>
                <a:tab pos="10515600" algn="l"/>
              </a:tabLst>
              <a:defRPr lang="en-US" sz="2000" b="0" i="0" u="none" strike="noStrike" baseline="0">
                <a:ln>
                  <a:noFill/>
                </a:ln>
                <a:solidFill>
                  <a:srgbClr val="000000"/>
                </a:solidFill>
                <a:latin typeface="Arial" pitchFamily="34"/>
                <a:ea typeface="Arial" pitchFamily="34"/>
                <a:cs typeface="Arial" pitchFamily="34"/>
              </a:defRPr>
            </a:lvl5pPr>
            <a:lvl6pPr marL="2057400" marR="0" lvl="5" indent="-228600" algn="l" hangingPunct="1">
              <a:lnSpc>
                <a:spcPct val="100000"/>
              </a:lnSpc>
              <a:spcBef>
                <a:spcPts val="499"/>
              </a:spcBef>
              <a:spcAft>
                <a:spcPts val="0"/>
              </a:spcAft>
              <a:buClr>
                <a:srgbClr val="000000"/>
              </a:buClr>
              <a:buSzPct val="100000"/>
              <a:buFont typeface="Arial" pitchFamily="34"/>
              <a:buChar char="»"/>
              <a:tabLst>
                <a:tab pos="2286000" algn="l"/>
                <a:tab pos="2743199"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199" algn="l"/>
                <a:tab pos="10058399" algn="l"/>
                <a:tab pos="10515600" algn="l"/>
              </a:tabLst>
              <a:defRPr lang="en-US" sz="2000" b="0" i="0" u="none" strike="noStrike" baseline="0">
                <a:ln>
                  <a:noFill/>
                </a:ln>
                <a:solidFill>
                  <a:srgbClr val="000000"/>
                </a:solidFill>
                <a:latin typeface="Arial" pitchFamily="34"/>
                <a:ea typeface="Arial" pitchFamily="34"/>
                <a:cs typeface="Arial" pitchFamily="34"/>
              </a:defRPr>
            </a:lvl6pPr>
            <a:lvl7pPr marL="2057400" marR="0" lvl="6" indent="-228600" algn="l" hangingPunct="1">
              <a:lnSpc>
                <a:spcPct val="100000"/>
              </a:lnSpc>
              <a:spcBef>
                <a:spcPts val="499"/>
              </a:spcBef>
              <a:spcAft>
                <a:spcPts val="0"/>
              </a:spcAft>
              <a:buClr>
                <a:srgbClr val="000000"/>
              </a:buClr>
              <a:buSzPct val="100000"/>
              <a:buFont typeface="Arial" pitchFamily="34"/>
              <a:buChar char="»"/>
              <a:tabLst>
                <a:tab pos="2286000" algn="l"/>
                <a:tab pos="2743199"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199" algn="l"/>
                <a:tab pos="10058399" algn="l"/>
                <a:tab pos="10515600" algn="l"/>
              </a:tabLst>
              <a:defRPr lang="en-US" sz="2000" b="0" i="0" u="none" strike="noStrike" baseline="0">
                <a:ln>
                  <a:noFill/>
                </a:ln>
                <a:solidFill>
                  <a:srgbClr val="000000"/>
                </a:solidFill>
                <a:latin typeface="Arial" pitchFamily="34"/>
                <a:ea typeface="Arial" pitchFamily="34"/>
                <a:cs typeface="Arial" pitchFamily="34"/>
              </a:defRPr>
            </a:lvl7pPr>
            <a:lvl8pPr marL="2057400" marR="0" lvl="7" indent="-228600" algn="l" hangingPunct="1">
              <a:lnSpc>
                <a:spcPct val="100000"/>
              </a:lnSpc>
              <a:spcBef>
                <a:spcPts val="499"/>
              </a:spcBef>
              <a:spcAft>
                <a:spcPts val="0"/>
              </a:spcAft>
              <a:buClr>
                <a:srgbClr val="000000"/>
              </a:buClr>
              <a:buSzPct val="100000"/>
              <a:buFont typeface="Arial" pitchFamily="34"/>
              <a:buChar char="»"/>
              <a:tabLst>
                <a:tab pos="2286000" algn="l"/>
                <a:tab pos="2743199"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199" algn="l"/>
                <a:tab pos="10058399" algn="l"/>
                <a:tab pos="10515600" algn="l"/>
              </a:tabLst>
              <a:defRPr lang="en-US" sz="2000" b="0" i="0" u="none" strike="noStrike" baseline="0">
                <a:ln>
                  <a:noFill/>
                </a:ln>
                <a:solidFill>
                  <a:srgbClr val="000000"/>
                </a:solidFill>
                <a:latin typeface="Arial" pitchFamily="34"/>
                <a:ea typeface="Arial" pitchFamily="34"/>
                <a:cs typeface="Arial" pitchFamily="34"/>
              </a:defRPr>
            </a:lvl8pPr>
            <a:lvl9pPr marL="1944000" marR="0" lvl="8" indent="-216000" algn="l" hangingPunct="1">
              <a:lnSpc>
                <a:spcPct val="100000"/>
              </a:lnSpc>
              <a:spcBef>
                <a:spcPts val="499"/>
              </a:spcBef>
              <a:spcAft>
                <a:spcPts val="0"/>
              </a:spcAft>
              <a:buSzPct val="45000"/>
              <a:buFont typeface="StarSymbol"/>
              <a:buChar char="●"/>
              <a:tabLst>
                <a:tab pos="2286000" algn="l"/>
                <a:tab pos="2743199"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199" algn="l"/>
                <a:tab pos="10058399" algn="l"/>
                <a:tab pos="10515600" algn="l"/>
              </a:tabLst>
              <a:defRPr lang="en-US" sz="2000" b="0" i="0" u="none" strike="noStrike" baseline="0">
                <a:ln>
                  <a:noFill/>
                </a:ln>
                <a:solidFill>
                  <a:srgbClr val="000000"/>
                </a:solidFill>
                <a:latin typeface="Arial" pitchFamily="34"/>
                <a:ea typeface="Arial" pitchFamily="34"/>
                <a:cs typeface="Arial" pitchFamily="34"/>
              </a:defRPr>
            </a:lvl9pPr>
          </a:lstStyle>
          <a:p>
            <a:pPr marL="314280" lvl="0" indent="-314280">
              <a:lnSpc>
                <a:spcPct val="93000"/>
              </a:lnSpc>
              <a:spcBef>
                <a:spcPts val="598"/>
              </a:spcBef>
              <a:buClr>
                <a:srgbClr val="333399"/>
              </a:buClr>
            </a:pPr>
            <a:r>
              <a:rPr lang="en-GB" sz="2000" dirty="0" smtClean="0">
                <a:solidFill>
                  <a:srgbClr val="333399"/>
                </a:solidFill>
              </a:rPr>
              <a:t>If protocol </a:t>
            </a:r>
            <a:r>
              <a:rPr lang="el-GR" sz="2000" dirty="0" smtClean="0">
                <a:solidFill>
                  <a:srgbClr val="333399"/>
                </a:solidFill>
              </a:rPr>
              <a:t>π</a:t>
            </a:r>
            <a:r>
              <a:rPr lang="en-US" sz="2000" dirty="0" smtClean="0">
                <a:solidFill>
                  <a:srgbClr val="333399"/>
                </a:solidFill>
              </a:rPr>
              <a:t>  realizes ideal service </a:t>
            </a:r>
            <a:r>
              <a:rPr lang="el-GR" sz="2000" dirty="0" smtClean="0">
                <a:solidFill>
                  <a:srgbClr val="333399"/>
                </a:solidFill>
              </a:rPr>
              <a:t>φ</a:t>
            </a:r>
            <a:r>
              <a:rPr lang="en-US" sz="2000" dirty="0" smtClean="0">
                <a:solidFill>
                  <a:srgbClr val="333399"/>
                </a:solidFill>
              </a:rPr>
              <a:t> and protocol </a:t>
            </a:r>
            <a:r>
              <a:rPr lang="el-GR" sz="2000" dirty="0" smtClean="0">
                <a:solidFill>
                  <a:srgbClr val="333399"/>
                </a:solidFill>
              </a:rPr>
              <a:t>ρ </a:t>
            </a:r>
            <a:endParaRPr lang="en-US" sz="2000" dirty="0" smtClean="0">
              <a:solidFill>
                <a:srgbClr val="333399"/>
              </a:solidFill>
            </a:endParaRPr>
          </a:p>
          <a:p>
            <a:pPr marL="0" lvl="0" indent="0">
              <a:lnSpc>
                <a:spcPct val="93000"/>
              </a:lnSpc>
              <a:spcBef>
                <a:spcPts val="598"/>
              </a:spcBef>
              <a:buClr>
                <a:srgbClr val="333399"/>
              </a:buClr>
              <a:buNone/>
            </a:pPr>
            <a:r>
              <a:rPr lang="en-US" sz="2000" dirty="0" smtClean="0">
                <a:solidFill>
                  <a:srgbClr val="333399"/>
                </a:solidFill>
              </a:rPr>
              <a:t>realizes Ideal Service  </a:t>
            </a:r>
            <a:r>
              <a:rPr lang="el-GR" sz="2000" dirty="0" smtClean="0">
                <a:solidFill>
                  <a:srgbClr val="333399"/>
                </a:solidFill>
              </a:rPr>
              <a:t>γ</a:t>
            </a:r>
            <a:r>
              <a:rPr lang="en-US" sz="2000" dirty="0" smtClean="0">
                <a:solidFill>
                  <a:srgbClr val="333399"/>
                </a:solidFill>
              </a:rPr>
              <a:t>, then protocol </a:t>
            </a:r>
            <a:r>
              <a:rPr lang="el-GR" sz="2000" dirty="0" smtClean="0">
                <a:solidFill>
                  <a:srgbClr val="333399"/>
                </a:solidFill>
              </a:rPr>
              <a:t>ρ</a:t>
            </a:r>
            <a:r>
              <a:rPr lang="el-GR" sz="2000" baseline="30000" dirty="0" smtClean="0">
                <a:solidFill>
                  <a:srgbClr val="333399"/>
                </a:solidFill>
              </a:rPr>
              <a:t>φ</a:t>
            </a:r>
            <a:r>
              <a:rPr lang="en-US" sz="2000" baseline="30000" dirty="0" smtClean="0">
                <a:solidFill>
                  <a:srgbClr val="333399"/>
                </a:solidFill>
                <a:sym typeface="Wingdings" panose="05000000000000000000" pitchFamily="2" charset="2"/>
              </a:rPr>
              <a:t></a:t>
            </a:r>
            <a:r>
              <a:rPr lang="el-GR" sz="2000" baseline="30000" dirty="0" smtClean="0">
                <a:solidFill>
                  <a:srgbClr val="333399"/>
                </a:solidFill>
              </a:rPr>
              <a:t>π </a:t>
            </a:r>
            <a:r>
              <a:rPr lang="en-US" sz="2000" dirty="0" smtClean="0">
                <a:solidFill>
                  <a:srgbClr val="333399"/>
                </a:solidFill>
              </a:rPr>
              <a:t> realizes  </a:t>
            </a:r>
            <a:r>
              <a:rPr lang="el-GR" sz="2000" dirty="0" smtClean="0">
                <a:solidFill>
                  <a:srgbClr val="333399"/>
                </a:solidFill>
              </a:rPr>
              <a:t>γ</a:t>
            </a:r>
            <a:r>
              <a:rPr lang="en-US" sz="2000" dirty="0" smtClean="0">
                <a:solidFill>
                  <a:srgbClr val="333399"/>
                </a:solidFill>
              </a:rPr>
              <a:t>.</a:t>
            </a:r>
          </a:p>
          <a:p>
            <a:pPr marL="0" lvl="0" indent="0">
              <a:lnSpc>
                <a:spcPct val="93000"/>
              </a:lnSpc>
              <a:spcBef>
                <a:spcPts val="598"/>
              </a:spcBef>
              <a:buClr>
                <a:srgbClr val="333399"/>
              </a:buClr>
              <a:buNone/>
            </a:pPr>
            <a:endParaRPr lang="en-US" sz="2000" dirty="0">
              <a:solidFill>
                <a:srgbClr val="333399"/>
              </a:solidFill>
            </a:endParaRPr>
          </a:p>
          <a:p>
            <a:pPr marL="0" lvl="0" indent="0">
              <a:lnSpc>
                <a:spcPct val="93000"/>
              </a:lnSpc>
              <a:spcBef>
                <a:spcPts val="598"/>
              </a:spcBef>
              <a:buClr>
                <a:srgbClr val="333399"/>
              </a:buClr>
              <a:buNone/>
            </a:pPr>
            <a:r>
              <a:rPr lang="en-US" sz="2000" dirty="0" smtClean="0">
                <a:solidFill>
                  <a:srgbClr val="333399"/>
                </a:solidFill>
              </a:rPr>
              <a:t>More generally, protocol </a:t>
            </a:r>
            <a:r>
              <a:rPr lang="el-GR" sz="2000" dirty="0" smtClean="0">
                <a:solidFill>
                  <a:srgbClr val="333399"/>
                </a:solidFill>
              </a:rPr>
              <a:t>ρ</a:t>
            </a:r>
            <a:r>
              <a:rPr lang="el-GR" sz="2000" baseline="30000" dirty="0" smtClean="0">
                <a:solidFill>
                  <a:srgbClr val="333399"/>
                </a:solidFill>
              </a:rPr>
              <a:t>φ</a:t>
            </a:r>
            <a:r>
              <a:rPr lang="en-US" sz="2000" baseline="30000" dirty="0" smtClean="0">
                <a:solidFill>
                  <a:srgbClr val="333399"/>
                </a:solidFill>
                <a:sym typeface="Wingdings" panose="05000000000000000000" pitchFamily="2" charset="2"/>
              </a:rPr>
              <a:t></a:t>
            </a:r>
            <a:r>
              <a:rPr lang="el-GR" sz="2000" baseline="30000" dirty="0" smtClean="0">
                <a:solidFill>
                  <a:srgbClr val="333399"/>
                </a:solidFill>
              </a:rPr>
              <a:t>π </a:t>
            </a:r>
            <a:r>
              <a:rPr lang="en-US" sz="2000" dirty="0" smtClean="0">
                <a:solidFill>
                  <a:srgbClr val="333399"/>
                </a:solidFill>
              </a:rPr>
              <a:t>  is “just as secure” as protocol </a:t>
            </a:r>
            <a:r>
              <a:rPr lang="el-GR" sz="2000" dirty="0" smtClean="0">
                <a:solidFill>
                  <a:srgbClr val="333399"/>
                </a:solidFill>
              </a:rPr>
              <a:t>ρ</a:t>
            </a:r>
            <a:r>
              <a:rPr lang="en-US" sz="2000" dirty="0" smtClean="0">
                <a:solidFill>
                  <a:srgbClr val="333399"/>
                </a:solidFill>
              </a:rPr>
              <a:t>.</a:t>
            </a:r>
          </a:p>
          <a:p>
            <a:pPr marL="0" indent="0">
              <a:lnSpc>
                <a:spcPct val="93000"/>
              </a:lnSpc>
              <a:spcBef>
                <a:spcPts val="598"/>
              </a:spcBef>
              <a:buClr>
                <a:srgbClr val="333399"/>
              </a:buClr>
              <a:buNone/>
            </a:pPr>
            <a:endParaRPr lang="en-US" sz="2000" dirty="0" smtClean="0">
              <a:solidFill>
                <a:srgbClr val="333399"/>
              </a:solidFill>
            </a:endParaRPr>
          </a:p>
          <a:p>
            <a:pPr marL="0" indent="0">
              <a:lnSpc>
                <a:spcPct val="90000"/>
              </a:lnSpc>
              <a:spcBef>
                <a:spcPts val="697"/>
              </a:spcBef>
              <a:buNone/>
            </a:pPr>
            <a:endParaRPr lang="en-GB" sz="2000" i="1" dirty="0" smtClean="0">
              <a:solidFill>
                <a:srgbClr val="333399"/>
              </a:solidFill>
            </a:endParaRPr>
          </a:p>
          <a:p>
            <a:pPr marL="0" indent="0">
              <a:lnSpc>
                <a:spcPct val="90000"/>
              </a:lnSpc>
              <a:spcBef>
                <a:spcPts val="697"/>
              </a:spcBef>
              <a:buNone/>
            </a:pPr>
            <a:r>
              <a:rPr lang="en-GB" sz="2400" dirty="0" smtClean="0">
                <a:solidFill>
                  <a:schemeClr val="accent1">
                    <a:lumMod val="50000"/>
                  </a:schemeClr>
                </a:solidFill>
              </a:rPr>
              <a:t>Corollaries:</a:t>
            </a:r>
          </a:p>
          <a:p>
            <a:pPr>
              <a:lnSpc>
                <a:spcPct val="90000"/>
              </a:lnSpc>
              <a:spcBef>
                <a:spcPts val="697"/>
              </a:spcBef>
            </a:pPr>
            <a:r>
              <a:rPr lang="en-GB" sz="2000" dirty="0" smtClean="0">
                <a:solidFill>
                  <a:srgbClr val="333399"/>
                </a:solidFill>
              </a:rPr>
              <a:t>Allows for modular security analysis</a:t>
            </a:r>
          </a:p>
          <a:p>
            <a:pPr>
              <a:lnSpc>
                <a:spcPct val="90000"/>
              </a:lnSpc>
              <a:spcBef>
                <a:spcPts val="697"/>
              </a:spcBef>
            </a:pPr>
            <a:r>
              <a:rPr lang="en-GB" sz="2000" dirty="0" smtClean="0">
                <a:solidFill>
                  <a:srgbClr val="333399"/>
                </a:solidFill>
              </a:rPr>
              <a:t>Allows arguing about security in arbitrary environments </a:t>
            </a:r>
          </a:p>
          <a:p>
            <a:pPr>
              <a:lnSpc>
                <a:spcPct val="90000"/>
              </a:lnSpc>
              <a:spcBef>
                <a:spcPts val="697"/>
              </a:spcBef>
            </a:pPr>
            <a:r>
              <a:rPr lang="en-GB" sz="2000" dirty="0" smtClean="0">
                <a:solidFill>
                  <a:srgbClr val="333399"/>
                </a:solidFill>
              </a:rPr>
              <a:t>Gives concurrency “for free”…</a:t>
            </a:r>
            <a:endParaRPr lang="en-GB" sz="2000" dirty="0">
              <a:solidFill>
                <a:srgbClr val="333399"/>
              </a:solidFill>
            </a:endParaRPr>
          </a:p>
        </p:txBody>
      </p:sp>
    </p:spTree>
    <p:extLst>
      <p:ext uri="{BB962C8B-B14F-4D97-AF65-F5344CB8AC3E}">
        <p14:creationId xmlns:p14="http://schemas.microsoft.com/office/powerpoint/2010/main" xmlns="" val="3806419836"/>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457200" y="2362200"/>
            <a:ext cx="8229600" cy="1143000"/>
          </a:xfrm>
          <a:prstGeom prst="rect">
            <a:avLst/>
          </a:prstGeom>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400" b="0" i="0" u="none" strike="noStrike" kern="0" cap="none" spc="0" normalizeH="0" baseline="0" noProof="0" dirty="0" smtClean="0">
                <a:ln>
                  <a:noFill/>
                </a:ln>
                <a:solidFill>
                  <a:srgbClr val="7030A0"/>
                </a:solidFill>
                <a:effectLst/>
                <a:uLnTx/>
                <a:uFillTx/>
                <a:latin typeface="+mj-lt"/>
                <a:ea typeface="+mj-ea"/>
                <a:cs typeface="+mj-cs"/>
              </a:rPr>
              <a:t>Session 2</a:t>
            </a:r>
            <a:endParaRPr kumimoji="0" lang="en-US" sz="4400" b="0" i="0" u="none" strike="noStrike" kern="0" cap="none" spc="0" normalizeH="0" baseline="0" noProof="0" dirty="0">
              <a:ln>
                <a:noFill/>
              </a:ln>
              <a:solidFill>
                <a:srgbClr val="7030A0"/>
              </a:solidFill>
              <a:effectLst/>
              <a:uLnTx/>
              <a:uFillTx/>
              <a:latin typeface="+mj-lt"/>
              <a:ea typeface="+mj-ea"/>
              <a:cs typeface="+mj-cs"/>
            </a:endParaRPr>
          </a:p>
        </p:txBody>
      </p:sp>
    </p:spTree>
    <p:extLst>
      <p:ext uri="{BB962C8B-B14F-4D97-AF65-F5344CB8AC3E}">
        <p14:creationId xmlns:p14="http://schemas.microsoft.com/office/powerpoint/2010/main" xmlns="" val="1953715053"/>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7030A0"/>
                </a:solidFill>
              </a:rPr>
              <a:t>The actual framework</a:t>
            </a:r>
            <a:endParaRPr lang="en-US" dirty="0">
              <a:solidFill>
                <a:srgbClr val="7030A0"/>
              </a:solidFill>
            </a:endParaRPr>
          </a:p>
        </p:txBody>
      </p:sp>
      <p:sp>
        <p:nvSpPr>
          <p:cNvPr id="3" name="Content Placeholder 2"/>
          <p:cNvSpPr>
            <a:spLocks noGrp="1"/>
          </p:cNvSpPr>
          <p:nvPr>
            <p:ph idx="1"/>
          </p:nvPr>
        </p:nvSpPr>
        <p:spPr/>
        <p:txBody>
          <a:bodyPr/>
          <a:lstStyle/>
          <a:p>
            <a:r>
              <a:rPr lang="en-US" dirty="0" smtClean="0"/>
              <a:t>The system model: Computing elements, scheduling, addressing, time bounds</a:t>
            </a:r>
          </a:p>
          <a:p>
            <a:r>
              <a:rPr lang="en-US" dirty="0" smtClean="0"/>
              <a:t>Model of protocol execution</a:t>
            </a:r>
          </a:p>
          <a:p>
            <a:r>
              <a:rPr lang="en-US" dirty="0" smtClean="0"/>
              <a:t>Protocol emulation, ideal services</a:t>
            </a:r>
          </a:p>
          <a:p>
            <a:r>
              <a:rPr lang="en-US" dirty="0" smtClean="0"/>
              <a:t>The composition operation and theorem</a:t>
            </a:r>
            <a:endParaRPr lang="en-US" dirty="0"/>
          </a:p>
        </p:txBody>
      </p:sp>
    </p:spTree>
    <p:extLst>
      <p:ext uri="{BB962C8B-B14F-4D97-AF65-F5344CB8AC3E}">
        <p14:creationId xmlns:p14="http://schemas.microsoft.com/office/powerpoint/2010/main" xmlns="" val="3095415870"/>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99010" name="Rectangle 2"/>
          <p:cNvSpPr>
            <a:spLocks noGrp="1" noChangeArrowheads="1"/>
          </p:cNvSpPr>
          <p:nvPr>
            <p:ph type="title"/>
          </p:nvPr>
        </p:nvSpPr>
        <p:spPr/>
        <p:txBody>
          <a:bodyPr/>
          <a:lstStyle/>
          <a:p>
            <a:r>
              <a:rPr lang="en-US" altLang="en-US" dirty="0">
                <a:solidFill>
                  <a:srgbClr val="CC0066"/>
                </a:solidFill>
              </a:rPr>
              <a:t> </a:t>
            </a:r>
            <a:r>
              <a:rPr lang="en-US" altLang="en-US" sz="4000" dirty="0" smtClean="0">
                <a:solidFill>
                  <a:srgbClr val="7030A0"/>
                </a:solidFill>
              </a:rPr>
              <a:t>The basic computing unit: </a:t>
            </a:r>
            <a:br>
              <a:rPr lang="en-US" altLang="en-US" sz="4000" dirty="0" smtClean="0">
                <a:solidFill>
                  <a:srgbClr val="7030A0"/>
                </a:solidFill>
              </a:rPr>
            </a:br>
            <a:r>
              <a:rPr lang="en-US" altLang="en-US" sz="4000" dirty="0" smtClean="0">
                <a:solidFill>
                  <a:srgbClr val="7030A0"/>
                </a:solidFill>
              </a:rPr>
              <a:t>An interactive machine (IM)</a:t>
            </a:r>
            <a:endParaRPr lang="en-US" altLang="en-US" sz="4000" dirty="0">
              <a:solidFill>
                <a:srgbClr val="7030A0"/>
              </a:solidFill>
            </a:endParaRPr>
          </a:p>
        </p:txBody>
      </p:sp>
      <p:sp>
        <p:nvSpPr>
          <p:cNvPr id="299011" name="Rectangle 3"/>
          <p:cNvSpPr>
            <a:spLocks noGrp="1" noChangeArrowheads="1"/>
          </p:cNvSpPr>
          <p:nvPr>
            <p:ph type="body" idx="1"/>
          </p:nvPr>
        </p:nvSpPr>
        <p:spPr>
          <a:xfrm>
            <a:off x="381000" y="1676400"/>
            <a:ext cx="8763000" cy="4191000"/>
          </a:xfrm>
        </p:spPr>
        <p:txBody>
          <a:bodyPr/>
          <a:lstStyle/>
          <a:p>
            <a:pPr>
              <a:lnSpc>
                <a:spcPct val="90000"/>
              </a:lnSpc>
            </a:pPr>
            <a:r>
              <a:rPr lang="en-US" altLang="en-US" sz="2400" dirty="0" smtClean="0">
                <a:sym typeface="Wingdings" pitchFamily="82" charset="2"/>
              </a:rPr>
              <a:t>An abstract computing device</a:t>
            </a:r>
          </a:p>
          <a:p>
            <a:pPr>
              <a:lnSpc>
                <a:spcPct val="90000"/>
              </a:lnSpc>
            </a:pPr>
            <a:r>
              <a:rPr lang="en-US" altLang="en-US" sz="2400" dirty="0" smtClean="0">
                <a:sym typeface="Wingdings" pitchFamily="82" charset="2"/>
              </a:rPr>
              <a:t>Can model a node (</a:t>
            </a:r>
            <a:r>
              <a:rPr lang="en-US" altLang="en-US" sz="2400" dirty="0" err="1" smtClean="0">
                <a:sym typeface="Wingdings" pitchFamily="82" charset="2"/>
              </a:rPr>
              <a:t>cpu+RAM</a:t>
            </a:r>
            <a:r>
              <a:rPr lang="en-US" altLang="en-US" sz="2400" dirty="0" smtClean="0">
                <a:sym typeface="Wingdings" pitchFamily="82" charset="2"/>
              </a:rPr>
              <a:t>), a cluster of nodes, a process,  an enclave,… </a:t>
            </a:r>
          </a:p>
          <a:p>
            <a:pPr>
              <a:lnSpc>
                <a:spcPct val="90000"/>
              </a:lnSpc>
            </a:pPr>
            <a:endParaRPr lang="en-US" altLang="en-US" sz="2400" dirty="0" smtClean="0">
              <a:sym typeface="Wingdings" pitchFamily="82" charset="2"/>
            </a:endParaRPr>
          </a:p>
          <a:p>
            <a:pPr>
              <a:lnSpc>
                <a:spcPct val="90000"/>
              </a:lnSpc>
            </a:pPr>
            <a:r>
              <a:rPr lang="en-US" altLang="en-US" sz="2400" dirty="0" smtClean="0">
                <a:sym typeface="Wingdings" pitchFamily="82" charset="2"/>
              </a:rPr>
              <a:t>Formally</a:t>
            </a:r>
            <a:r>
              <a:rPr lang="en-US" altLang="en-US" sz="2800" dirty="0" smtClean="0">
                <a:sym typeface="Wingdings" pitchFamily="82" charset="2"/>
              </a:rPr>
              <a:t>, </a:t>
            </a:r>
            <a:r>
              <a:rPr lang="en-US" altLang="en-US" sz="2400" dirty="0" smtClean="0">
                <a:sym typeface="Wingdings" pitchFamily="82" charset="2"/>
              </a:rPr>
              <a:t> an IM </a:t>
            </a:r>
            <a:r>
              <a:rPr lang="en-US" altLang="en-US" sz="2400" dirty="0">
                <a:sym typeface="Wingdings" pitchFamily="82" charset="2"/>
              </a:rPr>
              <a:t>is a </a:t>
            </a:r>
            <a:r>
              <a:rPr lang="en-US" altLang="en-US" sz="2400" dirty="0" smtClean="0">
                <a:sym typeface="Wingdings" pitchFamily="82" charset="2"/>
              </a:rPr>
              <a:t>TM</a:t>
            </a:r>
            <a:r>
              <a:rPr lang="en-US" altLang="en-US" sz="2400" dirty="0" smtClean="0">
                <a:solidFill>
                  <a:srgbClr val="0070C0"/>
                </a:solidFill>
                <a:sym typeface="Wingdings" pitchFamily="82" charset="2"/>
              </a:rPr>
              <a:t>*</a:t>
            </a:r>
            <a:r>
              <a:rPr lang="en-US" altLang="en-US" sz="2400" dirty="0" smtClean="0">
                <a:sym typeface="Wingdings" pitchFamily="82" charset="2"/>
              </a:rPr>
              <a:t> </a:t>
            </a:r>
            <a:r>
              <a:rPr lang="en-US" altLang="en-US" sz="2400" dirty="0" smtClean="0">
                <a:sym typeface="Wingdings" pitchFamily="82" charset="2"/>
              </a:rPr>
              <a:t>with:</a:t>
            </a:r>
          </a:p>
          <a:p>
            <a:pPr lvl="1">
              <a:lnSpc>
                <a:spcPct val="90000"/>
              </a:lnSpc>
            </a:pPr>
            <a:r>
              <a:rPr lang="en-US" altLang="en-US" sz="2000" dirty="0" smtClean="0">
                <a:sym typeface="Wingdings" pitchFamily="82" charset="2"/>
              </a:rPr>
              <a:t> </a:t>
            </a:r>
            <a:r>
              <a:rPr lang="en-US" altLang="en-US" sz="2000" dirty="0">
                <a:sym typeface="Wingdings" pitchFamily="82" charset="2"/>
              </a:rPr>
              <a:t>some special </a:t>
            </a:r>
            <a:r>
              <a:rPr lang="en-US" altLang="en-US" sz="2000" dirty="0" smtClean="0">
                <a:sym typeface="Wingdings" pitchFamily="82" charset="2"/>
              </a:rPr>
              <a:t> tapes (ports):</a:t>
            </a:r>
          </a:p>
          <a:p>
            <a:pPr marL="1314450" lvl="3" indent="-457200">
              <a:lnSpc>
                <a:spcPct val="90000"/>
              </a:lnSpc>
            </a:pPr>
            <a:r>
              <a:rPr lang="en-US" altLang="en-US" dirty="0" smtClean="0">
                <a:sym typeface="Wingdings" pitchFamily="82" charset="2"/>
              </a:rPr>
              <a:t>Identity tape (with code + id string, id=(</a:t>
            </a:r>
            <a:r>
              <a:rPr lang="en-US" altLang="en-US" dirty="0" err="1" smtClean="0">
                <a:sym typeface="Wingdings" pitchFamily="82" charset="2"/>
              </a:rPr>
              <a:t>pid,sid</a:t>
            </a:r>
            <a:r>
              <a:rPr lang="en-US" altLang="en-US" dirty="0" smtClean="0">
                <a:sym typeface="Wingdings" pitchFamily="82" charset="2"/>
              </a:rPr>
              <a:t>))</a:t>
            </a:r>
          </a:p>
          <a:p>
            <a:pPr marL="1314450" lvl="3" indent="-457200">
              <a:lnSpc>
                <a:spcPct val="90000"/>
              </a:lnSpc>
            </a:pPr>
            <a:r>
              <a:rPr lang="en-US" altLang="en-US" sz="2000" dirty="0" smtClean="0">
                <a:sym typeface="Wingdings" pitchFamily="82" charset="2"/>
              </a:rPr>
              <a:t>Input tape</a:t>
            </a:r>
            <a:endParaRPr lang="en-US" altLang="en-US" dirty="0" smtClean="0">
              <a:sym typeface="Wingdings" pitchFamily="82" charset="2"/>
            </a:endParaRPr>
          </a:p>
          <a:p>
            <a:pPr marL="1314450" lvl="3" indent="-457200">
              <a:lnSpc>
                <a:spcPct val="90000"/>
              </a:lnSpc>
            </a:pPr>
            <a:r>
              <a:rPr lang="en-US" altLang="en-US" sz="2000" dirty="0" smtClean="0">
                <a:sym typeface="Wingdings" pitchFamily="82" charset="2"/>
              </a:rPr>
              <a:t>Incoming </a:t>
            </a:r>
            <a:r>
              <a:rPr lang="en-US" altLang="en-US" sz="2000" dirty="0">
                <a:sym typeface="Wingdings" pitchFamily="82" charset="2"/>
              </a:rPr>
              <a:t>communication </a:t>
            </a:r>
            <a:r>
              <a:rPr lang="en-US" altLang="en-US" sz="2000" dirty="0" smtClean="0">
                <a:sym typeface="Wingdings" pitchFamily="82" charset="2"/>
              </a:rPr>
              <a:t>tape</a:t>
            </a:r>
          </a:p>
          <a:p>
            <a:pPr marL="1314450" lvl="3" indent="-457200">
              <a:lnSpc>
                <a:spcPct val="90000"/>
              </a:lnSpc>
            </a:pPr>
            <a:r>
              <a:rPr lang="en-US" altLang="en-US" sz="2000" dirty="0" smtClean="0">
                <a:sym typeface="Wingdings" pitchFamily="82" charset="2"/>
              </a:rPr>
              <a:t>Incoming </a:t>
            </a:r>
            <a:r>
              <a:rPr lang="en-US" altLang="en-US" sz="2000" dirty="0">
                <a:sym typeface="Wingdings" pitchFamily="82" charset="2"/>
              </a:rPr>
              <a:t>subroutine output </a:t>
            </a:r>
            <a:r>
              <a:rPr lang="en-US" altLang="en-US" sz="2000" dirty="0" smtClean="0">
                <a:sym typeface="Wingdings" pitchFamily="82" charset="2"/>
              </a:rPr>
              <a:t>tape</a:t>
            </a:r>
          </a:p>
          <a:p>
            <a:pPr marL="1314450" lvl="3" indent="-457200">
              <a:lnSpc>
                <a:spcPct val="90000"/>
              </a:lnSpc>
            </a:pPr>
            <a:r>
              <a:rPr lang="en-US" altLang="en-US" sz="2000" dirty="0" smtClean="0">
                <a:sym typeface="Wingdings" pitchFamily="82" charset="2"/>
              </a:rPr>
              <a:t>Outgoing message tape</a:t>
            </a:r>
          </a:p>
          <a:p>
            <a:pPr marL="857250" lvl="2" indent="-457200">
              <a:lnSpc>
                <a:spcPct val="90000"/>
              </a:lnSpc>
            </a:pPr>
            <a:r>
              <a:rPr lang="en-US" altLang="en-US" sz="2400" dirty="0" smtClean="0">
                <a:sym typeface="Wingdings" pitchFamily="82" charset="2"/>
              </a:rPr>
              <a:t>An “external write” instruction (</a:t>
            </a:r>
            <a:r>
              <a:rPr lang="en-US" altLang="en-US" sz="2400" dirty="0" err="1" smtClean="0">
                <a:sym typeface="Wingdings" pitchFamily="82" charset="2"/>
              </a:rPr>
              <a:t>tbd</a:t>
            </a:r>
            <a:r>
              <a:rPr lang="en-US" altLang="en-US" sz="2400" dirty="0" smtClean="0">
                <a:sym typeface="Wingdings" pitchFamily="82" charset="2"/>
              </a:rPr>
              <a:t>)</a:t>
            </a:r>
          </a:p>
          <a:p>
            <a:pPr marL="857250" lvl="2" indent="-457200">
              <a:lnSpc>
                <a:spcPct val="90000"/>
              </a:lnSpc>
              <a:buNone/>
            </a:pPr>
            <a:r>
              <a:rPr lang="en-US" altLang="en-US" sz="1800" dirty="0" smtClean="0">
                <a:solidFill>
                  <a:srgbClr val="0070C0"/>
                </a:solidFill>
                <a:sym typeface="Wingdings" pitchFamily="82" charset="2"/>
              </a:rPr>
              <a:t>* Can also think of an IM as a program in some higher language,                       e.g. Python or Java, with the appropriate data structures.</a:t>
            </a:r>
            <a:endParaRPr lang="en-US" altLang="en-US" sz="1800" dirty="0">
              <a:solidFill>
                <a:srgbClr val="0070C0"/>
              </a:solidFill>
              <a:sym typeface="Wingdings" pitchFamily="82" charset="2"/>
            </a:endParaRPr>
          </a:p>
          <a:p>
            <a:pPr marL="0" indent="0">
              <a:lnSpc>
                <a:spcPct val="90000"/>
              </a:lnSpc>
              <a:buNone/>
            </a:pPr>
            <a:endParaRPr lang="en-US" altLang="en-US" sz="2000" dirty="0">
              <a:solidFill>
                <a:srgbClr val="0070C0"/>
              </a:solidFill>
              <a:sym typeface="Wingdings" pitchFamily="82" charset="2"/>
            </a:endParaRPr>
          </a:p>
          <a:p>
            <a:pPr>
              <a:lnSpc>
                <a:spcPct val="90000"/>
              </a:lnSpc>
            </a:pPr>
            <a:endParaRPr lang="en-US" altLang="en-US" sz="2400" dirty="0">
              <a:solidFill>
                <a:srgbClr val="0070C0"/>
              </a:solidFill>
              <a:sym typeface="Wingdings" pitchFamily="82" charset="2"/>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990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29901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99011">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499"/>
                                          </p:stCondLst>
                                        </p:cTn>
                                        <p:tgtEl>
                                          <p:spTgt spid="299011">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499"/>
                                          </p:stCondLst>
                                        </p:cTn>
                                        <p:tgtEl>
                                          <p:spTgt spid="299011">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499"/>
                                          </p:stCondLst>
                                        </p:cTn>
                                        <p:tgtEl>
                                          <p:spTgt spid="299011">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499"/>
                                          </p:stCondLst>
                                        </p:cTn>
                                        <p:tgtEl>
                                          <p:spTgt spid="299011">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499"/>
                                          </p:stCondLst>
                                        </p:cTn>
                                        <p:tgtEl>
                                          <p:spTgt spid="299011">
                                            <p:txEl>
                                              <p:pRg st="8" end="8"/>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499"/>
                                          </p:stCondLst>
                                        </p:cTn>
                                        <p:tgtEl>
                                          <p:spTgt spid="299011">
                                            <p:txEl>
                                              <p:pRg st="9" end="9"/>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499"/>
                                          </p:stCondLst>
                                        </p:cTn>
                                        <p:tgtEl>
                                          <p:spTgt spid="299011">
                                            <p:txEl>
                                              <p:pRg st="10" end="10"/>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499"/>
                                          </p:stCondLst>
                                        </p:cTn>
                                        <p:tgtEl>
                                          <p:spTgt spid="299011">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9011" grpId="0" build="p" autoUpdateAnimBg="0"/>
    </p:bldLst>
  </p:timing>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99010" name="Rectangle 2"/>
          <p:cNvSpPr>
            <a:spLocks noGrp="1" noChangeArrowheads="1"/>
          </p:cNvSpPr>
          <p:nvPr>
            <p:ph type="title"/>
          </p:nvPr>
        </p:nvSpPr>
        <p:spPr/>
        <p:txBody>
          <a:bodyPr/>
          <a:lstStyle/>
          <a:p>
            <a:r>
              <a:rPr lang="en-US" altLang="en-US" dirty="0">
                <a:solidFill>
                  <a:srgbClr val="CC0066"/>
                </a:solidFill>
              </a:rPr>
              <a:t> </a:t>
            </a:r>
            <a:r>
              <a:rPr lang="en-US" altLang="en-US" dirty="0" smtClean="0">
                <a:solidFill>
                  <a:srgbClr val="7030A0"/>
                </a:solidFill>
              </a:rPr>
              <a:t>A system of IMs</a:t>
            </a:r>
            <a:endParaRPr lang="en-US" altLang="en-US" dirty="0">
              <a:solidFill>
                <a:srgbClr val="7030A0"/>
              </a:solidFill>
            </a:endParaRPr>
          </a:p>
        </p:txBody>
      </p:sp>
      <p:sp>
        <p:nvSpPr>
          <p:cNvPr id="299011" name="Rectangle 3"/>
          <p:cNvSpPr>
            <a:spLocks noGrp="1" noChangeArrowheads="1"/>
          </p:cNvSpPr>
          <p:nvPr>
            <p:ph type="body" idx="1"/>
          </p:nvPr>
        </p:nvSpPr>
        <p:spPr>
          <a:xfrm>
            <a:off x="381000" y="1676400"/>
            <a:ext cx="8763000" cy="4191000"/>
          </a:xfrm>
        </p:spPr>
        <p:txBody>
          <a:bodyPr/>
          <a:lstStyle/>
          <a:p>
            <a:pPr lvl="1">
              <a:lnSpc>
                <a:spcPct val="90000"/>
              </a:lnSpc>
            </a:pPr>
            <a:r>
              <a:rPr lang="en-US" altLang="en-US" sz="2400" dirty="0" smtClean="0">
                <a:sym typeface="Wingdings" pitchFamily="82" charset="2"/>
              </a:rPr>
              <a:t>A system is a pair (I,C) where</a:t>
            </a:r>
          </a:p>
          <a:p>
            <a:pPr lvl="2">
              <a:lnSpc>
                <a:spcPct val="90000"/>
              </a:lnSpc>
            </a:pPr>
            <a:r>
              <a:rPr lang="en-US" altLang="en-US" sz="1800" dirty="0" smtClean="0">
                <a:sym typeface="Wingdings" pitchFamily="82" charset="2"/>
              </a:rPr>
              <a:t> I is an IM</a:t>
            </a:r>
          </a:p>
          <a:p>
            <a:pPr lvl="2">
              <a:lnSpc>
                <a:spcPct val="90000"/>
              </a:lnSpc>
            </a:pPr>
            <a:r>
              <a:rPr lang="en-US" altLang="en-US" sz="1800" dirty="0" smtClean="0">
                <a:sym typeface="Wingdings" pitchFamily="82" charset="2"/>
              </a:rPr>
              <a:t>C is a control function   C:{0,1}* </a:t>
            </a:r>
            <a:r>
              <a:rPr lang="en-US" altLang="en-US" sz="1800" dirty="0" smtClean="0">
                <a:sym typeface="Wingdings" panose="05000000000000000000" pitchFamily="2" charset="2"/>
              </a:rPr>
              <a:t> {</a:t>
            </a:r>
            <a:r>
              <a:rPr lang="en-US" altLang="en-US" sz="1800" dirty="0" err="1" smtClean="0">
                <a:sym typeface="Wingdings" panose="05000000000000000000" pitchFamily="2" charset="2"/>
              </a:rPr>
              <a:t>allow,disallow</a:t>
            </a:r>
            <a:r>
              <a:rPr lang="en-US" altLang="en-US" sz="1800" dirty="0" smtClean="0">
                <a:sym typeface="Wingdings" panose="05000000000000000000" pitchFamily="2" charset="2"/>
              </a:rPr>
              <a:t>}</a:t>
            </a:r>
          </a:p>
          <a:p>
            <a:pPr lvl="1">
              <a:lnSpc>
                <a:spcPct val="90000"/>
              </a:lnSpc>
            </a:pPr>
            <a:r>
              <a:rPr lang="en-US" altLang="en-US" sz="2400" dirty="0" smtClean="0">
                <a:sym typeface="Wingdings" panose="05000000000000000000" pitchFamily="2" charset="2"/>
              </a:rPr>
              <a:t>An instance of an IM  M is a pair  </a:t>
            </a:r>
            <a:r>
              <a:rPr lang="el-GR" altLang="en-US" sz="2400" dirty="0" smtClean="0">
                <a:sym typeface="Wingdings" panose="05000000000000000000" pitchFamily="2" charset="2"/>
              </a:rPr>
              <a:t>μ</a:t>
            </a:r>
            <a:r>
              <a:rPr lang="en-US" altLang="en-US" sz="2400" dirty="0" smtClean="0">
                <a:sym typeface="Wingdings" panose="05000000000000000000" pitchFamily="2" charset="2"/>
              </a:rPr>
              <a:t>=(</a:t>
            </a:r>
            <a:r>
              <a:rPr lang="en-US" altLang="en-US" sz="2400" dirty="0" err="1" smtClean="0">
                <a:sym typeface="Wingdings" panose="05000000000000000000" pitchFamily="2" charset="2"/>
              </a:rPr>
              <a:t>M,id</a:t>
            </a:r>
            <a:r>
              <a:rPr lang="en-US" altLang="en-US" sz="2400" dirty="0" smtClean="0">
                <a:sym typeface="Wingdings" panose="05000000000000000000" pitchFamily="2" charset="2"/>
              </a:rPr>
              <a:t>) where id is the contents of the identity tape</a:t>
            </a:r>
          </a:p>
          <a:p>
            <a:pPr lvl="1">
              <a:lnSpc>
                <a:spcPct val="90000"/>
              </a:lnSpc>
            </a:pPr>
            <a:r>
              <a:rPr lang="en-US" altLang="en-US" sz="2400" dirty="0" smtClean="0">
                <a:sym typeface="Wingdings" panose="05000000000000000000" pitchFamily="2" charset="2"/>
              </a:rPr>
              <a:t>A configuration of </a:t>
            </a:r>
            <a:r>
              <a:rPr lang="el-GR" altLang="en-US" sz="2400" dirty="0" smtClean="0">
                <a:sym typeface="Wingdings" panose="05000000000000000000" pitchFamily="2" charset="2"/>
              </a:rPr>
              <a:t>μ</a:t>
            </a:r>
            <a:r>
              <a:rPr lang="en-US" altLang="en-US" sz="2400" dirty="0" smtClean="0">
                <a:sym typeface="Wingdings" panose="05000000000000000000" pitchFamily="2" charset="2"/>
              </a:rPr>
              <a:t> is the entire contents of tape and control</a:t>
            </a:r>
          </a:p>
          <a:p>
            <a:pPr lvl="1">
              <a:lnSpc>
                <a:spcPct val="90000"/>
              </a:lnSpc>
            </a:pPr>
            <a:r>
              <a:rPr lang="en-US" altLang="en-US" sz="2400" dirty="0" smtClean="0">
                <a:sym typeface="Wingdings" panose="05000000000000000000" pitchFamily="2" charset="2"/>
              </a:rPr>
              <a:t>An execution is a sequence of configurations:</a:t>
            </a:r>
          </a:p>
          <a:p>
            <a:pPr lvl="2">
              <a:lnSpc>
                <a:spcPct val="90000"/>
              </a:lnSpc>
            </a:pPr>
            <a:r>
              <a:rPr lang="en-US" altLang="en-US" sz="2000" dirty="0" smtClean="0">
                <a:sym typeface="Wingdings" panose="05000000000000000000" pitchFamily="2" charset="2"/>
              </a:rPr>
              <a:t>In each </a:t>
            </a:r>
            <a:r>
              <a:rPr lang="en-US" altLang="en-US" sz="2000" dirty="0" err="1" smtClean="0">
                <a:sym typeface="Wingdings" panose="05000000000000000000" pitchFamily="2" charset="2"/>
              </a:rPr>
              <a:t>config</a:t>
            </a:r>
            <a:r>
              <a:rPr lang="en-US" altLang="en-US" sz="2000" dirty="0" smtClean="0">
                <a:sym typeface="Wingdings" panose="05000000000000000000" pitchFamily="2" charset="2"/>
              </a:rPr>
              <a:t> a single </a:t>
            </a:r>
            <a:r>
              <a:rPr lang="en-US" altLang="en-US" sz="2000" dirty="0" err="1" smtClean="0">
                <a:sym typeface="Wingdings" panose="05000000000000000000" pitchFamily="2" charset="2"/>
              </a:rPr>
              <a:t>machien</a:t>
            </a:r>
            <a:r>
              <a:rPr lang="en-US" altLang="en-US" sz="2000" dirty="0" smtClean="0">
                <a:sym typeface="Wingdings" panose="05000000000000000000" pitchFamily="2" charset="2"/>
              </a:rPr>
              <a:t> is active, initially I</a:t>
            </a:r>
          </a:p>
          <a:p>
            <a:pPr lvl="2">
              <a:lnSpc>
                <a:spcPct val="90000"/>
              </a:lnSpc>
            </a:pPr>
            <a:r>
              <a:rPr lang="en-US" altLang="en-US" sz="2000" dirty="0" smtClean="0">
                <a:sym typeface="Wingdings" panose="05000000000000000000" pitchFamily="2" charset="2"/>
              </a:rPr>
              <a:t>Initial </a:t>
            </a:r>
            <a:r>
              <a:rPr lang="en-US" altLang="en-US" sz="2000" dirty="0" err="1" smtClean="0">
                <a:sym typeface="Wingdings" panose="05000000000000000000" pitchFamily="2" charset="2"/>
              </a:rPr>
              <a:t>config</a:t>
            </a:r>
            <a:r>
              <a:rPr lang="en-US" altLang="en-US" sz="2000" dirty="0" smtClean="0">
                <a:sym typeface="Wingdings" panose="05000000000000000000" pitchFamily="2" charset="2"/>
              </a:rPr>
              <a:t> is  the initial </a:t>
            </a:r>
            <a:r>
              <a:rPr lang="en-US" altLang="en-US" sz="2000" dirty="0" err="1" smtClean="0">
                <a:sym typeface="Wingdings" panose="05000000000000000000" pitchFamily="2" charset="2"/>
              </a:rPr>
              <a:t>config</a:t>
            </a:r>
            <a:r>
              <a:rPr lang="en-US" altLang="en-US" sz="2000" dirty="0" smtClean="0">
                <a:sym typeface="Wingdings" panose="05000000000000000000" pitchFamily="2" charset="2"/>
              </a:rPr>
              <a:t> of I</a:t>
            </a:r>
          </a:p>
          <a:p>
            <a:pPr lvl="2">
              <a:lnSpc>
                <a:spcPct val="90000"/>
              </a:lnSpc>
            </a:pPr>
            <a:r>
              <a:rPr lang="en-US" altLang="en-US" sz="2000" dirty="0" smtClean="0">
                <a:sym typeface="Wingdings" panose="05000000000000000000" pitchFamily="2" charset="2"/>
              </a:rPr>
              <a:t>The active machine runs till it performs external write. Then, the activation is suspended, the message on outgoing tape is delivered and the recipient machine is activated. </a:t>
            </a:r>
          </a:p>
          <a:p>
            <a:pPr lvl="2">
              <a:lnSpc>
                <a:spcPct val="90000"/>
              </a:lnSpc>
            </a:pPr>
            <a:r>
              <a:rPr lang="en-US" altLang="en-US" sz="2000" dirty="0" smtClean="0">
                <a:sym typeface="Wingdings" panose="05000000000000000000" pitchFamily="2" charset="2"/>
              </a:rPr>
              <a:t>The execution ends when I halts. The output is output of I.</a:t>
            </a:r>
          </a:p>
          <a:p>
            <a:pPr lvl="1">
              <a:lnSpc>
                <a:spcPct val="90000"/>
              </a:lnSpc>
            </a:pPr>
            <a:endParaRPr lang="en-US" altLang="en-US" sz="2200" dirty="0">
              <a:solidFill>
                <a:schemeClr val="accent2"/>
              </a:solidFill>
              <a:sym typeface="Wingdings" pitchFamily="82" charset="2"/>
            </a:endParaRPr>
          </a:p>
        </p:txBody>
      </p:sp>
    </p:spTree>
    <p:extLst>
      <p:ext uri="{BB962C8B-B14F-4D97-AF65-F5344CB8AC3E}">
        <p14:creationId xmlns:p14="http://schemas.microsoft.com/office/powerpoint/2010/main" xmlns="" val="38644770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99011">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99011">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99011">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99011">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99011">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99011">
                                            <p:txEl>
                                              <p:pRg st="5" end="5"/>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99011">
                                            <p:txEl>
                                              <p:pRg st="6" end="6"/>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99011">
                                            <p:txEl>
                                              <p:pRg st="7" end="7"/>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99011">
                                            <p:txEl>
                                              <p:pRg st="8" end="8"/>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99011">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99010" name="Rectangle 2"/>
          <p:cNvSpPr>
            <a:spLocks noGrp="1" noChangeArrowheads="1"/>
          </p:cNvSpPr>
          <p:nvPr>
            <p:ph type="title"/>
          </p:nvPr>
        </p:nvSpPr>
        <p:spPr/>
        <p:txBody>
          <a:bodyPr/>
          <a:lstStyle/>
          <a:p>
            <a:r>
              <a:rPr lang="en-US" altLang="en-US" dirty="0" smtClean="0">
                <a:solidFill>
                  <a:srgbClr val="CC0066"/>
                </a:solidFill>
              </a:rPr>
              <a:t> </a:t>
            </a:r>
            <a:r>
              <a:rPr lang="en-US" altLang="en-US" sz="3200" dirty="0">
                <a:solidFill>
                  <a:srgbClr val="7030A0"/>
                </a:solidFill>
              </a:rPr>
              <a:t>M</a:t>
            </a:r>
            <a:r>
              <a:rPr lang="en-US" altLang="en-US" sz="3200" dirty="0" smtClean="0">
                <a:solidFill>
                  <a:srgbClr val="7030A0"/>
                </a:solidFill>
              </a:rPr>
              <a:t>essage delivery and order of activations</a:t>
            </a:r>
            <a:endParaRPr lang="en-US" altLang="en-US" sz="3200" dirty="0">
              <a:solidFill>
                <a:srgbClr val="7030A0"/>
              </a:solidFill>
            </a:endParaRPr>
          </a:p>
        </p:txBody>
      </p:sp>
      <p:sp>
        <p:nvSpPr>
          <p:cNvPr id="299011" name="Rectangle 3"/>
          <p:cNvSpPr>
            <a:spLocks noGrp="1" noChangeArrowheads="1"/>
          </p:cNvSpPr>
          <p:nvPr>
            <p:ph type="body" idx="1"/>
          </p:nvPr>
        </p:nvSpPr>
        <p:spPr>
          <a:xfrm>
            <a:off x="381000" y="1447800"/>
            <a:ext cx="8763000" cy="4191000"/>
          </a:xfrm>
        </p:spPr>
        <p:txBody>
          <a:bodyPr/>
          <a:lstStyle/>
          <a:p>
            <a:pPr marL="457200" lvl="1" indent="0">
              <a:lnSpc>
                <a:spcPct val="90000"/>
              </a:lnSpc>
              <a:buNone/>
            </a:pPr>
            <a:r>
              <a:rPr lang="en-US" altLang="en-US" sz="2400" dirty="0" smtClean="0">
                <a:sym typeface="Wingdings" pitchFamily="82" charset="2"/>
              </a:rPr>
              <a:t>The information on the outgoing message tape consists of: </a:t>
            </a:r>
          </a:p>
          <a:p>
            <a:pPr lvl="2">
              <a:lnSpc>
                <a:spcPct val="90000"/>
              </a:lnSpc>
            </a:pPr>
            <a:r>
              <a:rPr lang="el-GR" altLang="en-US" sz="1800" dirty="0" smtClean="0">
                <a:sym typeface="Wingdings" panose="05000000000000000000" pitchFamily="2" charset="2"/>
              </a:rPr>
              <a:t>μ</a:t>
            </a:r>
            <a:r>
              <a:rPr lang="en-US" altLang="en-US" sz="1800" dirty="0" smtClean="0">
                <a:sym typeface="Wingdings" panose="05000000000000000000" pitchFamily="2" charset="2"/>
              </a:rPr>
              <a:t>  - ID of sending machine</a:t>
            </a:r>
          </a:p>
          <a:p>
            <a:pPr lvl="2">
              <a:lnSpc>
                <a:spcPct val="90000"/>
              </a:lnSpc>
            </a:pPr>
            <a:r>
              <a:rPr lang="el-GR" altLang="en-US" sz="1800" dirty="0" smtClean="0">
                <a:sym typeface="Wingdings" panose="05000000000000000000" pitchFamily="2" charset="2"/>
              </a:rPr>
              <a:t>μ</a:t>
            </a:r>
            <a:r>
              <a:rPr lang="en-US" altLang="en-US" sz="1800" dirty="0" smtClean="0">
                <a:sym typeface="Wingdings" panose="05000000000000000000" pitchFamily="2" charset="2"/>
              </a:rPr>
              <a:t>’ =(</a:t>
            </a:r>
            <a:r>
              <a:rPr lang="en-US" altLang="en-US" sz="1800" dirty="0" err="1" smtClean="0">
                <a:sym typeface="Wingdings" panose="05000000000000000000" pitchFamily="2" charset="2"/>
              </a:rPr>
              <a:t>M’,id</a:t>
            </a:r>
            <a:r>
              <a:rPr lang="en-US" altLang="en-US" sz="1800" dirty="0" smtClean="0">
                <a:sym typeface="Wingdings" panose="05000000000000000000" pitchFamily="2" charset="2"/>
              </a:rPr>
              <a:t>’) - ID of target machine </a:t>
            </a:r>
          </a:p>
          <a:p>
            <a:pPr lvl="2">
              <a:lnSpc>
                <a:spcPct val="90000"/>
              </a:lnSpc>
            </a:pPr>
            <a:r>
              <a:rPr lang="en-US" altLang="en-US" sz="1800" dirty="0" smtClean="0">
                <a:sym typeface="Wingdings" panose="05000000000000000000" pitchFamily="2" charset="2"/>
              </a:rPr>
              <a:t>Tape name  (input, incoming message, subroutine output)</a:t>
            </a:r>
          </a:p>
          <a:p>
            <a:pPr lvl="2">
              <a:lnSpc>
                <a:spcPct val="90000"/>
              </a:lnSpc>
            </a:pPr>
            <a:r>
              <a:rPr lang="en-US" altLang="en-US" sz="1800" dirty="0" smtClean="0">
                <a:sym typeface="Wingdings" panose="05000000000000000000" pitchFamily="2" charset="2"/>
              </a:rPr>
              <a:t>r </a:t>
            </a:r>
            <a:r>
              <a:rPr lang="en-US" altLang="en-US" sz="1400" dirty="0" smtClean="0">
                <a:sym typeface="Wingdings" panose="05000000000000000000" pitchFamily="2" charset="2"/>
              </a:rPr>
              <a:t>ԑ {0,1}  “reveal” bit</a:t>
            </a:r>
          </a:p>
          <a:p>
            <a:pPr lvl="2">
              <a:lnSpc>
                <a:spcPct val="90000"/>
              </a:lnSpc>
            </a:pPr>
            <a:r>
              <a:rPr lang="en-US" altLang="en-US" sz="1400" dirty="0" smtClean="0">
                <a:sym typeface="Wingdings" panose="05000000000000000000" pitchFamily="2" charset="2"/>
              </a:rPr>
              <a:t>m – message</a:t>
            </a:r>
          </a:p>
          <a:p>
            <a:pPr marL="457200" lvl="1" indent="0">
              <a:lnSpc>
                <a:spcPct val="90000"/>
              </a:lnSpc>
              <a:buNone/>
            </a:pPr>
            <a:r>
              <a:rPr lang="en-US" altLang="en-US" sz="2200" dirty="0" smtClean="0">
                <a:sym typeface="Wingdings" panose="05000000000000000000" pitchFamily="2" charset="2"/>
              </a:rPr>
              <a:t>Effect: </a:t>
            </a:r>
          </a:p>
          <a:p>
            <a:pPr lvl="1">
              <a:lnSpc>
                <a:spcPct val="90000"/>
              </a:lnSpc>
            </a:pPr>
            <a:r>
              <a:rPr lang="en-US" altLang="en-US" sz="2200" dirty="0" smtClean="0">
                <a:sym typeface="Wingdings" panose="05000000000000000000" pitchFamily="2" charset="2"/>
              </a:rPr>
              <a:t>If C(</a:t>
            </a:r>
            <a:r>
              <a:rPr lang="en-US" altLang="en-US" sz="2200" dirty="0" err="1" smtClean="0">
                <a:sym typeface="Wingdings" panose="05000000000000000000" pitchFamily="2" charset="2"/>
              </a:rPr>
              <a:t>currrent</a:t>
            </a:r>
            <a:r>
              <a:rPr lang="en-US" altLang="en-US" sz="2200" dirty="0" smtClean="0">
                <a:sym typeface="Wingdings" panose="05000000000000000000" pitchFamily="2" charset="2"/>
              </a:rPr>
              <a:t> execution prefix)=disallow then message is not delivered and I is activated.</a:t>
            </a:r>
          </a:p>
          <a:p>
            <a:pPr lvl="1">
              <a:lnSpc>
                <a:spcPct val="90000"/>
              </a:lnSpc>
            </a:pPr>
            <a:r>
              <a:rPr lang="en-US" altLang="en-US" sz="2200" dirty="0" smtClean="0">
                <a:sym typeface="Wingdings" panose="05000000000000000000" pitchFamily="2" charset="2"/>
              </a:rPr>
              <a:t>Else:</a:t>
            </a:r>
          </a:p>
          <a:p>
            <a:pPr lvl="2">
              <a:lnSpc>
                <a:spcPct val="90000"/>
              </a:lnSpc>
            </a:pPr>
            <a:r>
              <a:rPr lang="en-US" altLang="en-US" sz="1800" dirty="0" smtClean="0">
                <a:sym typeface="Wingdings" panose="05000000000000000000" pitchFamily="2" charset="2"/>
              </a:rPr>
              <a:t>If no MI with identity id’ exists in the execution prefix then one is created and initialized with code </a:t>
            </a:r>
            <a:r>
              <a:rPr lang="en-US" altLang="en-US" sz="1800" dirty="0">
                <a:sym typeface="Wingdings" panose="05000000000000000000" pitchFamily="2" charset="2"/>
              </a:rPr>
              <a:t>M</a:t>
            </a:r>
            <a:r>
              <a:rPr lang="en-US" altLang="en-US" sz="1800" dirty="0" smtClean="0">
                <a:sym typeface="Wingdings" panose="05000000000000000000" pitchFamily="2" charset="2"/>
              </a:rPr>
              <a:t>’. (unless M’=@, in which case I gets activated)</a:t>
            </a:r>
          </a:p>
          <a:p>
            <a:pPr lvl="2">
              <a:lnSpc>
                <a:spcPct val="90000"/>
              </a:lnSpc>
            </a:pPr>
            <a:r>
              <a:rPr lang="en-US" altLang="en-US" sz="1800" dirty="0" smtClean="0">
                <a:sym typeface="Wingdings" panose="05000000000000000000" pitchFamily="2" charset="2"/>
              </a:rPr>
              <a:t>If M’=@ or M’ is the code of the MI with id’ then  </a:t>
            </a:r>
            <a:r>
              <a:rPr lang="en-US" altLang="en-US" sz="1800" dirty="0">
                <a:sym typeface="Wingdings" panose="05000000000000000000" pitchFamily="2" charset="2"/>
              </a:rPr>
              <a:t>t</a:t>
            </a:r>
            <a:r>
              <a:rPr lang="en-US" altLang="en-US" sz="1800" dirty="0" smtClean="0">
                <a:sym typeface="Wingdings" panose="05000000000000000000" pitchFamily="2" charset="2"/>
              </a:rPr>
              <a:t>he message is written to the appropriate tape of that MI </a:t>
            </a:r>
            <a:endParaRPr lang="en-US" altLang="en-US" sz="1800" dirty="0">
              <a:sym typeface="Wingdings" panose="05000000000000000000" pitchFamily="2" charset="2"/>
            </a:endParaRPr>
          </a:p>
          <a:p>
            <a:pPr lvl="2">
              <a:lnSpc>
                <a:spcPct val="90000"/>
              </a:lnSpc>
            </a:pPr>
            <a:r>
              <a:rPr lang="en-US" altLang="en-US" sz="1800" dirty="0" smtClean="0">
                <a:sym typeface="Wingdings" panose="05000000000000000000" pitchFamily="2" charset="2"/>
              </a:rPr>
              <a:t>Else (</a:t>
            </a:r>
            <a:r>
              <a:rPr lang="en-US" altLang="en-US" sz="1800" dirty="0" err="1" smtClean="0">
                <a:sym typeface="Wingdings" panose="05000000000000000000" pitchFamily="2" charset="2"/>
              </a:rPr>
              <a:t>Mi</a:t>
            </a:r>
            <a:r>
              <a:rPr lang="en-US" altLang="en-US" sz="1800" dirty="0" smtClean="0">
                <a:sym typeface="Wingdings" panose="05000000000000000000" pitchFamily="2" charset="2"/>
              </a:rPr>
              <a:t> with id’ exists but with code different than M’) then </a:t>
            </a:r>
            <a:r>
              <a:rPr lang="el-GR" altLang="en-US" sz="1800" dirty="0" smtClean="0">
                <a:sym typeface="Wingdings" panose="05000000000000000000" pitchFamily="2" charset="2"/>
              </a:rPr>
              <a:t>μ</a:t>
            </a:r>
            <a:r>
              <a:rPr lang="en-US" altLang="en-US" sz="1800" dirty="0" smtClean="0">
                <a:sym typeface="Wingdings" panose="05000000000000000000" pitchFamily="2" charset="2"/>
              </a:rPr>
              <a:t> transitions to an error state and I is activated next. </a:t>
            </a:r>
          </a:p>
          <a:p>
            <a:pPr lvl="2">
              <a:lnSpc>
                <a:spcPct val="90000"/>
              </a:lnSpc>
            </a:pPr>
            <a:endParaRPr lang="en-US" altLang="en-US" sz="1800" dirty="0" smtClean="0">
              <a:sym typeface="Wingdings" panose="05000000000000000000" pitchFamily="2" charset="2"/>
            </a:endParaRPr>
          </a:p>
          <a:p>
            <a:pPr lvl="1">
              <a:lnSpc>
                <a:spcPct val="90000"/>
              </a:lnSpc>
            </a:pPr>
            <a:endParaRPr lang="en-US" altLang="en-US" sz="2200" dirty="0">
              <a:solidFill>
                <a:schemeClr val="accent2"/>
              </a:solidFill>
              <a:sym typeface="Wingdings" pitchFamily="82" charset="2"/>
            </a:endParaRPr>
          </a:p>
        </p:txBody>
      </p:sp>
    </p:spTree>
    <p:extLst>
      <p:ext uri="{BB962C8B-B14F-4D97-AF65-F5344CB8AC3E}">
        <p14:creationId xmlns:p14="http://schemas.microsoft.com/office/powerpoint/2010/main" xmlns="" val="36952129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99011">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99011">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99011">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99011">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99011">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99011">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99011">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99011">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99011">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99011">
                                            <p:txEl>
                                              <p:pRg st="9" end="9"/>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99011">
                                            <p:txEl>
                                              <p:pRg st="10" end="10"/>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99011">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99010" name="Rectangle 2"/>
          <p:cNvSpPr>
            <a:spLocks noGrp="1" noChangeArrowheads="1"/>
          </p:cNvSpPr>
          <p:nvPr>
            <p:ph type="title"/>
          </p:nvPr>
        </p:nvSpPr>
        <p:spPr/>
        <p:txBody>
          <a:bodyPr/>
          <a:lstStyle/>
          <a:p>
            <a:r>
              <a:rPr lang="en-US" altLang="en-US" sz="3200" dirty="0" smtClean="0">
                <a:solidFill>
                  <a:srgbClr val="7030A0"/>
                </a:solidFill>
              </a:rPr>
              <a:t>Notes</a:t>
            </a:r>
            <a:endParaRPr lang="en-US" altLang="en-US" sz="3200" dirty="0">
              <a:solidFill>
                <a:srgbClr val="7030A0"/>
              </a:solidFill>
            </a:endParaRPr>
          </a:p>
        </p:txBody>
      </p:sp>
      <p:sp>
        <p:nvSpPr>
          <p:cNvPr id="299011" name="Rectangle 3"/>
          <p:cNvSpPr>
            <a:spLocks noGrp="1" noChangeArrowheads="1"/>
          </p:cNvSpPr>
          <p:nvPr>
            <p:ph type="body" idx="1"/>
          </p:nvPr>
        </p:nvSpPr>
        <p:spPr>
          <a:xfrm>
            <a:off x="413657" y="1447800"/>
            <a:ext cx="8763000" cy="4191000"/>
          </a:xfrm>
        </p:spPr>
        <p:txBody>
          <a:bodyPr/>
          <a:lstStyle/>
          <a:p>
            <a:pPr>
              <a:lnSpc>
                <a:spcPct val="90000"/>
              </a:lnSpc>
            </a:pPr>
            <a:r>
              <a:rPr lang="en-US" altLang="en-US" sz="2600" dirty="0" smtClean="0">
                <a:sym typeface="Wingdings" pitchFamily="82" charset="2"/>
              </a:rPr>
              <a:t>Number of MI’s is unbounded</a:t>
            </a:r>
          </a:p>
          <a:p>
            <a:pPr>
              <a:lnSpc>
                <a:spcPct val="90000"/>
              </a:lnSpc>
            </a:pPr>
            <a:r>
              <a:rPr lang="en-US" altLang="en-US" sz="2600" dirty="0" smtClean="0">
                <a:sym typeface="Wingdings" pitchFamily="82" charset="2"/>
              </a:rPr>
              <a:t>Allows dynamic code generation</a:t>
            </a:r>
          </a:p>
          <a:p>
            <a:pPr>
              <a:lnSpc>
                <a:spcPct val="90000"/>
              </a:lnSpc>
            </a:pPr>
            <a:r>
              <a:rPr lang="en-US" altLang="en-US" sz="2600" dirty="0" smtClean="0">
                <a:sym typeface="Wingdings" pitchFamily="82" charset="2"/>
              </a:rPr>
              <a:t>ID of each MI is unique in the system</a:t>
            </a:r>
          </a:p>
          <a:p>
            <a:pPr>
              <a:lnSpc>
                <a:spcPct val="90000"/>
              </a:lnSpc>
            </a:pPr>
            <a:r>
              <a:rPr lang="en-US" altLang="en-US" sz="2600" dirty="0" smtClean="0">
                <a:sym typeface="Wingdings" pitchFamily="82" charset="2"/>
              </a:rPr>
              <a:t>Need to know ID of an MI in order to send to it</a:t>
            </a:r>
          </a:p>
          <a:p>
            <a:pPr>
              <a:lnSpc>
                <a:spcPct val="90000"/>
              </a:lnSpc>
            </a:pPr>
            <a:r>
              <a:rPr lang="en-US" altLang="en-US" sz="2600" dirty="0" err="1" smtClean="0">
                <a:sym typeface="Wingdings" pitchFamily="82" charset="2"/>
              </a:rPr>
              <a:t>Mis</a:t>
            </a:r>
            <a:r>
              <a:rPr lang="en-US" altLang="en-US" sz="2600" dirty="0" smtClean="0">
                <a:sym typeface="Wingdings" pitchFamily="82" charset="2"/>
              </a:rPr>
              <a:t> know their IDs</a:t>
            </a:r>
          </a:p>
          <a:p>
            <a:pPr>
              <a:lnSpc>
                <a:spcPct val="90000"/>
              </a:lnSpc>
            </a:pPr>
            <a:r>
              <a:rPr lang="en-US" altLang="en-US" sz="2600" dirty="0" smtClean="0">
                <a:sym typeface="Wingdings" pitchFamily="82" charset="2"/>
              </a:rPr>
              <a:t>Scheduling is sequential and unfair</a:t>
            </a:r>
            <a:r>
              <a:rPr lang="en-US" altLang="en-US" sz="2600" dirty="0" smtClean="0">
                <a:solidFill>
                  <a:schemeClr val="accent2"/>
                </a:solidFill>
                <a:sym typeface="Wingdings" pitchFamily="82" charset="2"/>
              </a:rPr>
              <a:t>…</a:t>
            </a:r>
            <a:endParaRPr lang="en-US" altLang="en-US" sz="2600" dirty="0">
              <a:solidFill>
                <a:schemeClr val="accent2"/>
              </a:solidFill>
              <a:sym typeface="Wingdings" pitchFamily="82" charset="2"/>
            </a:endParaRPr>
          </a:p>
        </p:txBody>
      </p:sp>
    </p:spTree>
    <p:extLst>
      <p:ext uri="{BB962C8B-B14F-4D97-AF65-F5344CB8AC3E}">
        <p14:creationId xmlns:p14="http://schemas.microsoft.com/office/powerpoint/2010/main" xmlns="" val="35366438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99011">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99011">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99011">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99011">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99011">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99011">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99010" name="Rectangle 2"/>
          <p:cNvSpPr>
            <a:spLocks noGrp="1" noChangeArrowheads="1"/>
          </p:cNvSpPr>
          <p:nvPr>
            <p:ph type="title"/>
          </p:nvPr>
        </p:nvSpPr>
        <p:spPr/>
        <p:txBody>
          <a:bodyPr/>
          <a:lstStyle/>
          <a:p>
            <a:r>
              <a:rPr lang="en-US" altLang="en-US" sz="3200" dirty="0" smtClean="0">
                <a:solidFill>
                  <a:srgbClr val="7030A0"/>
                </a:solidFill>
              </a:rPr>
              <a:t>More definitions</a:t>
            </a:r>
            <a:endParaRPr lang="en-US" altLang="en-US" sz="3200" dirty="0">
              <a:solidFill>
                <a:srgbClr val="7030A0"/>
              </a:solidFill>
            </a:endParaRPr>
          </a:p>
        </p:txBody>
      </p:sp>
      <p:sp>
        <p:nvSpPr>
          <p:cNvPr id="299011" name="Rectangle 3"/>
          <p:cNvSpPr>
            <a:spLocks noGrp="1" noChangeArrowheads="1"/>
          </p:cNvSpPr>
          <p:nvPr>
            <p:ph type="body" idx="1"/>
          </p:nvPr>
        </p:nvSpPr>
        <p:spPr>
          <a:xfrm>
            <a:off x="413657" y="1447800"/>
            <a:ext cx="8763000" cy="4191000"/>
          </a:xfrm>
        </p:spPr>
        <p:txBody>
          <a:bodyPr/>
          <a:lstStyle/>
          <a:p>
            <a:pPr>
              <a:lnSpc>
                <a:spcPct val="90000"/>
              </a:lnSpc>
            </a:pPr>
            <a:r>
              <a:rPr lang="en-US" altLang="en-US" sz="2600" i="1" dirty="0" smtClean="0">
                <a:solidFill>
                  <a:srgbClr val="9933FF"/>
                </a:solidFill>
                <a:sym typeface="Wingdings" pitchFamily="82" charset="2"/>
              </a:rPr>
              <a:t>Extended systems:  </a:t>
            </a:r>
          </a:p>
          <a:p>
            <a:pPr marL="457200" lvl="1" indent="0">
              <a:lnSpc>
                <a:spcPct val="90000"/>
              </a:lnSpc>
              <a:buNone/>
            </a:pPr>
            <a:r>
              <a:rPr lang="en-US" altLang="en-US" sz="2200" dirty="0">
                <a:solidFill>
                  <a:schemeClr val="accent2"/>
                </a:solidFill>
                <a:sym typeface="Wingdings" pitchFamily="82" charset="2"/>
              </a:rPr>
              <a:t> </a:t>
            </a:r>
            <a:r>
              <a:rPr lang="en-US" altLang="en-US" sz="2200" dirty="0" smtClean="0">
                <a:solidFill>
                  <a:schemeClr val="accent2"/>
                </a:solidFill>
                <a:sym typeface="Wingdings" pitchFamily="82" charset="2"/>
              </a:rPr>
              <a:t>   C(exec prefix) = new ID and code for source and target</a:t>
            </a:r>
          </a:p>
          <a:p>
            <a:pPr marL="457200" lvl="1" indent="0">
              <a:lnSpc>
                <a:spcPct val="90000"/>
              </a:lnSpc>
              <a:buNone/>
            </a:pPr>
            <a:endParaRPr lang="en-US" altLang="en-US" sz="2200" dirty="0" smtClean="0">
              <a:solidFill>
                <a:schemeClr val="accent2"/>
              </a:solidFill>
              <a:sym typeface="Wingdings" pitchFamily="82" charset="2"/>
            </a:endParaRPr>
          </a:p>
          <a:p>
            <a:pPr>
              <a:lnSpc>
                <a:spcPct val="90000"/>
              </a:lnSpc>
            </a:pPr>
            <a:r>
              <a:rPr lang="en-US" altLang="en-US" sz="2600" dirty="0" smtClean="0">
                <a:sym typeface="Wingdings" pitchFamily="82" charset="2"/>
              </a:rPr>
              <a:t>μ is a </a:t>
            </a:r>
            <a:r>
              <a:rPr lang="en-US" altLang="en-US" sz="2600" i="1" dirty="0" smtClean="0">
                <a:solidFill>
                  <a:srgbClr val="9933FF"/>
                </a:solidFill>
                <a:sym typeface="Wingdings" pitchFamily="82" charset="2"/>
              </a:rPr>
              <a:t>subroutine</a:t>
            </a:r>
            <a:r>
              <a:rPr lang="en-US" altLang="en-US" sz="2600" dirty="0" smtClean="0">
                <a:sym typeface="Wingdings" pitchFamily="82" charset="2"/>
              </a:rPr>
              <a:t> of μ’ if μ wrote to the subroutine output tape for μ’ or μ’ wrote to the input tape of μ.</a:t>
            </a:r>
          </a:p>
          <a:p>
            <a:pPr>
              <a:lnSpc>
                <a:spcPct val="90000"/>
              </a:lnSpc>
            </a:pPr>
            <a:endParaRPr lang="en-US" altLang="en-US" sz="2600" dirty="0">
              <a:sym typeface="Wingdings" pitchFamily="82" charset="2"/>
            </a:endParaRPr>
          </a:p>
          <a:p>
            <a:pPr>
              <a:lnSpc>
                <a:spcPct val="90000"/>
              </a:lnSpc>
            </a:pPr>
            <a:r>
              <a:rPr lang="en-US" altLang="en-US" sz="2600" dirty="0" smtClean="0">
                <a:sym typeface="Wingdings" pitchFamily="82" charset="2"/>
              </a:rPr>
              <a:t>A </a:t>
            </a:r>
            <a:r>
              <a:rPr lang="en-US" altLang="en-US" sz="2600" i="1" dirty="0" smtClean="0">
                <a:solidFill>
                  <a:srgbClr val="9933FF"/>
                </a:solidFill>
                <a:sym typeface="Wingdings" pitchFamily="82" charset="2"/>
              </a:rPr>
              <a:t>protocol</a:t>
            </a:r>
            <a:r>
              <a:rPr lang="en-US" altLang="en-US" sz="2600" dirty="0" smtClean="0">
                <a:solidFill>
                  <a:srgbClr val="9933FF"/>
                </a:solidFill>
                <a:sym typeface="Wingdings" pitchFamily="82" charset="2"/>
              </a:rPr>
              <a:t> </a:t>
            </a:r>
            <a:r>
              <a:rPr lang="en-US" altLang="en-US" sz="2600" dirty="0" smtClean="0">
                <a:sym typeface="Wingdings" pitchFamily="82" charset="2"/>
              </a:rPr>
              <a:t>is an  interactive machine.</a:t>
            </a:r>
          </a:p>
          <a:p>
            <a:pPr>
              <a:lnSpc>
                <a:spcPct val="90000"/>
              </a:lnSpc>
            </a:pPr>
            <a:endParaRPr lang="en-US" altLang="en-US" sz="2600" dirty="0">
              <a:sym typeface="Wingdings" pitchFamily="82" charset="2"/>
            </a:endParaRPr>
          </a:p>
          <a:p>
            <a:pPr>
              <a:lnSpc>
                <a:spcPct val="90000"/>
              </a:lnSpc>
            </a:pPr>
            <a:r>
              <a:rPr lang="en-US" altLang="en-US" sz="2600" dirty="0" smtClean="0">
                <a:sym typeface="Wingdings" pitchFamily="82" charset="2"/>
              </a:rPr>
              <a:t>An </a:t>
            </a:r>
            <a:r>
              <a:rPr lang="en-US" altLang="en-US" sz="2600" i="1" dirty="0" smtClean="0">
                <a:solidFill>
                  <a:srgbClr val="9933FF"/>
                </a:solidFill>
                <a:sym typeface="Wingdings" pitchFamily="82" charset="2"/>
              </a:rPr>
              <a:t>instance</a:t>
            </a:r>
            <a:r>
              <a:rPr lang="en-US" altLang="en-US" sz="2600" dirty="0" smtClean="0">
                <a:sym typeface="Wingdings" pitchFamily="82" charset="2"/>
              </a:rPr>
              <a:t> of protocol P in an execution prefix is a set of MI’s with program P and the same SID</a:t>
            </a:r>
            <a:endParaRPr lang="en-US" altLang="en-US" sz="2600" dirty="0">
              <a:sym typeface="Wingdings" pitchFamily="82" charset="2"/>
            </a:endParaRPr>
          </a:p>
        </p:txBody>
      </p:sp>
    </p:spTree>
    <p:extLst>
      <p:ext uri="{BB962C8B-B14F-4D97-AF65-F5344CB8AC3E}">
        <p14:creationId xmlns:p14="http://schemas.microsoft.com/office/powerpoint/2010/main" xmlns="" val="25473036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99011">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99011">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99011">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99011">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99011">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99010" name="Rectangle 2"/>
          <p:cNvSpPr>
            <a:spLocks noGrp="1" noChangeArrowheads="1"/>
          </p:cNvSpPr>
          <p:nvPr>
            <p:ph type="title"/>
          </p:nvPr>
        </p:nvSpPr>
        <p:spPr/>
        <p:txBody>
          <a:bodyPr/>
          <a:lstStyle/>
          <a:p>
            <a:r>
              <a:rPr lang="en-US" altLang="en-US" sz="3200" dirty="0" smtClean="0">
                <a:solidFill>
                  <a:srgbClr val="7030A0"/>
                </a:solidFill>
              </a:rPr>
              <a:t>Polynomial time</a:t>
            </a:r>
            <a:endParaRPr lang="en-US" altLang="en-US" sz="3200" dirty="0">
              <a:solidFill>
                <a:srgbClr val="7030A0"/>
              </a:solidFill>
            </a:endParaRPr>
          </a:p>
        </p:txBody>
      </p:sp>
      <p:sp>
        <p:nvSpPr>
          <p:cNvPr id="299011" name="Rectangle 3"/>
          <p:cNvSpPr>
            <a:spLocks noGrp="1" noChangeArrowheads="1"/>
          </p:cNvSpPr>
          <p:nvPr>
            <p:ph type="body" idx="1"/>
          </p:nvPr>
        </p:nvSpPr>
        <p:spPr>
          <a:xfrm>
            <a:off x="152400" y="1447800"/>
            <a:ext cx="9024257" cy="4191000"/>
          </a:xfrm>
        </p:spPr>
        <p:txBody>
          <a:bodyPr/>
          <a:lstStyle/>
          <a:p>
            <a:pPr>
              <a:lnSpc>
                <a:spcPct val="90000"/>
              </a:lnSpc>
            </a:pPr>
            <a:r>
              <a:rPr lang="en-US" altLang="en-US" sz="2600" dirty="0" smtClean="0">
                <a:sym typeface="Wingdings" pitchFamily="82" charset="2"/>
              </a:rPr>
              <a:t>A machine M is polynomial time if its runtime is bounded by a polynomial in N, where</a:t>
            </a:r>
          </a:p>
          <a:p>
            <a:pPr>
              <a:lnSpc>
                <a:spcPct val="90000"/>
              </a:lnSpc>
            </a:pPr>
            <a:endParaRPr lang="en-US" altLang="en-US" sz="2600" dirty="0">
              <a:sym typeface="Wingdings" pitchFamily="82" charset="2"/>
            </a:endParaRPr>
          </a:p>
          <a:p>
            <a:pPr marL="0" indent="0">
              <a:lnSpc>
                <a:spcPct val="90000"/>
              </a:lnSpc>
              <a:buNone/>
            </a:pPr>
            <a:r>
              <a:rPr lang="en-US" altLang="en-US" sz="2600" dirty="0" smtClean="0">
                <a:sym typeface="Wingdings" pitchFamily="82" charset="2"/>
              </a:rPr>
              <a:t>     N = # bits written on M’s input tap – </a:t>
            </a:r>
          </a:p>
          <a:p>
            <a:pPr marL="0" indent="0">
              <a:lnSpc>
                <a:spcPct val="90000"/>
              </a:lnSpc>
              <a:buNone/>
            </a:pPr>
            <a:r>
              <a:rPr lang="en-US" altLang="en-US" sz="2600" dirty="0">
                <a:sym typeface="Wingdings" pitchFamily="82" charset="2"/>
              </a:rPr>
              <a:t> </a:t>
            </a:r>
            <a:r>
              <a:rPr lang="en-US" altLang="en-US" sz="2600" dirty="0" smtClean="0">
                <a:sym typeface="Wingdings" pitchFamily="82" charset="2"/>
              </a:rPr>
              <a:t>           # bits that M wrote on input tapes of other machines. </a:t>
            </a:r>
            <a:endParaRPr lang="en-US" altLang="en-US" sz="2200" dirty="0" smtClean="0">
              <a:sym typeface="Wingdings" pitchFamily="82" charset="2"/>
            </a:endParaRPr>
          </a:p>
          <a:p>
            <a:pPr marL="457200" lvl="1" indent="0">
              <a:lnSpc>
                <a:spcPct val="90000"/>
              </a:lnSpc>
              <a:buNone/>
            </a:pPr>
            <a:endParaRPr lang="en-US" altLang="en-US" sz="2200" dirty="0" smtClean="0">
              <a:solidFill>
                <a:schemeClr val="accent2"/>
              </a:solidFill>
              <a:sym typeface="Wingdings" pitchFamily="82" charset="2"/>
            </a:endParaRPr>
          </a:p>
          <a:p>
            <a:pPr>
              <a:lnSpc>
                <a:spcPct val="90000"/>
              </a:lnSpc>
            </a:pPr>
            <a:r>
              <a:rPr lang="en-US" altLang="en-US" sz="2600" dirty="0" smtClean="0">
                <a:sym typeface="Wingdings" pitchFamily="82" charset="2"/>
              </a:rPr>
              <a:t>Can see: If all machines in a system of ITMS are polynomial (and are all bounded by the same polynomial) then the system halts within polynomial time. </a:t>
            </a:r>
            <a:endParaRPr lang="en-US" altLang="en-US" sz="2600" dirty="0">
              <a:sym typeface="Wingdings" pitchFamily="82" charset="2"/>
            </a:endParaRPr>
          </a:p>
          <a:p>
            <a:pPr>
              <a:lnSpc>
                <a:spcPct val="90000"/>
              </a:lnSpc>
            </a:pPr>
            <a:endParaRPr lang="en-US" altLang="en-US" sz="2600" dirty="0" smtClean="0">
              <a:sym typeface="Wingdings" pitchFamily="82" charset="2"/>
            </a:endParaRPr>
          </a:p>
          <a:p>
            <a:pPr>
              <a:lnSpc>
                <a:spcPct val="90000"/>
              </a:lnSpc>
            </a:pPr>
            <a:r>
              <a:rPr lang="en-US" altLang="en-US" sz="2600" dirty="0" smtClean="0">
                <a:sym typeface="Wingdings" pitchFamily="82" charset="2"/>
              </a:rPr>
              <a:t>Parameterized systems: All machines get inputs of at least some polynomial length.</a:t>
            </a:r>
            <a:endParaRPr lang="en-US" altLang="en-US" sz="2600" dirty="0">
              <a:sym typeface="Wingdings" pitchFamily="82" charset="2"/>
            </a:endParaRPr>
          </a:p>
        </p:txBody>
      </p:sp>
    </p:spTree>
    <p:extLst>
      <p:ext uri="{BB962C8B-B14F-4D97-AF65-F5344CB8AC3E}">
        <p14:creationId xmlns:p14="http://schemas.microsoft.com/office/powerpoint/2010/main" xmlns="" val="28933037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99011">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99011">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99011">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99011">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99011">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99010" name="Rectangle 2"/>
          <p:cNvSpPr>
            <a:spLocks noGrp="1" noChangeArrowheads="1"/>
          </p:cNvSpPr>
          <p:nvPr>
            <p:ph type="title"/>
          </p:nvPr>
        </p:nvSpPr>
        <p:spPr/>
        <p:txBody>
          <a:bodyPr/>
          <a:lstStyle/>
          <a:p>
            <a:r>
              <a:rPr lang="en-US" altLang="en-US" sz="3200" dirty="0" smtClean="0">
                <a:solidFill>
                  <a:srgbClr val="7030A0"/>
                </a:solidFill>
              </a:rPr>
              <a:t>The model of protocol execution</a:t>
            </a:r>
            <a:endParaRPr lang="en-US" altLang="en-US" sz="3200" dirty="0">
              <a:solidFill>
                <a:srgbClr val="7030A0"/>
              </a:solidFill>
            </a:endParaRPr>
          </a:p>
        </p:txBody>
      </p:sp>
      <p:sp>
        <p:nvSpPr>
          <p:cNvPr id="299011" name="Rectangle 3"/>
          <p:cNvSpPr>
            <a:spLocks noGrp="1" noChangeArrowheads="1"/>
          </p:cNvSpPr>
          <p:nvPr>
            <p:ph type="body" idx="1"/>
          </p:nvPr>
        </p:nvSpPr>
        <p:spPr>
          <a:xfrm>
            <a:off x="152400" y="1447800"/>
            <a:ext cx="9024257" cy="4191000"/>
          </a:xfrm>
        </p:spPr>
        <p:txBody>
          <a:bodyPr/>
          <a:lstStyle/>
          <a:p>
            <a:pPr>
              <a:lnSpc>
                <a:spcPct val="90000"/>
              </a:lnSpc>
            </a:pPr>
            <a:r>
              <a:rPr lang="en-US" altLang="en-US" sz="2600" dirty="0" smtClean="0">
                <a:sym typeface="Wingdings" pitchFamily="82" charset="2"/>
              </a:rPr>
              <a:t>The idea: Keep it simple. Run a single instance of the protocol, with an environment and an adversary. </a:t>
            </a:r>
          </a:p>
          <a:p>
            <a:pPr>
              <a:lnSpc>
                <a:spcPct val="90000"/>
              </a:lnSpc>
            </a:pPr>
            <a:endParaRPr lang="en-US" altLang="en-US" sz="2600" dirty="0" smtClean="0">
              <a:sym typeface="Wingdings" pitchFamily="82" charset="2"/>
            </a:endParaRPr>
          </a:p>
          <a:p>
            <a:pPr>
              <a:lnSpc>
                <a:spcPct val="90000"/>
              </a:lnSpc>
            </a:pPr>
            <a:r>
              <a:rPr lang="en-US" altLang="en-US" sz="2600" dirty="0" smtClean="0">
                <a:sym typeface="Wingdings" pitchFamily="82" charset="2"/>
              </a:rPr>
              <a:t>Participants:  Environment E, adversary A, parties of protocol </a:t>
            </a:r>
            <a:r>
              <a:rPr lang="el-GR" altLang="en-US" sz="2600" dirty="0" smtClean="0">
                <a:sym typeface="Wingdings" pitchFamily="82" charset="2"/>
              </a:rPr>
              <a:t>π</a:t>
            </a:r>
            <a:r>
              <a:rPr lang="en-US" altLang="en-US" sz="2600" dirty="0" smtClean="0">
                <a:sym typeface="Wingdings" pitchFamily="82" charset="2"/>
              </a:rPr>
              <a:t>.</a:t>
            </a:r>
          </a:p>
          <a:p>
            <a:pPr>
              <a:lnSpc>
                <a:spcPct val="90000"/>
              </a:lnSpc>
            </a:pPr>
            <a:endParaRPr lang="en-US" altLang="en-US" sz="2600" dirty="0">
              <a:sym typeface="Wingdings" pitchFamily="82" charset="2"/>
            </a:endParaRPr>
          </a:p>
          <a:p>
            <a:pPr lvl="1">
              <a:lnSpc>
                <a:spcPct val="90000"/>
              </a:lnSpc>
            </a:pPr>
            <a:r>
              <a:rPr lang="en-US" altLang="en-US" sz="2200" dirty="0" smtClean="0">
                <a:sym typeface="Wingdings" pitchFamily="82" charset="2"/>
              </a:rPr>
              <a:t>E starts, invokes A, gives inputs to parties of a single instance of </a:t>
            </a:r>
            <a:r>
              <a:rPr lang="el-GR" altLang="en-US" sz="2200" dirty="0" smtClean="0">
                <a:sym typeface="Wingdings" pitchFamily="82" charset="2"/>
              </a:rPr>
              <a:t>π</a:t>
            </a:r>
            <a:r>
              <a:rPr lang="en-US" altLang="en-US" sz="2200" dirty="0" smtClean="0">
                <a:sym typeface="Wingdings" pitchFamily="82" charset="2"/>
              </a:rPr>
              <a:t>, obtains outputs from parties of </a:t>
            </a:r>
            <a:r>
              <a:rPr lang="el-GR" altLang="en-US" sz="2200" dirty="0" smtClean="0">
                <a:sym typeface="Wingdings" pitchFamily="82" charset="2"/>
              </a:rPr>
              <a:t>π</a:t>
            </a:r>
            <a:r>
              <a:rPr lang="en-US" altLang="en-US" sz="2200" dirty="0" smtClean="0">
                <a:sym typeface="Wingdings" pitchFamily="82" charset="2"/>
              </a:rPr>
              <a:t>.</a:t>
            </a:r>
          </a:p>
          <a:p>
            <a:pPr lvl="1">
              <a:lnSpc>
                <a:spcPct val="90000"/>
              </a:lnSpc>
            </a:pPr>
            <a:r>
              <a:rPr lang="en-US" altLang="en-US" sz="2200" dirty="0" smtClean="0">
                <a:sym typeface="Wingdings" pitchFamily="82" charset="2"/>
              </a:rPr>
              <a:t>Parties of </a:t>
            </a:r>
            <a:r>
              <a:rPr lang="el-GR" altLang="en-US" sz="2200" dirty="0" smtClean="0">
                <a:sym typeface="Wingdings" pitchFamily="82" charset="2"/>
              </a:rPr>
              <a:t>π</a:t>
            </a:r>
            <a:r>
              <a:rPr lang="en-US" altLang="en-US" sz="2200" dirty="0" smtClean="0">
                <a:sym typeface="Wingdings" pitchFamily="82" charset="2"/>
              </a:rPr>
              <a:t> generate subroutines, outputs, and send messages to each other *via the adversary*.</a:t>
            </a:r>
          </a:p>
          <a:p>
            <a:pPr lvl="1">
              <a:lnSpc>
                <a:spcPct val="90000"/>
              </a:lnSpc>
            </a:pPr>
            <a:r>
              <a:rPr lang="en-US" altLang="en-US" sz="2200" dirty="0" smtClean="0">
                <a:sym typeface="Wingdings" pitchFamily="82" charset="2"/>
              </a:rPr>
              <a:t>Adversary obtains messages from parties, and either delivers some (arbitrarily modified) incoming messages to parties, or generates output for E.</a:t>
            </a:r>
          </a:p>
          <a:p>
            <a:pPr marL="0" indent="0">
              <a:lnSpc>
                <a:spcPct val="90000"/>
              </a:lnSpc>
              <a:buNone/>
            </a:pPr>
            <a:r>
              <a:rPr lang="en-US" altLang="en-US" sz="2600" dirty="0" smtClean="0">
                <a:solidFill>
                  <a:srgbClr val="0070C0"/>
                </a:solidFill>
                <a:sym typeface="Wingdings" pitchFamily="82" charset="2"/>
              </a:rPr>
              <a:t>   </a:t>
            </a:r>
            <a:r>
              <a:rPr lang="en-US" altLang="en-US" sz="2600" dirty="0" smtClean="0">
                <a:solidFill>
                  <a:srgbClr val="0070C0"/>
                </a:solidFill>
                <a:sym typeface="Wingdings" pitchFamily="82" charset="2"/>
              </a:rPr>
              <a:t>(Rules ar</a:t>
            </a:r>
            <a:r>
              <a:rPr lang="en-US" altLang="en-US" sz="2600" dirty="0" smtClean="0">
                <a:solidFill>
                  <a:srgbClr val="0070C0"/>
                </a:solidFill>
                <a:sym typeface="Wingdings" pitchFamily="82" charset="2"/>
              </a:rPr>
              <a:t>e </a:t>
            </a:r>
            <a:r>
              <a:rPr lang="en-US" altLang="en-US" sz="2600" dirty="0" smtClean="0">
                <a:solidFill>
                  <a:srgbClr val="0070C0"/>
                </a:solidFill>
                <a:sym typeface="Wingdings" pitchFamily="82" charset="2"/>
              </a:rPr>
              <a:t>enforced </a:t>
            </a:r>
            <a:r>
              <a:rPr lang="en-US" altLang="en-US" sz="2600" dirty="0" smtClean="0">
                <a:solidFill>
                  <a:srgbClr val="0070C0"/>
                </a:solidFill>
                <a:sym typeface="Wingdings" pitchFamily="82" charset="2"/>
              </a:rPr>
              <a:t>by the control function</a:t>
            </a:r>
            <a:r>
              <a:rPr lang="en-US" altLang="en-US" sz="2600" dirty="0" smtClean="0">
                <a:solidFill>
                  <a:srgbClr val="0070C0"/>
                </a:solidFill>
                <a:sym typeface="Wingdings" pitchFamily="82" charset="2"/>
              </a:rPr>
              <a:t>.) </a:t>
            </a:r>
            <a:endParaRPr lang="en-US" altLang="en-US" sz="2600" dirty="0" smtClean="0">
              <a:solidFill>
                <a:srgbClr val="0070C0"/>
              </a:solidFill>
              <a:sym typeface="Wingdings" pitchFamily="82" charset="2"/>
            </a:endParaRPr>
          </a:p>
        </p:txBody>
      </p:sp>
      <p:sp>
        <p:nvSpPr>
          <p:cNvPr id="4" name="TextBox 3"/>
          <p:cNvSpPr txBox="1"/>
          <p:nvPr/>
        </p:nvSpPr>
        <p:spPr>
          <a:xfrm rot="2756683">
            <a:off x="7772400" y="685800"/>
            <a:ext cx="1146468" cy="369332"/>
          </a:xfrm>
          <a:prstGeom prst="rect">
            <a:avLst/>
          </a:prstGeom>
          <a:noFill/>
          <a:ln>
            <a:solidFill>
              <a:srgbClr val="EF57BC"/>
            </a:solidFill>
          </a:ln>
        </p:spPr>
        <p:txBody>
          <a:bodyPr wrap="none" rtlCol="1">
            <a:spAutoFit/>
          </a:bodyPr>
          <a:lstStyle/>
          <a:p>
            <a:r>
              <a:rPr lang="en-US" dirty="0" smtClean="0">
                <a:solidFill>
                  <a:srgbClr val="EF57BC"/>
                </a:solidFill>
              </a:rPr>
              <a:t>On board</a:t>
            </a:r>
            <a:endParaRPr lang="he-IL" dirty="0">
              <a:solidFill>
                <a:srgbClr val="EF57BC"/>
              </a:solidFill>
            </a:endParaRPr>
          </a:p>
        </p:txBody>
      </p:sp>
    </p:spTree>
    <p:extLst>
      <p:ext uri="{BB962C8B-B14F-4D97-AF65-F5344CB8AC3E}">
        <p14:creationId xmlns:p14="http://schemas.microsoft.com/office/powerpoint/2010/main" xmlns="" val="26680421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99011">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99011">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99011">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99011">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99011">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99011">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99010" name="Rectangle 2"/>
          <p:cNvSpPr>
            <a:spLocks noGrp="1" noChangeArrowheads="1"/>
          </p:cNvSpPr>
          <p:nvPr>
            <p:ph type="title"/>
          </p:nvPr>
        </p:nvSpPr>
        <p:spPr/>
        <p:txBody>
          <a:bodyPr/>
          <a:lstStyle/>
          <a:p>
            <a:r>
              <a:rPr lang="en-US" altLang="en-US" sz="3200" dirty="0" smtClean="0">
                <a:solidFill>
                  <a:srgbClr val="7030A0"/>
                </a:solidFill>
              </a:rPr>
              <a:t>The model of protocol execution</a:t>
            </a:r>
            <a:endParaRPr lang="en-US" altLang="en-US" sz="3200" dirty="0">
              <a:solidFill>
                <a:srgbClr val="7030A0"/>
              </a:solidFill>
            </a:endParaRPr>
          </a:p>
        </p:txBody>
      </p:sp>
      <p:sp>
        <p:nvSpPr>
          <p:cNvPr id="299011" name="Rectangle 3"/>
          <p:cNvSpPr>
            <a:spLocks noGrp="1" noChangeArrowheads="1"/>
          </p:cNvSpPr>
          <p:nvPr>
            <p:ph type="body" idx="1"/>
          </p:nvPr>
        </p:nvSpPr>
        <p:spPr>
          <a:xfrm>
            <a:off x="152400" y="1447800"/>
            <a:ext cx="9024257" cy="4419600"/>
          </a:xfrm>
        </p:spPr>
        <p:txBody>
          <a:bodyPr/>
          <a:lstStyle/>
          <a:p>
            <a:pPr marL="0" indent="0">
              <a:lnSpc>
                <a:spcPct val="90000"/>
              </a:lnSpc>
              <a:buNone/>
            </a:pPr>
            <a:r>
              <a:rPr lang="en-US" altLang="en-US" sz="2600" dirty="0" smtClean="0">
                <a:sym typeface="Wingdings" pitchFamily="82" charset="2"/>
              </a:rPr>
              <a:t>Note: The model is very rudimentary:</a:t>
            </a:r>
          </a:p>
          <a:p>
            <a:pPr>
              <a:lnSpc>
                <a:spcPct val="90000"/>
              </a:lnSpc>
            </a:pPr>
            <a:r>
              <a:rPr lang="en-US" altLang="en-US" sz="2600" dirty="0" smtClean="0">
                <a:sym typeface="Wingdings" pitchFamily="82" charset="2"/>
              </a:rPr>
              <a:t>Parties communicate only via the adversary</a:t>
            </a:r>
          </a:p>
          <a:p>
            <a:pPr>
              <a:lnSpc>
                <a:spcPct val="90000"/>
              </a:lnSpc>
            </a:pPr>
            <a:r>
              <a:rPr lang="en-US" altLang="en-US" sz="2600" dirty="0" smtClean="0">
                <a:sym typeface="Wingdings" pitchFamily="82" charset="2"/>
              </a:rPr>
              <a:t>No “party corruption” operations</a:t>
            </a:r>
          </a:p>
          <a:p>
            <a:pPr marL="0" indent="0">
              <a:lnSpc>
                <a:spcPct val="90000"/>
              </a:lnSpc>
              <a:buNone/>
            </a:pPr>
            <a:endParaRPr lang="en-US" altLang="en-US" sz="2600" dirty="0" smtClean="0">
              <a:sym typeface="Wingdings" pitchFamily="82" charset="2"/>
            </a:endParaRPr>
          </a:p>
          <a:p>
            <a:pPr>
              <a:lnSpc>
                <a:spcPct val="90000"/>
              </a:lnSpc>
              <a:buFont typeface="Wingdings" pitchFamily="82" charset="2"/>
              <a:buChar char="è"/>
            </a:pPr>
            <a:r>
              <a:rPr lang="en-US" altLang="en-US" sz="2600" dirty="0" smtClean="0">
                <a:sym typeface="Wingdings" panose="05000000000000000000" pitchFamily="2" charset="2"/>
              </a:rPr>
              <a:t>Done for sake of simplicity and generality.  Will add later.</a:t>
            </a:r>
          </a:p>
          <a:p>
            <a:pPr>
              <a:lnSpc>
                <a:spcPct val="90000"/>
              </a:lnSpc>
              <a:buFont typeface="Wingdings" pitchFamily="82" charset="2"/>
              <a:buChar char="è"/>
            </a:pPr>
            <a:endParaRPr lang="en-US" altLang="en-US" sz="2600" dirty="0">
              <a:sym typeface="Wingdings" panose="05000000000000000000" pitchFamily="2" charset="2"/>
            </a:endParaRPr>
          </a:p>
          <a:p>
            <a:pPr>
              <a:lnSpc>
                <a:spcPct val="90000"/>
              </a:lnSpc>
              <a:buFont typeface="Wingdings" pitchFamily="82" charset="2"/>
              <a:buChar char="è"/>
            </a:pPr>
            <a:endParaRPr lang="en-US" altLang="en-US" sz="2600" dirty="0" smtClean="0">
              <a:sym typeface="Wingdings" panose="05000000000000000000" pitchFamily="2" charset="2"/>
            </a:endParaRPr>
          </a:p>
          <a:p>
            <a:pPr marL="0" indent="0">
              <a:lnSpc>
                <a:spcPct val="90000"/>
              </a:lnSpc>
              <a:buNone/>
            </a:pPr>
            <a:endParaRPr lang="en-US" altLang="en-US" sz="2600" dirty="0" smtClean="0">
              <a:sym typeface="Wingdings" pitchFamily="82" charset="2"/>
            </a:endParaRPr>
          </a:p>
          <a:p>
            <a:pPr marL="0" indent="0">
              <a:lnSpc>
                <a:spcPct val="90000"/>
              </a:lnSpc>
              <a:buNone/>
            </a:pPr>
            <a:r>
              <a:rPr lang="en-US" altLang="en-US" sz="2600" dirty="0" smtClean="0">
                <a:sym typeface="Wingdings" pitchFamily="82" charset="2"/>
              </a:rPr>
              <a:t>(Note: Control F erases ID of E is from inputs to parties, and erases code of parties from outputs to E)</a:t>
            </a:r>
          </a:p>
          <a:p>
            <a:pPr>
              <a:lnSpc>
                <a:spcPct val="90000"/>
              </a:lnSpc>
              <a:buFont typeface="Wingdings" pitchFamily="82" charset="2"/>
              <a:buChar char="è"/>
            </a:pPr>
            <a:endParaRPr lang="en-US" altLang="en-US" sz="2600" dirty="0" smtClean="0">
              <a:sym typeface="Wingdings" pitchFamily="82" charset="2"/>
            </a:endParaRPr>
          </a:p>
          <a:p>
            <a:pPr>
              <a:lnSpc>
                <a:spcPct val="90000"/>
              </a:lnSpc>
            </a:pPr>
            <a:endParaRPr lang="en-US" altLang="en-US" sz="2600" dirty="0">
              <a:sym typeface="Wingdings" pitchFamily="82" charset="2"/>
            </a:endParaRPr>
          </a:p>
        </p:txBody>
      </p:sp>
    </p:spTree>
    <p:extLst>
      <p:ext uri="{BB962C8B-B14F-4D97-AF65-F5344CB8AC3E}">
        <p14:creationId xmlns:p14="http://schemas.microsoft.com/office/powerpoint/2010/main" xmlns="" val="21134914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99011">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99011">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99011">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99011">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99011">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2"/>
          <p:cNvSpPr>
            <a:spLocks noGrp="1" noChangeArrowheads="1"/>
          </p:cNvSpPr>
          <p:nvPr>
            <p:ph type="title"/>
          </p:nvPr>
        </p:nvSpPr>
        <p:spPr>
          <a:xfrm>
            <a:off x="0" y="228600"/>
            <a:ext cx="9144000" cy="1371600"/>
          </a:xfrm>
        </p:spPr>
        <p:txBody>
          <a:bodyPr/>
          <a:lstStyle/>
          <a:p>
            <a:pPr>
              <a:lnSpc>
                <a:spcPct val="90000"/>
              </a:lnSpc>
            </a:pPr>
            <a:r>
              <a:rPr lang="en-US" altLang="en-US" sz="3200" dirty="0" smtClean="0">
                <a:solidFill>
                  <a:schemeClr val="accent2"/>
                </a:solidFill>
              </a:rPr>
              <a:t>Protocol emulation</a:t>
            </a:r>
            <a:endParaRPr lang="en-US" altLang="en-US" sz="2000" dirty="0"/>
          </a:p>
        </p:txBody>
      </p:sp>
      <p:sp>
        <p:nvSpPr>
          <p:cNvPr id="241667" name="Rectangle 3"/>
          <p:cNvSpPr>
            <a:spLocks noGrp="1" noChangeArrowheads="1"/>
          </p:cNvSpPr>
          <p:nvPr>
            <p:ph type="body" sz="half" idx="1"/>
          </p:nvPr>
        </p:nvSpPr>
        <p:spPr>
          <a:xfrm>
            <a:off x="381000" y="4800600"/>
            <a:ext cx="8305800" cy="1905000"/>
          </a:xfrm>
        </p:spPr>
        <p:txBody>
          <a:bodyPr/>
          <a:lstStyle/>
          <a:p>
            <a:pPr marL="0" indent="0">
              <a:buNone/>
            </a:pPr>
            <a:r>
              <a:rPr lang="en-US" altLang="en-US" sz="2400" dirty="0" smtClean="0">
                <a:sym typeface="Wingdings" pitchFamily="82" charset="2"/>
              </a:rPr>
              <a:t>Protocol  </a:t>
            </a:r>
            <a:r>
              <a:rPr lang="el-GR" altLang="en-US" sz="2400" dirty="0" smtClean="0">
                <a:sym typeface="Wingdings" pitchFamily="82" charset="2"/>
              </a:rPr>
              <a:t>π</a:t>
            </a:r>
            <a:r>
              <a:rPr lang="en-US" altLang="en-US" sz="2400" dirty="0" smtClean="0">
                <a:sym typeface="Wingdings" pitchFamily="82" charset="2"/>
              </a:rPr>
              <a:t>  </a:t>
            </a:r>
            <a:r>
              <a:rPr lang="en-US" altLang="en-US" sz="2400" i="1" dirty="0" smtClean="0">
                <a:solidFill>
                  <a:srgbClr val="9933FF"/>
                </a:solidFill>
                <a:sym typeface="Wingdings" pitchFamily="82" charset="2"/>
              </a:rPr>
              <a:t>UC-emulates</a:t>
            </a:r>
            <a:r>
              <a:rPr lang="en-US" altLang="en-US" sz="2400" dirty="0" smtClean="0">
                <a:sym typeface="Wingdings" pitchFamily="82" charset="2"/>
              </a:rPr>
              <a:t> protocol </a:t>
            </a:r>
            <a:r>
              <a:rPr lang="el-GR" altLang="en-US" sz="2400" dirty="0" smtClean="0">
                <a:sym typeface="Wingdings" pitchFamily="82" charset="2"/>
              </a:rPr>
              <a:t>φ</a:t>
            </a:r>
            <a:r>
              <a:rPr lang="en-US" altLang="en-US" sz="2400" dirty="0" smtClean="0">
                <a:sym typeface="Wingdings" pitchFamily="82" charset="2"/>
              </a:rPr>
              <a:t> if  for all A there     exists S such that for all E*,     </a:t>
            </a:r>
            <a:r>
              <a:rPr lang="en-US" altLang="en-US" sz="2400" dirty="0" err="1" smtClean="0">
                <a:sym typeface="Wingdings" pitchFamily="82" charset="2"/>
              </a:rPr>
              <a:t>Exec</a:t>
            </a:r>
            <a:r>
              <a:rPr lang="en-US" altLang="en-US" sz="2400" baseline="-25000" dirty="0" err="1" smtClean="0">
                <a:sym typeface="Wingdings" pitchFamily="82" charset="2"/>
              </a:rPr>
              <a:t>E,A</a:t>
            </a:r>
            <a:r>
              <a:rPr lang="en-US" altLang="en-US" sz="2400" baseline="-25000" dirty="0" smtClean="0">
                <a:sym typeface="Wingdings" pitchFamily="82" charset="2"/>
              </a:rPr>
              <a:t>,</a:t>
            </a:r>
            <a:r>
              <a:rPr lang="el-GR" altLang="en-US" sz="2400" baseline="-25000" dirty="0" smtClean="0">
                <a:sym typeface="Wingdings" pitchFamily="82" charset="2"/>
              </a:rPr>
              <a:t>π</a:t>
            </a:r>
            <a:r>
              <a:rPr lang="en-US" altLang="en-US" sz="2400" dirty="0" smtClean="0">
                <a:sym typeface="Wingdings" pitchFamily="82" charset="2"/>
              </a:rPr>
              <a:t> ~ </a:t>
            </a:r>
            <a:r>
              <a:rPr lang="en-US" altLang="en-US" sz="2400" dirty="0" err="1" smtClean="0">
                <a:sym typeface="Wingdings" pitchFamily="82" charset="2"/>
              </a:rPr>
              <a:t>Exec</a:t>
            </a:r>
            <a:r>
              <a:rPr lang="en-US" altLang="en-US" sz="2400" baseline="-25000" dirty="0" err="1" smtClean="0">
                <a:sym typeface="Wingdings" pitchFamily="82" charset="2"/>
              </a:rPr>
              <a:t>E,S</a:t>
            </a:r>
            <a:r>
              <a:rPr lang="en-US" altLang="en-US" sz="2400" baseline="-25000" dirty="0" smtClean="0">
                <a:sym typeface="Wingdings" pitchFamily="82" charset="2"/>
              </a:rPr>
              <a:t>,</a:t>
            </a:r>
            <a:r>
              <a:rPr lang="el-GR" altLang="en-US" sz="2400" baseline="-25000" dirty="0" smtClean="0">
                <a:sym typeface="Wingdings" pitchFamily="82" charset="2"/>
              </a:rPr>
              <a:t>φ</a:t>
            </a:r>
            <a:r>
              <a:rPr lang="en-US" altLang="en-US" sz="2400" baseline="-25000" dirty="0" smtClean="0">
                <a:sym typeface="Wingdings" pitchFamily="82" charset="2"/>
              </a:rPr>
              <a:t> .</a:t>
            </a:r>
          </a:p>
          <a:p>
            <a:pPr marL="0" indent="0">
              <a:buNone/>
            </a:pPr>
            <a:r>
              <a:rPr lang="en-US" altLang="en-US" sz="2400" dirty="0" smtClean="0">
                <a:sym typeface="Wingdings" pitchFamily="82" charset="2"/>
              </a:rPr>
              <a:t>(</a:t>
            </a:r>
            <a:r>
              <a:rPr lang="en-US" altLang="en-US" sz="2400" dirty="0" err="1" smtClean="0">
                <a:sym typeface="Wingdings" pitchFamily="82" charset="2"/>
              </a:rPr>
              <a:t>Exec</a:t>
            </a:r>
            <a:r>
              <a:rPr lang="en-US" altLang="en-US" sz="2400" baseline="-25000" dirty="0" err="1" smtClean="0">
                <a:sym typeface="Wingdings" pitchFamily="82" charset="2"/>
              </a:rPr>
              <a:t>E</a:t>
            </a:r>
            <a:r>
              <a:rPr lang="en-US" altLang="en-US" sz="2400" baseline="-25000" dirty="0" smtClean="0">
                <a:sym typeface="Wingdings" pitchFamily="82" charset="2"/>
              </a:rPr>
              <a:t>,… </a:t>
            </a:r>
            <a:r>
              <a:rPr lang="en-US" altLang="en-US" sz="2400" dirty="0" smtClean="0">
                <a:sym typeface="Wingdings" pitchFamily="82" charset="2"/>
              </a:rPr>
              <a:t>returns the output of E from the execution  …)</a:t>
            </a:r>
          </a:p>
          <a:p>
            <a:pPr marL="0" indent="0">
              <a:buNone/>
            </a:pPr>
            <a:endParaRPr lang="en-US" altLang="en-US" sz="2400" baseline="-25000" dirty="0" smtClean="0">
              <a:sym typeface="Wingdings" pitchFamily="82" charset="2"/>
            </a:endParaRPr>
          </a:p>
          <a:p>
            <a:pPr marL="0" indent="0">
              <a:buNone/>
            </a:pPr>
            <a:r>
              <a:rPr lang="en-US" altLang="en-US" sz="2400" baseline="-25000" dirty="0" smtClean="0">
                <a:sym typeface="Wingdings" pitchFamily="82" charset="2"/>
              </a:rPr>
              <a:t>* Quantify only over “balanced” environments  </a:t>
            </a:r>
            <a:endParaRPr lang="en-US" altLang="en-US" sz="2400" baseline="-25000" dirty="0">
              <a:sym typeface="Wingdings" pitchFamily="82" charset="2"/>
            </a:endParaRPr>
          </a:p>
        </p:txBody>
      </p:sp>
      <p:sp>
        <p:nvSpPr>
          <p:cNvPr id="14" name="L-Shape 13"/>
          <p:cNvSpPr/>
          <p:nvPr/>
        </p:nvSpPr>
        <p:spPr>
          <a:xfrm rot="5400000">
            <a:off x="6266519" y="3489736"/>
            <a:ext cx="878162" cy="457200"/>
          </a:xfrm>
          <a:prstGeom prst="corner">
            <a:avLst>
              <a:gd name="adj1" fmla="val 100000"/>
              <a:gd name="adj2" fmla="val 106151"/>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0" name="Straight Arrow Connector 29"/>
          <p:cNvCxnSpPr/>
          <p:nvPr/>
        </p:nvCxnSpPr>
        <p:spPr>
          <a:xfrm flipV="1">
            <a:off x="6400800" y="2513207"/>
            <a:ext cx="0" cy="391885"/>
          </a:xfrm>
          <a:prstGeom prst="straightConnector1">
            <a:avLst/>
          </a:prstGeom>
          <a:ln w="3810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31" name="TextBox 30"/>
          <p:cNvSpPr txBox="1"/>
          <p:nvPr/>
        </p:nvSpPr>
        <p:spPr>
          <a:xfrm>
            <a:off x="5691837" y="2535760"/>
            <a:ext cx="556563" cy="369332"/>
          </a:xfrm>
          <a:prstGeom prst="rect">
            <a:avLst/>
          </a:prstGeom>
          <a:noFill/>
        </p:spPr>
        <p:txBody>
          <a:bodyPr wrap="none" rtlCol="0">
            <a:spAutoFit/>
          </a:bodyPr>
          <a:lstStyle/>
          <a:p>
            <a:r>
              <a:rPr lang="en-US" dirty="0" smtClean="0"/>
              <a:t>API</a:t>
            </a:r>
            <a:endParaRPr lang="en-US" dirty="0"/>
          </a:p>
        </p:txBody>
      </p:sp>
      <p:cxnSp>
        <p:nvCxnSpPr>
          <p:cNvPr id="32" name="Straight Arrow Connector 31"/>
          <p:cNvCxnSpPr/>
          <p:nvPr/>
        </p:nvCxnSpPr>
        <p:spPr>
          <a:xfrm flipH="1" flipV="1">
            <a:off x="5989432" y="3417652"/>
            <a:ext cx="487568" cy="11348"/>
          </a:xfrm>
          <a:prstGeom prst="straightConnector1">
            <a:avLst/>
          </a:prstGeom>
          <a:ln w="3810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33" name="TextBox 32"/>
          <p:cNvSpPr txBox="1"/>
          <p:nvPr/>
        </p:nvSpPr>
        <p:spPr>
          <a:xfrm rot="5400000">
            <a:off x="5765888" y="3708495"/>
            <a:ext cx="899003" cy="523220"/>
          </a:xfrm>
          <a:prstGeom prst="rect">
            <a:avLst/>
          </a:prstGeom>
          <a:noFill/>
        </p:spPr>
        <p:txBody>
          <a:bodyPr wrap="square" rtlCol="0">
            <a:spAutoFit/>
          </a:bodyPr>
          <a:lstStyle/>
          <a:p>
            <a:r>
              <a:rPr lang="en-US" sz="1400" dirty="0" smtClean="0"/>
              <a:t>Side-effects</a:t>
            </a:r>
            <a:endParaRPr lang="en-US" sz="1600" dirty="0"/>
          </a:p>
        </p:txBody>
      </p:sp>
      <p:sp>
        <p:nvSpPr>
          <p:cNvPr id="42" name="TextBox 41"/>
          <p:cNvSpPr txBox="1"/>
          <p:nvPr/>
        </p:nvSpPr>
        <p:spPr>
          <a:xfrm>
            <a:off x="6553200" y="3581400"/>
            <a:ext cx="338554" cy="369332"/>
          </a:xfrm>
          <a:prstGeom prst="rect">
            <a:avLst/>
          </a:prstGeom>
          <a:noFill/>
        </p:spPr>
        <p:txBody>
          <a:bodyPr wrap="none" rtlCol="0">
            <a:spAutoFit/>
          </a:bodyPr>
          <a:lstStyle/>
          <a:p>
            <a:r>
              <a:rPr lang="en-US" dirty="0" smtClean="0"/>
              <a:t>S</a:t>
            </a:r>
            <a:endParaRPr lang="en-US" dirty="0"/>
          </a:p>
        </p:txBody>
      </p:sp>
      <p:cxnSp>
        <p:nvCxnSpPr>
          <p:cNvPr id="47" name="Straight Arrow Connector 46"/>
          <p:cNvCxnSpPr/>
          <p:nvPr/>
        </p:nvCxnSpPr>
        <p:spPr>
          <a:xfrm flipV="1">
            <a:off x="6752579" y="1624293"/>
            <a:ext cx="5298" cy="433107"/>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48" name="TextBox 47"/>
          <p:cNvSpPr txBox="1"/>
          <p:nvPr/>
        </p:nvSpPr>
        <p:spPr>
          <a:xfrm>
            <a:off x="4495800" y="2049116"/>
            <a:ext cx="381000" cy="830997"/>
          </a:xfrm>
          <a:prstGeom prst="rect">
            <a:avLst/>
          </a:prstGeom>
          <a:noFill/>
        </p:spPr>
        <p:txBody>
          <a:bodyPr wrap="square" rtlCol="0">
            <a:spAutoFit/>
          </a:bodyPr>
          <a:lstStyle/>
          <a:p>
            <a:r>
              <a:rPr lang="en-US" sz="4800" b="1" dirty="0" smtClean="0"/>
              <a:t>~</a:t>
            </a:r>
            <a:endParaRPr lang="en-US" sz="4800" b="1" dirty="0"/>
          </a:p>
        </p:txBody>
      </p:sp>
      <p:sp>
        <p:nvSpPr>
          <p:cNvPr id="56" name="L-Shape 55"/>
          <p:cNvSpPr/>
          <p:nvPr/>
        </p:nvSpPr>
        <p:spPr>
          <a:xfrm rot="10800000">
            <a:off x="5638799" y="2133600"/>
            <a:ext cx="2209801" cy="2057400"/>
          </a:xfrm>
          <a:prstGeom prst="corner">
            <a:avLst>
              <a:gd name="adj1" fmla="val 19345"/>
              <a:gd name="adj2" fmla="val 23611"/>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7" name="Straight Arrow Connector 56"/>
          <p:cNvCxnSpPr/>
          <p:nvPr/>
        </p:nvCxnSpPr>
        <p:spPr>
          <a:xfrm flipH="1" flipV="1">
            <a:off x="6903832" y="3429000"/>
            <a:ext cx="487568" cy="11348"/>
          </a:xfrm>
          <a:prstGeom prst="straightConnector1">
            <a:avLst/>
          </a:prstGeom>
          <a:ln w="3810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58" name="TextBox 57"/>
          <p:cNvSpPr txBox="1"/>
          <p:nvPr/>
        </p:nvSpPr>
        <p:spPr>
          <a:xfrm rot="5400000">
            <a:off x="6680288" y="3719843"/>
            <a:ext cx="899003" cy="523220"/>
          </a:xfrm>
          <a:prstGeom prst="rect">
            <a:avLst/>
          </a:prstGeom>
          <a:noFill/>
        </p:spPr>
        <p:txBody>
          <a:bodyPr wrap="square" rtlCol="0">
            <a:spAutoFit/>
          </a:bodyPr>
          <a:lstStyle/>
          <a:p>
            <a:r>
              <a:rPr lang="en-US" sz="1400" dirty="0" smtClean="0"/>
              <a:t>Side-effects</a:t>
            </a:r>
            <a:endParaRPr lang="en-US" sz="1600" dirty="0"/>
          </a:p>
        </p:txBody>
      </p:sp>
      <p:sp>
        <p:nvSpPr>
          <p:cNvPr id="59" name="TextBox 58"/>
          <p:cNvSpPr txBox="1"/>
          <p:nvPr/>
        </p:nvSpPr>
        <p:spPr>
          <a:xfrm>
            <a:off x="6612523" y="2170247"/>
            <a:ext cx="338554" cy="369332"/>
          </a:xfrm>
          <a:prstGeom prst="rect">
            <a:avLst/>
          </a:prstGeom>
          <a:noFill/>
        </p:spPr>
        <p:txBody>
          <a:bodyPr wrap="none" rtlCol="0">
            <a:spAutoFit/>
          </a:bodyPr>
          <a:lstStyle/>
          <a:p>
            <a:r>
              <a:rPr lang="en-US" dirty="0"/>
              <a:t>E</a:t>
            </a:r>
          </a:p>
        </p:txBody>
      </p:sp>
      <p:sp>
        <p:nvSpPr>
          <p:cNvPr id="54" name="L-Shape 53"/>
          <p:cNvSpPr/>
          <p:nvPr/>
        </p:nvSpPr>
        <p:spPr>
          <a:xfrm rot="5400000">
            <a:off x="5676314" y="2882655"/>
            <a:ext cx="1277301" cy="1272222"/>
          </a:xfrm>
          <a:prstGeom prst="corner">
            <a:avLst>
              <a:gd name="adj1" fmla="val 26941"/>
              <a:gd name="adj2" fmla="val 27040"/>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TextBox 60"/>
          <p:cNvSpPr txBox="1"/>
          <p:nvPr/>
        </p:nvSpPr>
        <p:spPr>
          <a:xfrm>
            <a:off x="5678856" y="2880113"/>
            <a:ext cx="333746" cy="369332"/>
          </a:xfrm>
          <a:prstGeom prst="rect">
            <a:avLst/>
          </a:prstGeom>
          <a:noFill/>
        </p:spPr>
        <p:txBody>
          <a:bodyPr wrap="none" rtlCol="0">
            <a:spAutoFit/>
          </a:bodyPr>
          <a:lstStyle/>
          <a:p>
            <a:r>
              <a:rPr lang="el-GR" dirty="0" smtClean="0"/>
              <a:t>φ</a:t>
            </a:r>
            <a:endParaRPr lang="en-US" dirty="0"/>
          </a:p>
        </p:txBody>
      </p:sp>
      <p:sp>
        <p:nvSpPr>
          <p:cNvPr id="29" name="L-Shape 28"/>
          <p:cNvSpPr/>
          <p:nvPr/>
        </p:nvSpPr>
        <p:spPr>
          <a:xfrm rot="5400000">
            <a:off x="2075519" y="3465643"/>
            <a:ext cx="878162" cy="457200"/>
          </a:xfrm>
          <a:prstGeom prst="corner">
            <a:avLst>
              <a:gd name="adj1" fmla="val 100000"/>
              <a:gd name="adj2" fmla="val 106151"/>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4" name="Straight Arrow Connector 33"/>
          <p:cNvCxnSpPr/>
          <p:nvPr/>
        </p:nvCxnSpPr>
        <p:spPr>
          <a:xfrm flipV="1">
            <a:off x="2209800" y="2489114"/>
            <a:ext cx="0" cy="391885"/>
          </a:xfrm>
          <a:prstGeom prst="straightConnector1">
            <a:avLst/>
          </a:prstGeom>
          <a:ln w="3810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35" name="TextBox 34"/>
          <p:cNvSpPr txBox="1"/>
          <p:nvPr/>
        </p:nvSpPr>
        <p:spPr>
          <a:xfrm>
            <a:off x="1500837" y="2511667"/>
            <a:ext cx="556563" cy="369332"/>
          </a:xfrm>
          <a:prstGeom prst="rect">
            <a:avLst/>
          </a:prstGeom>
          <a:noFill/>
        </p:spPr>
        <p:txBody>
          <a:bodyPr wrap="none" rtlCol="0">
            <a:spAutoFit/>
          </a:bodyPr>
          <a:lstStyle/>
          <a:p>
            <a:r>
              <a:rPr lang="en-US" dirty="0" smtClean="0"/>
              <a:t>API</a:t>
            </a:r>
            <a:endParaRPr lang="en-US" dirty="0"/>
          </a:p>
        </p:txBody>
      </p:sp>
      <p:cxnSp>
        <p:nvCxnSpPr>
          <p:cNvPr id="36" name="Straight Arrow Connector 35"/>
          <p:cNvCxnSpPr/>
          <p:nvPr/>
        </p:nvCxnSpPr>
        <p:spPr>
          <a:xfrm flipH="1" flipV="1">
            <a:off x="1798432" y="3393559"/>
            <a:ext cx="487568" cy="11348"/>
          </a:xfrm>
          <a:prstGeom prst="straightConnector1">
            <a:avLst/>
          </a:prstGeom>
          <a:ln w="3810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37" name="TextBox 36"/>
          <p:cNvSpPr txBox="1"/>
          <p:nvPr/>
        </p:nvSpPr>
        <p:spPr>
          <a:xfrm rot="5400000">
            <a:off x="1574888" y="3684402"/>
            <a:ext cx="899003" cy="523220"/>
          </a:xfrm>
          <a:prstGeom prst="rect">
            <a:avLst/>
          </a:prstGeom>
          <a:noFill/>
        </p:spPr>
        <p:txBody>
          <a:bodyPr wrap="square" rtlCol="0">
            <a:spAutoFit/>
          </a:bodyPr>
          <a:lstStyle/>
          <a:p>
            <a:r>
              <a:rPr lang="en-US" sz="1400" dirty="0" smtClean="0"/>
              <a:t>Side-effects</a:t>
            </a:r>
            <a:endParaRPr lang="en-US" sz="1600" dirty="0"/>
          </a:p>
        </p:txBody>
      </p:sp>
      <p:sp>
        <p:nvSpPr>
          <p:cNvPr id="38" name="TextBox 37"/>
          <p:cNvSpPr txBox="1"/>
          <p:nvPr/>
        </p:nvSpPr>
        <p:spPr>
          <a:xfrm>
            <a:off x="2362200" y="3557307"/>
            <a:ext cx="338554" cy="369332"/>
          </a:xfrm>
          <a:prstGeom prst="rect">
            <a:avLst/>
          </a:prstGeom>
          <a:noFill/>
        </p:spPr>
        <p:txBody>
          <a:bodyPr wrap="none" rtlCol="0">
            <a:spAutoFit/>
          </a:bodyPr>
          <a:lstStyle/>
          <a:p>
            <a:r>
              <a:rPr lang="en-US" dirty="0" smtClean="0"/>
              <a:t>A</a:t>
            </a:r>
            <a:endParaRPr lang="en-US" dirty="0"/>
          </a:p>
        </p:txBody>
      </p:sp>
      <p:cxnSp>
        <p:nvCxnSpPr>
          <p:cNvPr id="40" name="Straight Arrow Connector 39"/>
          <p:cNvCxnSpPr/>
          <p:nvPr/>
        </p:nvCxnSpPr>
        <p:spPr>
          <a:xfrm flipV="1">
            <a:off x="2561579" y="1600200"/>
            <a:ext cx="5298" cy="433107"/>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41" name="L-Shape 40"/>
          <p:cNvSpPr/>
          <p:nvPr/>
        </p:nvSpPr>
        <p:spPr>
          <a:xfrm rot="10800000">
            <a:off x="1447799" y="2109507"/>
            <a:ext cx="2209801" cy="2057400"/>
          </a:xfrm>
          <a:prstGeom prst="corner">
            <a:avLst>
              <a:gd name="adj1" fmla="val 19345"/>
              <a:gd name="adj2" fmla="val 23611"/>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3" name="Straight Arrow Connector 42"/>
          <p:cNvCxnSpPr/>
          <p:nvPr/>
        </p:nvCxnSpPr>
        <p:spPr>
          <a:xfrm flipH="1" flipV="1">
            <a:off x="2712832" y="3404907"/>
            <a:ext cx="487568" cy="11348"/>
          </a:xfrm>
          <a:prstGeom prst="straightConnector1">
            <a:avLst/>
          </a:prstGeom>
          <a:ln w="3810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46" name="TextBox 45"/>
          <p:cNvSpPr txBox="1"/>
          <p:nvPr/>
        </p:nvSpPr>
        <p:spPr>
          <a:xfrm>
            <a:off x="2421523" y="2146154"/>
            <a:ext cx="338554" cy="369332"/>
          </a:xfrm>
          <a:prstGeom prst="rect">
            <a:avLst/>
          </a:prstGeom>
          <a:noFill/>
        </p:spPr>
        <p:txBody>
          <a:bodyPr wrap="none" rtlCol="0">
            <a:spAutoFit/>
          </a:bodyPr>
          <a:lstStyle/>
          <a:p>
            <a:r>
              <a:rPr lang="en-US" dirty="0"/>
              <a:t>E</a:t>
            </a:r>
          </a:p>
        </p:txBody>
      </p:sp>
      <p:sp>
        <p:nvSpPr>
          <p:cNvPr id="49" name="L-Shape 48"/>
          <p:cNvSpPr/>
          <p:nvPr/>
        </p:nvSpPr>
        <p:spPr>
          <a:xfrm rot="5400000">
            <a:off x="1485314" y="2858562"/>
            <a:ext cx="1277301" cy="1272222"/>
          </a:xfrm>
          <a:prstGeom prst="corner">
            <a:avLst>
              <a:gd name="adj1" fmla="val 26941"/>
              <a:gd name="adj2" fmla="val 27040"/>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TextBox 49"/>
          <p:cNvSpPr txBox="1"/>
          <p:nvPr/>
        </p:nvSpPr>
        <p:spPr>
          <a:xfrm>
            <a:off x="1487856" y="2856020"/>
            <a:ext cx="343364" cy="369332"/>
          </a:xfrm>
          <a:prstGeom prst="rect">
            <a:avLst/>
          </a:prstGeom>
          <a:noFill/>
        </p:spPr>
        <p:txBody>
          <a:bodyPr wrap="none" rtlCol="0">
            <a:spAutoFit/>
          </a:bodyPr>
          <a:lstStyle/>
          <a:p>
            <a:r>
              <a:rPr lang="el-GR" dirty="0" smtClean="0"/>
              <a:t>π</a:t>
            </a:r>
            <a:endParaRPr lang="en-US" dirty="0"/>
          </a:p>
        </p:txBody>
      </p:sp>
    </p:spTree>
    <p:extLst>
      <p:ext uri="{BB962C8B-B14F-4D97-AF65-F5344CB8AC3E}">
        <p14:creationId xmlns:p14="http://schemas.microsoft.com/office/powerpoint/2010/main" xmlns="" val="794552740"/>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99010" name="Rectangle 2"/>
          <p:cNvSpPr>
            <a:spLocks noGrp="1" noChangeArrowheads="1"/>
          </p:cNvSpPr>
          <p:nvPr>
            <p:ph type="title"/>
          </p:nvPr>
        </p:nvSpPr>
        <p:spPr/>
        <p:txBody>
          <a:bodyPr/>
          <a:lstStyle/>
          <a:p>
            <a:r>
              <a:rPr lang="en-US" altLang="en-US" sz="3200" dirty="0" smtClean="0">
                <a:solidFill>
                  <a:srgbClr val="7030A0"/>
                </a:solidFill>
              </a:rPr>
              <a:t>Notes</a:t>
            </a:r>
            <a:endParaRPr lang="en-US" altLang="en-US" sz="3200" dirty="0">
              <a:solidFill>
                <a:srgbClr val="7030A0"/>
              </a:solidFill>
            </a:endParaRPr>
          </a:p>
        </p:txBody>
      </p:sp>
      <p:sp>
        <p:nvSpPr>
          <p:cNvPr id="299011" name="Rectangle 3"/>
          <p:cNvSpPr>
            <a:spLocks noGrp="1" noChangeArrowheads="1"/>
          </p:cNvSpPr>
          <p:nvPr>
            <p:ph type="body" idx="1"/>
          </p:nvPr>
        </p:nvSpPr>
        <p:spPr>
          <a:xfrm>
            <a:off x="152400" y="1447800"/>
            <a:ext cx="9024257" cy="4191000"/>
          </a:xfrm>
        </p:spPr>
        <p:txBody>
          <a:bodyPr/>
          <a:lstStyle/>
          <a:p>
            <a:pPr>
              <a:lnSpc>
                <a:spcPct val="90000"/>
              </a:lnSpc>
            </a:pPr>
            <a:r>
              <a:rPr lang="en-US" altLang="en-US" sz="2600" dirty="0" smtClean="0">
                <a:sym typeface="Wingdings" pitchFamily="82" charset="2"/>
              </a:rPr>
              <a:t>Security with “dummy adversary”:  Above </a:t>
            </a:r>
            <a:r>
              <a:rPr lang="en-US" altLang="en-US" sz="2600" dirty="0" err="1" smtClean="0">
                <a:sym typeface="Wingdings" pitchFamily="82" charset="2"/>
              </a:rPr>
              <a:t>def</a:t>
            </a:r>
            <a:r>
              <a:rPr lang="en-US" altLang="en-US" sz="2600" dirty="0" smtClean="0">
                <a:sym typeface="Wingdings" pitchFamily="82" charset="2"/>
              </a:rPr>
              <a:t> is equivalent to one where A is only a channel for E.</a:t>
            </a:r>
          </a:p>
          <a:p>
            <a:pPr>
              <a:lnSpc>
                <a:spcPct val="90000"/>
              </a:lnSpc>
            </a:pPr>
            <a:endParaRPr lang="en-US" altLang="en-US" sz="2600" dirty="0" smtClean="0">
              <a:sym typeface="Wingdings" pitchFamily="82" charset="2"/>
            </a:endParaRPr>
          </a:p>
          <a:p>
            <a:pPr>
              <a:lnSpc>
                <a:spcPct val="90000"/>
              </a:lnSpc>
            </a:pPr>
            <a:r>
              <a:rPr lang="en-US" altLang="en-US" sz="2600" dirty="0" smtClean="0">
                <a:sym typeface="Wingdings" pitchFamily="82" charset="2"/>
              </a:rPr>
              <a:t>Emulation is transitive: If protocol A UC-emulates protocol B and B UC-emulates protocol C then A UC-emulates C.</a:t>
            </a:r>
          </a:p>
          <a:p>
            <a:pPr>
              <a:lnSpc>
                <a:spcPct val="90000"/>
              </a:lnSpc>
            </a:pPr>
            <a:endParaRPr lang="en-US" altLang="en-US" sz="2600" dirty="0">
              <a:sym typeface="Wingdings" pitchFamily="82" charset="2"/>
            </a:endParaRPr>
          </a:p>
          <a:p>
            <a:pPr>
              <a:lnSpc>
                <a:spcPct val="90000"/>
              </a:lnSpc>
            </a:pPr>
            <a:r>
              <a:rPr lang="en-US" altLang="en-US" sz="2600" dirty="0" smtClean="0">
                <a:sym typeface="Wingdings" pitchFamily="82" charset="2"/>
              </a:rPr>
              <a:t>Quantitative formulations: Measure the complexity overhead of S vs A, and the probability of distinguishing.</a:t>
            </a:r>
            <a:endParaRPr lang="en-US" altLang="en-US" sz="2600" dirty="0">
              <a:sym typeface="Wingdings" pitchFamily="82" charset="2"/>
            </a:endParaRPr>
          </a:p>
          <a:p>
            <a:pPr>
              <a:lnSpc>
                <a:spcPct val="90000"/>
              </a:lnSpc>
            </a:pPr>
            <a:endParaRPr lang="en-US" altLang="en-US" sz="2600" dirty="0">
              <a:sym typeface="Wingdings" pitchFamily="82" charset="2"/>
            </a:endParaRPr>
          </a:p>
        </p:txBody>
      </p:sp>
    </p:spTree>
    <p:extLst>
      <p:ext uri="{BB962C8B-B14F-4D97-AF65-F5344CB8AC3E}">
        <p14:creationId xmlns:p14="http://schemas.microsoft.com/office/powerpoint/2010/main" xmlns="" val="1949474128"/>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99010" name="Rectangle 2"/>
          <p:cNvSpPr>
            <a:spLocks noGrp="1" noChangeArrowheads="1"/>
          </p:cNvSpPr>
          <p:nvPr>
            <p:ph type="title"/>
          </p:nvPr>
        </p:nvSpPr>
        <p:spPr>
          <a:xfrm>
            <a:off x="228600" y="274638"/>
            <a:ext cx="8458200" cy="1143000"/>
          </a:xfrm>
        </p:spPr>
        <p:txBody>
          <a:bodyPr/>
          <a:lstStyle/>
          <a:p>
            <a:r>
              <a:rPr lang="en-US" sz="3200" dirty="0" smtClean="0">
                <a:solidFill>
                  <a:schemeClr val="accent6">
                    <a:lumMod val="60000"/>
                    <a:lumOff val="40000"/>
                  </a:schemeClr>
                </a:solidFill>
              </a:rPr>
              <a:t>IDEAL</a:t>
            </a:r>
            <a:r>
              <a:rPr lang="en-US" sz="3200" baseline="-25000" dirty="0" smtClean="0">
                <a:solidFill>
                  <a:schemeClr val="accent6">
                    <a:lumMod val="60000"/>
                    <a:lumOff val="40000"/>
                  </a:schemeClr>
                </a:solidFill>
              </a:rPr>
              <a:t>F</a:t>
            </a:r>
            <a:r>
              <a:rPr lang="en-US" altLang="en-US" sz="3200" dirty="0" smtClean="0">
                <a:solidFill>
                  <a:schemeClr val="accent6">
                    <a:lumMod val="60000"/>
                    <a:lumOff val="40000"/>
                  </a:schemeClr>
                </a:solidFill>
              </a:rPr>
              <a:t>: </a:t>
            </a:r>
            <a:r>
              <a:rPr lang="en-US" altLang="en-US" sz="3200" dirty="0" smtClean="0">
                <a:solidFill>
                  <a:srgbClr val="7030A0"/>
                </a:solidFill>
              </a:rPr>
              <a:t>The ideal protocol  for ideal service F</a:t>
            </a:r>
            <a:endParaRPr lang="en-US" altLang="en-US" sz="3200" dirty="0">
              <a:solidFill>
                <a:srgbClr val="7030A0"/>
              </a:solidFill>
            </a:endParaRPr>
          </a:p>
        </p:txBody>
      </p:sp>
      <p:sp>
        <p:nvSpPr>
          <p:cNvPr id="2" name="TextBox 1"/>
          <p:cNvSpPr txBox="1"/>
          <p:nvPr/>
        </p:nvSpPr>
        <p:spPr>
          <a:xfrm>
            <a:off x="3962400" y="3429000"/>
            <a:ext cx="1066800" cy="830997"/>
          </a:xfrm>
          <a:prstGeom prst="rect">
            <a:avLst/>
          </a:prstGeom>
          <a:noFill/>
          <a:ln w="38100">
            <a:solidFill>
              <a:schemeClr val="tx1"/>
            </a:solidFill>
          </a:ln>
        </p:spPr>
        <p:txBody>
          <a:bodyPr wrap="square" rtlCol="0">
            <a:spAutoFit/>
          </a:bodyPr>
          <a:lstStyle/>
          <a:p>
            <a:r>
              <a:rPr lang="en-US" sz="4800" dirty="0"/>
              <a:t>  </a:t>
            </a:r>
            <a:r>
              <a:rPr lang="en-US" sz="4800" dirty="0" smtClean="0"/>
              <a:t>F</a:t>
            </a:r>
            <a:endParaRPr lang="en-US" sz="4800" dirty="0"/>
          </a:p>
        </p:txBody>
      </p:sp>
      <p:sp>
        <p:nvSpPr>
          <p:cNvPr id="5" name="TextBox 4"/>
          <p:cNvSpPr txBox="1"/>
          <p:nvPr/>
        </p:nvSpPr>
        <p:spPr>
          <a:xfrm>
            <a:off x="1524000" y="2019300"/>
            <a:ext cx="1371600" cy="707886"/>
          </a:xfrm>
          <a:prstGeom prst="rect">
            <a:avLst/>
          </a:prstGeom>
          <a:noFill/>
          <a:ln w="38100">
            <a:solidFill>
              <a:schemeClr val="tx1"/>
            </a:solidFill>
          </a:ln>
        </p:spPr>
        <p:txBody>
          <a:bodyPr wrap="square" rtlCol="0">
            <a:spAutoFit/>
          </a:bodyPr>
          <a:lstStyle/>
          <a:p>
            <a:r>
              <a:rPr lang="en-US" sz="4000" dirty="0"/>
              <a:t>  </a:t>
            </a:r>
            <a:r>
              <a:rPr lang="en-US" sz="4000" dirty="0" smtClean="0"/>
              <a:t>DP</a:t>
            </a:r>
            <a:endParaRPr lang="en-US" sz="4000" dirty="0"/>
          </a:p>
        </p:txBody>
      </p:sp>
      <p:sp>
        <p:nvSpPr>
          <p:cNvPr id="6" name="TextBox 5"/>
          <p:cNvSpPr txBox="1"/>
          <p:nvPr/>
        </p:nvSpPr>
        <p:spPr>
          <a:xfrm>
            <a:off x="6324600" y="2024743"/>
            <a:ext cx="1371600" cy="707886"/>
          </a:xfrm>
          <a:prstGeom prst="rect">
            <a:avLst/>
          </a:prstGeom>
          <a:noFill/>
          <a:ln w="38100">
            <a:solidFill>
              <a:schemeClr val="tx1"/>
            </a:solidFill>
          </a:ln>
        </p:spPr>
        <p:txBody>
          <a:bodyPr wrap="square" rtlCol="0">
            <a:spAutoFit/>
          </a:bodyPr>
          <a:lstStyle/>
          <a:p>
            <a:r>
              <a:rPr lang="en-US" sz="4000" dirty="0"/>
              <a:t>  </a:t>
            </a:r>
            <a:r>
              <a:rPr lang="en-US" sz="4000" dirty="0" smtClean="0"/>
              <a:t>DP</a:t>
            </a:r>
            <a:endParaRPr lang="en-US" sz="4000" dirty="0"/>
          </a:p>
        </p:txBody>
      </p:sp>
      <p:sp>
        <p:nvSpPr>
          <p:cNvPr id="7" name="TextBox 6"/>
          <p:cNvSpPr txBox="1"/>
          <p:nvPr/>
        </p:nvSpPr>
        <p:spPr>
          <a:xfrm>
            <a:off x="4114800" y="2019300"/>
            <a:ext cx="1371600" cy="707886"/>
          </a:xfrm>
          <a:prstGeom prst="rect">
            <a:avLst/>
          </a:prstGeom>
          <a:noFill/>
          <a:ln w="38100">
            <a:solidFill>
              <a:schemeClr val="tx1"/>
            </a:solidFill>
          </a:ln>
        </p:spPr>
        <p:txBody>
          <a:bodyPr wrap="square" rtlCol="0">
            <a:spAutoFit/>
          </a:bodyPr>
          <a:lstStyle/>
          <a:p>
            <a:r>
              <a:rPr lang="en-US" sz="4000" dirty="0"/>
              <a:t>  </a:t>
            </a:r>
            <a:r>
              <a:rPr lang="en-US" sz="4000" dirty="0" smtClean="0"/>
              <a:t>DP</a:t>
            </a:r>
            <a:endParaRPr lang="en-US" sz="4000" dirty="0"/>
          </a:p>
        </p:txBody>
      </p:sp>
      <p:cxnSp>
        <p:nvCxnSpPr>
          <p:cNvPr id="4" name="Straight Arrow Connector 3"/>
          <p:cNvCxnSpPr/>
          <p:nvPr/>
        </p:nvCxnSpPr>
        <p:spPr>
          <a:xfrm>
            <a:off x="2209800" y="2727186"/>
            <a:ext cx="1752600" cy="1001170"/>
          </a:xfrm>
          <a:prstGeom prst="straightConnector1">
            <a:avLst/>
          </a:prstGeom>
          <a:ln w="1905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a:off x="4648200" y="2732629"/>
            <a:ext cx="0" cy="696371"/>
          </a:xfrm>
          <a:prstGeom prst="straightConnector1">
            <a:avLst/>
          </a:prstGeom>
          <a:ln w="1905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flipH="1">
            <a:off x="5105400" y="2732629"/>
            <a:ext cx="1752600" cy="995727"/>
          </a:xfrm>
          <a:prstGeom prst="straightConnector1">
            <a:avLst/>
          </a:prstGeom>
          <a:ln w="1905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a:off x="2318657" y="1342135"/>
            <a:ext cx="0" cy="696371"/>
          </a:xfrm>
          <a:prstGeom prst="straightConnector1">
            <a:avLst/>
          </a:prstGeom>
          <a:ln w="3175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5067300" y="4038600"/>
            <a:ext cx="2247900" cy="0"/>
          </a:xfrm>
          <a:prstGeom prst="straightConnector1">
            <a:avLst/>
          </a:prstGeom>
          <a:ln w="5080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a:off x="7048500" y="1342135"/>
            <a:ext cx="0" cy="696371"/>
          </a:xfrm>
          <a:prstGeom prst="straightConnector1">
            <a:avLst/>
          </a:prstGeom>
          <a:ln w="3175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a:off x="4800600" y="1342135"/>
            <a:ext cx="0" cy="696371"/>
          </a:xfrm>
          <a:prstGeom prst="straightConnector1">
            <a:avLst/>
          </a:prstGeom>
          <a:ln w="3175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7315200" y="3728356"/>
            <a:ext cx="1371600" cy="707886"/>
          </a:xfrm>
          <a:prstGeom prst="rect">
            <a:avLst/>
          </a:prstGeom>
          <a:noFill/>
          <a:ln w="38100">
            <a:solidFill>
              <a:schemeClr val="tx1"/>
            </a:solidFill>
          </a:ln>
        </p:spPr>
        <p:txBody>
          <a:bodyPr wrap="square" rtlCol="0">
            <a:spAutoFit/>
          </a:bodyPr>
          <a:lstStyle/>
          <a:p>
            <a:r>
              <a:rPr lang="en-US" sz="4000" dirty="0"/>
              <a:t>  </a:t>
            </a:r>
            <a:r>
              <a:rPr lang="en-US" sz="4000" dirty="0" smtClean="0"/>
              <a:t>S</a:t>
            </a:r>
            <a:endParaRPr lang="en-US" sz="4000" dirty="0"/>
          </a:p>
        </p:txBody>
      </p:sp>
      <p:sp>
        <p:nvSpPr>
          <p:cNvPr id="15" name="TextBox 14"/>
          <p:cNvSpPr txBox="1"/>
          <p:nvPr/>
        </p:nvSpPr>
        <p:spPr>
          <a:xfrm>
            <a:off x="1066800" y="5410200"/>
            <a:ext cx="6942926" cy="1292662"/>
          </a:xfrm>
          <a:prstGeom prst="rect">
            <a:avLst/>
          </a:prstGeom>
          <a:noFill/>
        </p:spPr>
        <p:txBody>
          <a:bodyPr wrap="none" rtlCol="0">
            <a:spAutoFit/>
          </a:bodyPr>
          <a:lstStyle/>
          <a:p>
            <a:r>
              <a:rPr lang="en-US" dirty="0" smtClean="0"/>
              <a:t>Dummy parties: Only transfer message from E to parties and back</a:t>
            </a:r>
          </a:p>
          <a:p>
            <a:r>
              <a:rPr lang="en-US" dirty="0" smtClean="0"/>
              <a:t>Communication between A and F is critical!</a:t>
            </a:r>
          </a:p>
          <a:p>
            <a:endParaRPr lang="en-US" dirty="0"/>
          </a:p>
          <a:p>
            <a:pPr algn="ctr"/>
            <a:r>
              <a:rPr lang="en-US" sz="2400" b="1" dirty="0" smtClean="0">
                <a:solidFill>
                  <a:schemeClr val="accent6">
                    <a:lumMod val="60000"/>
                    <a:lumOff val="40000"/>
                  </a:schemeClr>
                </a:solidFill>
              </a:rPr>
              <a:t>P UC-realizes F if  P UC-emulated IDEAL</a:t>
            </a:r>
            <a:r>
              <a:rPr lang="en-US" sz="2400" b="1" baseline="-25000" dirty="0" smtClean="0">
                <a:solidFill>
                  <a:schemeClr val="accent6">
                    <a:lumMod val="60000"/>
                    <a:lumOff val="40000"/>
                  </a:schemeClr>
                </a:solidFill>
              </a:rPr>
              <a:t>F</a:t>
            </a:r>
            <a:endParaRPr lang="en-US" sz="2400" b="1" baseline="-25000" dirty="0">
              <a:solidFill>
                <a:schemeClr val="accent6">
                  <a:lumMod val="60000"/>
                  <a:lumOff val="40000"/>
                </a:schemeClr>
              </a:solidFill>
            </a:endParaRPr>
          </a:p>
        </p:txBody>
      </p:sp>
    </p:spTree>
    <p:extLst>
      <p:ext uri="{BB962C8B-B14F-4D97-AF65-F5344CB8AC3E}">
        <p14:creationId xmlns:p14="http://schemas.microsoft.com/office/powerpoint/2010/main" xmlns="" val="2643015640"/>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99010" name="Rectangle 2"/>
          <p:cNvSpPr>
            <a:spLocks noGrp="1" noChangeArrowheads="1"/>
          </p:cNvSpPr>
          <p:nvPr>
            <p:ph type="title"/>
          </p:nvPr>
        </p:nvSpPr>
        <p:spPr/>
        <p:txBody>
          <a:bodyPr/>
          <a:lstStyle/>
          <a:p>
            <a:r>
              <a:rPr lang="en-US" altLang="en-US" sz="3200" dirty="0" smtClean="0">
                <a:solidFill>
                  <a:srgbClr val="7030A0"/>
                </a:solidFill>
              </a:rPr>
              <a:t>Universal composition</a:t>
            </a:r>
            <a:endParaRPr lang="en-US" altLang="en-US" sz="3200" dirty="0">
              <a:solidFill>
                <a:srgbClr val="7030A0"/>
              </a:solidFill>
            </a:endParaRPr>
          </a:p>
        </p:txBody>
      </p:sp>
      <p:sp>
        <p:nvSpPr>
          <p:cNvPr id="299011" name="Rectangle 3"/>
          <p:cNvSpPr>
            <a:spLocks noGrp="1" noChangeArrowheads="1"/>
          </p:cNvSpPr>
          <p:nvPr>
            <p:ph type="body" idx="1"/>
          </p:nvPr>
        </p:nvSpPr>
        <p:spPr>
          <a:xfrm>
            <a:off x="304801" y="1447800"/>
            <a:ext cx="8534400" cy="4191000"/>
          </a:xfrm>
        </p:spPr>
        <p:txBody>
          <a:bodyPr/>
          <a:lstStyle/>
          <a:p>
            <a:pPr>
              <a:lnSpc>
                <a:spcPct val="90000"/>
              </a:lnSpc>
            </a:pPr>
            <a:endParaRPr lang="en-US" altLang="en-US" sz="2600" dirty="0">
              <a:sym typeface="Wingdings" pitchFamily="82" charset="2"/>
            </a:endParaRPr>
          </a:p>
          <a:p>
            <a:pPr marL="0" lvl="0" indent="0">
              <a:lnSpc>
                <a:spcPct val="93000"/>
              </a:lnSpc>
              <a:spcBef>
                <a:spcPts val="598"/>
              </a:spcBef>
              <a:buClr>
                <a:srgbClr val="333399"/>
              </a:buClr>
              <a:buNone/>
            </a:pPr>
            <a:r>
              <a:rPr lang="en-GB" sz="2800" dirty="0" smtClean="0"/>
              <a:t>Ingredients:</a:t>
            </a:r>
          </a:p>
          <a:p>
            <a:pPr marL="314280" lvl="0" indent="-314280">
              <a:lnSpc>
                <a:spcPct val="93000"/>
              </a:lnSpc>
              <a:spcBef>
                <a:spcPts val="598"/>
              </a:spcBef>
              <a:buClr>
                <a:srgbClr val="333399"/>
              </a:buClr>
            </a:pPr>
            <a:r>
              <a:rPr lang="en-GB" sz="2800" dirty="0" smtClean="0"/>
              <a:t>Protocol </a:t>
            </a:r>
            <a:r>
              <a:rPr lang="el-GR" sz="2800" dirty="0" smtClean="0"/>
              <a:t>π</a:t>
            </a:r>
            <a:r>
              <a:rPr lang="en-US" sz="2800" dirty="0" smtClean="0"/>
              <a:t>  that emulates protocol </a:t>
            </a:r>
            <a:r>
              <a:rPr lang="el-GR" sz="2800" dirty="0" smtClean="0"/>
              <a:t>φ</a:t>
            </a:r>
            <a:endParaRPr lang="en-US" sz="2800" dirty="0" smtClean="0"/>
          </a:p>
          <a:p>
            <a:pPr marL="314280" lvl="0" indent="-314280">
              <a:lnSpc>
                <a:spcPct val="93000"/>
              </a:lnSpc>
              <a:spcBef>
                <a:spcPts val="598"/>
              </a:spcBef>
              <a:buClr>
                <a:srgbClr val="333399"/>
              </a:buClr>
            </a:pPr>
            <a:r>
              <a:rPr lang="en-US" sz="2800" dirty="0" smtClean="0"/>
              <a:t>Protocol  </a:t>
            </a:r>
            <a:r>
              <a:rPr lang="el-GR" sz="2800" dirty="0" smtClean="0"/>
              <a:t>ρ</a:t>
            </a:r>
            <a:r>
              <a:rPr lang="en-US" sz="2800" dirty="0" smtClean="0"/>
              <a:t>   that makes subroutine calls to </a:t>
            </a:r>
            <a:r>
              <a:rPr lang="el-GR" sz="2800" dirty="0" smtClean="0"/>
              <a:t>φ</a:t>
            </a:r>
            <a:endParaRPr lang="en-US" sz="2800" dirty="0" smtClean="0"/>
          </a:p>
          <a:p>
            <a:pPr marL="0" lvl="0" indent="0">
              <a:lnSpc>
                <a:spcPct val="93000"/>
              </a:lnSpc>
              <a:spcBef>
                <a:spcPts val="598"/>
              </a:spcBef>
              <a:buClr>
                <a:srgbClr val="333399"/>
              </a:buClr>
              <a:buNone/>
            </a:pPr>
            <a:endParaRPr lang="en-US" sz="2800" dirty="0" smtClean="0"/>
          </a:p>
          <a:p>
            <a:pPr marL="0" lvl="0" indent="0">
              <a:lnSpc>
                <a:spcPct val="93000"/>
              </a:lnSpc>
              <a:spcBef>
                <a:spcPts val="598"/>
              </a:spcBef>
              <a:buClr>
                <a:srgbClr val="333399"/>
              </a:buClr>
              <a:buNone/>
            </a:pPr>
            <a:r>
              <a:rPr lang="en-US" sz="2800" dirty="0" smtClean="0"/>
              <a:t>Result:   A protocol </a:t>
            </a:r>
            <a:r>
              <a:rPr lang="el-GR" sz="2800" dirty="0" smtClean="0"/>
              <a:t>ρ</a:t>
            </a:r>
            <a:r>
              <a:rPr lang="el-GR" sz="2800" baseline="30000" dirty="0" smtClean="0"/>
              <a:t>φ</a:t>
            </a:r>
            <a:r>
              <a:rPr lang="en-US" sz="2800" baseline="30000" dirty="0" smtClean="0">
                <a:sym typeface="Wingdings" panose="05000000000000000000" pitchFamily="2" charset="2"/>
              </a:rPr>
              <a:t></a:t>
            </a:r>
            <a:r>
              <a:rPr lang="el-GR" sz="2800" baseline="30000" dirty="0" smtClean="0"/>
              <a:t>π </a:t>
            </a:r>
            <a:r>
              <a:rPr lang="en-US" sz="2800" baseline="30000" dirty="0" smtClean="0"/>
              <a:t> </a:t>
            </a:r>
            <a:r>
              <a:rPr lang="en-US" sz="2800" dirty="0" smtClean="0"/>
              <a:t>Where:</a:t>
            </a:r>
          </a:p>
          <a:p>
            <a:pPr>
              <a:lnSpc>
                <a:spcPct val="93000"/>
              </a:lnSpc>
              <a:spcBef>
                <a:spcPts val="598"/>
              </a:spcBef>
              <a:buClr>
                <a:srgbClr val="333399"/>
              </a:buClr>
            </a:pPr>
            <a:r>
              <a:rPr lang="en-US" sz="2800" dirty="0" smtClean="0"/>
              <a:t> The calls to each MI of </a:t>
            </a:r>
            <a:r>
              <a:rPr lang="el-GR" sz="2800" dirty="0" smtClean="0"/>
              <a:t>φ</a:t>
            </a:r>
            <a:r>
              <a:rPr lang="en-US" sz="2800" dirty="0" smtClean="0"/>
              <a:t> are replaced by calls to a MI of </a:t>
            </a:r>
            <a:r>
              <a:rPr lang="el-GR" sz="2800" dirty="0" smtClean="0"/>
              <a:t>π</a:t>
            </a:r>
            <a:r>
              <a:rPr lang="en-US" sz="2800" dirty="0" smtClean="0"/>
              <a:t> with same id</a:t>
            </a:r>
          </a:p>
          <a:p>
            <a:pPr>
              <a:lnSpc>
                <a:spcPct val="93000"/>
              </a:lnSpc>
              <a:spcBef>
                <a:spcPts val="598"/>
              </a:spcBef>
              <a:buClr>
                <a:srgbClr val="333399"/>
              </a:buClr>
            </a:pPr>
            <a:r>
              <a:rPr lang="en-US" sz="2800" dirty="0" smtClean="0"/>
              <a:t>Values returned from each MI of </a:t>
            </a:r>
            <a:r>
              <a:rPr lang="el-GR" sz="2800" dirty="0" smtClean="0"/>
              <a:t>π</a:t>
            </a:r>
            <a:r>
              <a:rPr lang="en-US" sz="2800" dirty="0" smtClean="0"/>
              <a:t> are treated as coming from a MI of </a:t>
            </a:r>
            <a:r>
              <a:rPr lang="el-GR" sz="2800" dirty="0" smtClean="0"/>
              <a:t>φ</a:t>
            </a:r>
            <a:r>
              <a:rPr lang="en-US" sz="2800" dirty="0" smtClean="0"/>
              <a:t> with same id</a:t>
            </a:r>
            <a:endParaRPr lang="en-GB" sz="2800" dirty="0" smtClean="0"/>
          </a:p>
          <a:p>
            <a:pPr>
              <a:lnSpc>
                <a:spcPct val="90000"/>
              </a:lnSpc>
            </a:pPr>
            <a:endParaRPr lang="en-US" altLang="en-US" sz="2600" dirty="0">
              <a:sym typeface="Wingdings" pitchFamily="82" charset="2"/>
            </a:endParaRPr>
          </a:p>
        </p:txBody>
      </p:sp>
    </p:spTree>
    <p:extLst>
      <p:ext uri="{BB962C8B-B14F-4D97-AF65-F5344CB8AC3E}">
        <p14:creationId xmlns:p14="http://schemas.microsoft.com/office/powerpoint/2010/main" xmlns="" val="1671629425"/>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noGrp="1"/>
          </p:cNvSpPr>
          <p:nvPr>
            <p:ph type="title" idx="4294967295"/>
          </p:nvPr>
        </p:nvSpPr>
        <p:spPr>
          <a:xfrm>
            <a:off x="399875" y="569769"/>
            <a:ext cx="8344249" cy="552460"/>
          </a:xfrm>
        </p:spPr>
        <p:txBody>
          <a:bodyPr wrap="none" lIns="90000" tIns="46800" rIns="90000" bIns="46800" anchorCtr="0">
            <a:spAutoFit/>
          </a:bodyPr>
          <a:lstStyle/>
          <a:p>
            <a:pPr lvl="0">
              <a:lnSpc>
                <a:spcPct val="93000"/>
              </a:lnSpc>
            </a:pPr>
            <a:r>
              <a:rPr lang="en-GB" sz="3200" dirty="0">
                <a:solidFill>
                  <a:srgbClr val="CC0066"/>
                </a:solidFill>
              </a:rPr>
              <a:t>The composition operation       </a:t>
            </a:r>
            <a:r>
              <a:rPr lang="en-GB" sz="2800" dirty="0">
                <a:solidFill>
                  <a:srgbClr val="CC0066"/>
                </a:solidFill>
              </a:rPr>
              <a:t>(single call to F)</a:t>
            </a:r>
          </a:p>
        </p:txBody>
      </p:sp>
      <p:grpSp>
        <p:nvGrpSpPr>
          <p:cNvPr id="3" name="Group 2"/>
          <p:cNvGrpSpPr/>
          <p:nvPr/>
        </p:nvGrpSpPr>
        <p:grpSpPr>
          <a:xfrm>
            <a:off x="794880" y="2678040"/>
            <a:ext cx="414720" cy="446039"/>
            <a:chOff x="794880" y="2678040"/>
            <a:chExt cx="414720" cy="446039"/>
          </a:xfrm>
        </p:grpSpPr>
        <p:sp>
          <p:nvSpPr>
            <p:cNvPr id="4" name="Freeform 3"/>
            <p:cNvSpPr/>
            <p:nvPr/>
          </p:nvSpPr>
          <p:spPr>
            <a:xfrm>
              <a:off x="822240" y="2678040"/>
              <a:ext cx="387360" cy="390600"/>
            </a:xfrm>
            <a:custGeom>
              <a:avLst>
                <a:gd name="f0" fmla="val 8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w="9360">
              <a:solidFill>
                <a:srgbClr val="000000"/>
              </a:solidFill>
              <a:prstDash val="solid"/>
              <a:miter/>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5" name="Group 4"/>
            <p:cNvGrpSpPr/>
            <p:nvPr/>
          </p:nvGrpSpPr>
          <p:grpSpPr>
            <a:xfrm>
              <a:off x="794880" y="2678040"/>
              <a:ext cx="400680" cy="446039"/>
              <a:chOff x="794880" y="2678040"/>
              <a:chExt cx="400680" cy="446039"/>
            </a:xfrm>
          </p:grpSpPr>
          <p:sp>
            <p:nvSpPr>
              <p:cNvPr id="6" name="Freeform 5"/>
              <p:cNvSpPr/>
              <p:nvPr/>
            </p:nvSpPr>
            <p:spPr>
              <a:xfrm>
                <a:off x="822240" y="2678040"/>
                <a:ext cx="373320" cy="376200"/>
              </a:xfrm>
              <a:custGeom>
                <a:avLst>
                  <a:gd name="f0" fmla="val 9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7" name="Group 6"/>
              <p:cNvGrpSpPr/>
              <p:nvPr/>
            </p:nvGrpSpPr>
            <p:grpSpPr>
              <a:xfrm>
                <a:off x="794880" y="2678040"/>
                <a:ext cx="390960" cy="446039"/>
                <a:chOff x="794880" y="2678040"/>
                <a:chExt cx="390960" cy="446039"/>
              </a:xfrm>
            </p:grpSpPr>
            <p:sp>
              <p:nvSpPr>
                <p:cNvPr id="8" name="Freeform 7"/>
                <p:cNvSpPr/>
                <p:nvPr/>
              </p:nvSpPr>
              <p:spPr>
                <a:xfrm>
                  <a:off x="822240" y="2678040"/>
                  <a:ext cx="363600" cy="365040"/>
                </a:xfrm>
                <a:custGeom>
                  <a:avLst>
                    <a:gd name="f0" fmla="val 94"/>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9" name="Group 8"/>
                <p:cNvGrpSpPr/>
                <p:nvPr/>
              </p:nvGrpSpPr>
              <p:grpSpPr>
                <a:xfrm>
                  <a:off x="794880" y="2678040"/>
                  <a:ext cx="379800" cy="446039"/>
                  <a:chOff x="794880" y="2678040"/>
                  <a:chExt cx="379800" cy="446039"/>
                </a:xfrm>
              </p:grpSpPr>
              <p:sp>
                <p:nvSpPr>
                  <p:cNvPr id="10" name="Freeform 9"/>
                  <p:cNvSpPr/>
                  <p:nvPr/>
                </p:nvSpPr>
                <p:spPr>
                  <a:xfrm>
                    <a:off x="822240" y="2678040"/>
                    <a:ext cx="352440" cy="354240"/>
                  </a:xfrm>
                  <a:custGeom>
                    <a:avLst>
                      <a:gd name="f0" fmla="val 97"/>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1" name="Group 10"/>
                  <p:cNvGrpSpPr/>
                  <p:nvPr/>
                </p:nvGrpSpPr>
                <p:grpSpPr>
                  <a:xfrm>
                    <a:off x="794880" y="2678040"/>
                    <a:ext cx="372600" cy="446039"/>
                    <a:chOff x="794880" y="2678040"/>
                    <a:chExt cx="372600" cy="446039"/>
                  </a:xfrm>
                </p:grpSpPr>
                <p:sp>
                  <p:nvSpPr>
                    <p:cNvPr id="12" name="Freeform 11"/>
                    <p:cNvSpPr/>
                    <p:nvPr/>
                  </p:nvSpPr>
                  <p:spPr>
                    <a:xfrm>
                      <a:off x="822240" y="2678040"/>
                      <a:ext cx="341280" cy="344520"/>
                    </a:xfrm>
                    <a:custGeom>
                      <a:avLst>
                        <a:gd name="f0" fmla="val 1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3" name="Group 12"/>
                    <p:cNvGrpSpPr/>
                    <p:nvPr/>
                  </p:nvGrpSpPr>
                  <p:grpSpPr>
                    <a:xfrm>
                      <a:off x="794880" y="2678040"/>
                      <a:ext cx="372600" cy="446039"/>
                      <a:chOff x="794880" y="2678040"/>
                      <a:chExt cx="372600" cy="446039"/>
                    </a:xfrm>
                  </p:grpSpPr>
                  <p:sp>
                    <p:nvSpPr>
                      <p:cNvPr id="14" name="Freeform 13"/>
                      <p:cNvSpPr/>
                      <p:nvPr/>
                    </p:nvSpPr>
                    <p:spPr>
                      <a:xfrm>
                        <a:off x="822240" y="2678040"/>
                        <a:ext cx="336600" cy="339840"/>
                      </a:xfrm>
                      <a:custGeom>
                        <a:avLst>
                          <a:gd name="f0" fmla="val 101"/>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5" name="Group 14"/>
                      <p:cNvGrpSpPr/>
                      <p:nvPr/>
                    </p:nvGrpSpPr>
                    <p:grpSpPr>
                      <a:xfrm>
                        <a:off x="794880" y="2678040"/>
                        <a:ext cx="372600" cy="446039"/>
                        <a:chOff x="794880" y="2678040"/>
                        <a:chExt cx="372600" cy="446039"/>
                      </a:xfrm>
                    </p:grpSpPr>
                    <p:sp>
                      <p:nvSpPr>
                        <p:cNvPr id="16" name="Freeform 15"/>
                        <p:cNvSpPr/>
                        <p:nvPr/>
                      </p:nvSpPr>
                      <p:spPr>
                        <a:xfrm>
                          <a:off x="822240" y="2678040"/>
                          <a:ext cx="330120" cy="331920"/>
                        </a:xfrm>
                        <a:custGeom>
                          <a:avLst>
                            <a:gd name="f0" fmla="val 103"/>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7" name="Group 16"/>
                        <p:cNvGrpSpPr/>
                        <p:nvPr/>
                      </p:nvGrpSpPr>
                      <p:grpSpPr>
                        <a:xfrm>
                          <a:off x="794880" y="2678040"/>
                          <a:ext cx="372600" cy="446039"/>
                          <a:chOff x="794880" y="2678040"/>
                          <a:chExt cx="372600" cy="446039"/>
                        </a:xfrm>
                      </p:grpSpPr>
                      <p:sp>
                        <p:nvSpPr>
                          <p:cNvPr id="18" name="Freeform 17"/>
                          <p:cNvSpPr/>
                          <p:nvPr/>
                        </p:nvSpPr>
                        <p:spPr>
                          <a:xfrm>
                            <a:off x="822240" y="2678040"/>
                            <a:ext cx="324000" cy="325440"/>
                          </a:xfrm>
                          <a:custGeom>
                            <a:avLst>
                              <a:gd name="f0" fmla="val 105"/>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9" name="Group 18"/>
                          <p:cNvGrpSpPr/>
                          <p:nvPr/>
                        </p:nvGrpSpPr>
                        <p:grpSpPr>
                          <a:xfrm>
                            <a:off x="794880" y="2678040"/>
                            <a:ext cx="372600" cy="446039"/>
                            <a:chOff x="794880" y="2678040"/>
                            <a:chExt cx="372600" cy="446039"/>
                          </a:xfrm>
                        </p:grpSpPr>
                        <p:sp>
                          <p:nvSpPr>
                            <p:cNvPr id="20" name="Freeform 19"/>
                            <p:cNvSpPr/>
                            <p:nvPr/>
                          </p:nvSpPr>
                          <p:spPr>
                            <a:xfrm>
                              <a:off x="822240" y="2678040"/>
                              <a:ext cx="319320" cy="325440"/>
                            </a:xfrm>
                            <a:custGeom>
                              <a:avLst>
                                <a:gd name="f0" fmla="val 10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21" name="Group 20"/>
                            <p:cNvGrpSpPr/>
                            <p:nvPr/>
                          </p:nvGrpSpPr>
                          <p:grpSpPr>
                            <a:xfrm>
                              <a:off x="794880" y="2678040"/>
                              <a:ext cx="372600" cy="446039"/>
                              <a:chOff x="794880" y="2678040"/>
                              <a:chExt cx="372600" cy="446039"/>
                            </a:xfrm>
                          </p:grpSpPr>
                          <p:sp>
                            <p:nvSpPr>
                              <p:cNvPr id="22" name="Freeform 21"/>
                              <p:cNvSpPr/>
                              <p:nvPr/>
                            </p:nvSpPr>
                            <p:spPr>
                              <a:xfrm>
                                <a:off x="822240" y="2678040"/>
                                <a:ext cx="317520" cy="324000"/>
                              </a:xfrm>
                              <a:custGeom>
                                <a:avLst>
                                  <a:gd name="f0" fmla="val 10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23" name="Group 22"/>
                              <p:cNvGrpSpPr/>
                              <p:nvPr/>
                            </p:nvGrpSpPr>
                            <p:grpSpPr>
                              <a:xfrm>
                                <a:off x="794880" y="2678040"/>
                                <a:ext cx="372600" cy="446039"/>
                                <a:chOff x="794880" y="2678040"/>
                                <a:chExt cx="372600" cy="446039"/>
                              </a:xfrm>
                            </p:grpSpPr>
                            <p:sp>
                              <p:nvSpPr>
                                <p:cNvPr id="24" name="Freeform 23"/>
                                <p:cNvSpPr/>
                                <p:nvPr/>
                              </p:nvSpPr>
                              <p:spPr>
                                <a:xfrm>
                                  <a:off x="822240" y="2678040"/>
                                  <a:ext cx="317520" cy="322200"/>
                                </a:xfrm>
                                <a:custGeom>
                                  <a:avLst>
                                    <a:gd name="f0" fmla="val 10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sp>
                              <p:nvSpPr>
                                <p:cNvPr id="25" name="Freeform 24"/>
                                <p:cNvSpPr/>
                                <p:nvPr/>
                              </p:nvSpPr>
                              <p:spPr>
                                <a:xfrm>
                                  <a:off x="794880" y="2678040"/>
                                  <a:ext cx="372600" cy="446039"/>
                                </a:xfrm>
                                <a:custGeom>
                                  <a:avLst>
                                    <a:gd name="f0" fmla="val 10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t" anchorCtr="0" compatLnSpc="0">
                                  <a:spAutoFit/>
                                </a:bodyPr>
                                <a:lstStyle/>
                                <a:p>
                                  <a:pPr marL="0" marR="0" lvl="0" indent="0" algn="l" rtl="0" hangingPunct="1">
                                    <a:lnSpc>
                                      <a:spcPct val="93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r>
                                    <a:rPr lang="en-GB" sz="2000" b="0" i="0" u="none" strike="noStrike" baseline="0">
                                      <a:ln>
                                        <a:noFill/>
                                      </a:ln>
                                      <a:solidFill>
                                        <a:srgbClr val="000000"/>
                                      </a:solidFill>
                                      <a:latin typeface="Times New Roman" pitchFamily="18"/>
                                      <a:ea typeface="AR PL ShanHeiSun Uni" pitchFamily="2"/>
                                      <a:cs typeface="Tahoma" pitchFamily="2"/>
                                    </a:rPr>
                                    <a:t>   </a:t>
                                  </a:r>
                                </a:p>
                              </p:txBody>
                            </p:sp>
                          </p:grpSp>
                        </p:grpSp>
                      </p:grpSp>
                    </p:grpSp>
                  </p:grpSp>
                </p:grpSp>
              </p:grpSp>
            </p:grpSp>
          </p:grpSp>
        </p:grpSp>
      </p:grpSp>
      <p:grpSp>
        <p:nvGrpSpPr>
          <p:cNvPr id="26" name="Group 25"/>
          <p:cNvGrpSpPr/>
          <p:nvPr/>
        </p:nvGrpSpPr>
        <p:grpSpPr>
          <a:xfrm>
            <a:off x="1343520" y="3809880"/>
            <a:ext cx="415439" cy="446039"/>
            <a:chOff x="1343520" y="3809880"/>
            <a:chExt cx="415439" cy="446039"/>
          </a:xfrm>
        </p:grpSpPr>
        <p:sp>
          <p:nvSpPr>
            <p:cNvPr id="27" name="Freeform 26"/>
            <p:cNvSpPr/>
            <p:nvPr/>
          </p:nvSpPr>
          <p:spPr>
            <a:xfrm>
              <a:off x="1371599" y="3809880"/>
              <a:ext cx="387360" cy="390600"/>
            </a:xfrm>
            <a:custGeom>
              <a:avLst>
                <a:gd name="f0" fmla="val 8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w="9360">
              <a:solidFill>
                <a:srgbClr val="000000"/>
              </a:solidFill>
              <a:prstDash val="solid"/>
              <a:miter/>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28" name="Group 27"/>
            <p:cNvGrpSpPr/>
            <p:nvPr/>
          </p:nvGrpSpPr>
          <p:grpSpPr>
            <a:xfrm>
              <a:off x="1343520" y="3809880"/>
              <a:ext cx="401039" cy="446039"/>
              <a:chOff x="1343520" y="3809880"/>
              <a:chExt cx="401039" cy="446039"/>
            </a:xfrm>
          </p:grpSpPr>
          <p:sp>
            <p:nvSpPr>
              <p:cNvPr id="29" name="Freeform 28"/>
              <p:cNvSpPr/>
              <p:nvPr/>
            </p:nvSpPr>
            <p:spPr>
              <a:xfrm>
                <a:off x="1371599" y="3809880"/>
                <a:ext cx="372960" cy="376200"/>
              </a:xfrm>
              <a:custGeom>
                <a:avLst>
                  <a:gd name="f0" fmla="val 9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30" name="Group 29"/>
              <p:cNvGrpSpPr/>
              <p:nvPr/>
            </p:nvGrpSpPr>
            <p:grpSpPr>
              <a:xfrm>
                <a:off x="1343520" y="3809880"/>
                <a:ext cx="388438" cy="446039"/>
                <a:chOff x="1343520" y="3809880"/>
                <a:chExt cx="388438" cy="446039"/>
              </a:xfrm>
            </p:grpSpPr>
            <p:sp>
              <p:nvSpPr>
                <p:cNvPr id="31" name="Freeform 30"/>
                <p:cNvSpPr/>
                <p:nvPr/>
              </p:nvSpPr>
              <p:spPr>
                <a:xfrm>
                  <a:off x="1371599" y="3809880"/>
                  <a:ext cx="360359" cy="366839"/>
                </a:xfrm>
                <a:custGeom>
                  <a:avLst>
                    <a:gd name="f0" fmla="val 95"/>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32" name="Group 31"/>
                <p:cNvGrpSpPr/>
                <p:nvPr/>
              </p:nvGrpSpPr>
              <p:grpSpPr>
                <a:xfrm>
                  <a:off x="1343520" y="3809880"/>
                  <a:ext cx="380519" cy="446039"/>
                  <a:chOff x="1343520" y="3809880"/>
                  <a:chExt cx="380519" cy="446039"/>
                </a:xfrm>
              </p:grpSpPr>
              <p:sp>
                <p:nvSpPr>
                  <p:cNvPr id="33" name="Freeform 32"/>
                  <p:cNvSpPr/>
                  <p:nvPr/>
                </p:nvSpPr>
                <p:spPr>
                  <a:xfrm>
                    <a:off x="1371599" y="3809880"/>
                    <a:ext cx="352440" cy="357480"/>
                  </a:xfrm>
                  <a:custGeom>
                    <a:avLst>
                      <a:gd name="f0" fmla="val 97"/>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34" name="Group 33"/>
                  <p:cNvGrpSpPr/>
                  <p:nvPr/>
                </p:nvGrpSpPr>
                <p:grpSpPr>
                  <a:xfrm>
                    <a:off x="1343520" y="3809880"/>
                    <a:ext cx="372600" cy="446039"/>
                    <a:chOff x="1343520" y="3809880"/>
                    <a:chExt cx="372600" cy="446039"/>
                  </a:xfrm>
                </p:grpSpPr>
                <p:sp>
                  <p:nvSpPr>
                    <p:cNvPr id="35" name="Freeform 34"/>
                    <p:cNvSpPr/>
                    <p:nvPr/>
                  </p:nvSpPr>
                  <p:spPr>
                    <a:xfrm>
                      <a:off x="1371599" y="3809880"/>
                      <a:ext cx="343080" cy="347760"/>
                    </a:xfrm>
                    <a:custGeom>
                      <a:avLst>
                        <a:gd name="f0" fmla="val 1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36" name="Group 35"/>
                    <p:cNvGrpSpPr/>
                    <p:nvPr/>
                  </p:nvGrpSpPr>
                  <p:grpSpPr>
                    <a:xfrm>
                      <a:off x="1343520" y="3809880"/>
                      <a:ext cx="372600" cy="446039"/>
                      <a:chOff x="1343520" y="3809880"/>
                      <a:chExt cx="372600" cy="446039"/>
                    </a:xfrm>
                  </p:grpSpPr>
                  <p:sp>
                    <p:nvSpPr>
                      <p:cNvPr id="37" name="Freeform 36"/>
                      <p:cNvSpPr/>
                      <p:nvPr/>
                    </p:nvSpPr>
                    <p:spPr>
                      <a:xfrm>
                        <a:off x="1371599" y="3809880"/>
                        <a:ext cx="336600" cy="339840"/>
                      </a:xfrm>
                      <a:custGeom>
                        <a:avLst>
                          <a:gd name="f0" fmla="val 101"/>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38" name="Group 37"/>
                      <p:cNvGrpSpPr/>
                      <p:nvPr/>
                    </p:nvGrpSpPr>
                    <p:grpSpPr>
                      <a:xfrm>
                        <a:off x="1343520" y="3809880"/>
                        <a:ext cx="372600" cy="446039"/>
                        <a:chOff x="1343520" y="3809880"/>
                        <a:chExt cx="372600" cy="446039"/>
                      </a:xfrm>
                    </p:grpSpPr>
                    <p:sp>
                      <p:nvSpPr>
                        <p:cNvPr id="39" name="Freeform 38"/>
                        <p:cNvSpPr/>
                        <p:nvPr/>
                      </p:nvSpPr>
                      <p:spPr>
                        <a:xfrm>
                          <a:off x="1371599" y="3809880"/>
                          <a:ext cx="330120" cy="333360"/>
                        </a:xfrm>
                        <a:custGeom>
                          <a:avLst>
                            <a:gd name="f0" fmla="val 103"/>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40" name="Group 39"/>
                        <p:cNvGrpSpPr/>
                        <p:nvPr/>
                      </p:nvGrpSpPr>
                      <p:grpSpPr>
                        <a:xfrm>
                          <a:off x="1343520" y="3809880"/>
                          <a:ext cx="372600" cy="446039"/>
                          <a:chOff x="1343520" y="3809880"/>
                          <a:chExt cx="372600" cy="446039"/>
                        </a:xfrm>
                      </p:grpSpPr>
                      <p:sp>
                        <p:nvSpPr>
                          <p:cNvPr id="41" name="Freeform 40"/>
                          <p:cNvSpPr/>
                          <p:nvPr/>
                        </p:nvSpPr>
                        <p:spPr>
                          <a:xfrm>
                            <a:off x="1371599" y="3809880"/>
                            <a:ext cx="324000" cy="327240"/>
                          </a:xfrm>
                          <a:custGeom>
                            <a:avLst>
                              <a:gd name="f0" fmla="val 105"/>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42" name="Group 41"/>
                          <p:cNvGrpSpPr/>
                          <p:nvPr/>
                        </p:nvGrpSpPr>
                        <p:grpSpPr>
                          <a:xfrm>
                            <a:off x="1343520" y="3809880"/>
                            <a:ext cx="372600" cy="446039"/>
                            <a:chOff x="1343520" y="3809880"/>
                            <a:chExt cx="372600" cy="446039"/>
                          </a:xfrm>
                        </p:grpSpPr>
                        <p:sp>
                          <p:nvSpPr>
                            <p:cNvPr id="43" name="Freeform 42"/>
                            <p:cNvSpPr/>
                            <p:nvPr/>
                          </p:nvSpPr>
                          <p:spPr>
                            <a:xfrm>
                              <a:off x="1371599" y="3809880"/>
                              <a:ext cx="318960" cy="324000"/>
                            </a:xfrm>
                            <a:custGeom>
                              <a:avLst>
                                <a:gd name="f0" fmla="val 10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44" name="Group 43"/>
                            <p:cNvGrpSpPr/>
                            <p:nvPr/>
                          </p:nvGrpSpPr>
                          <p:grpSpPr>
                            <a:xfrm>
                              <a:off x="1343520" y="3809880"/>
                              <a:ext cx="372600" cy="446039"/>
                              <a:chOff x="1343520" y="3809880"/>
                              <a:chExt cx="372600" cy="446039"/>
                            </a:xfrm>
                          </p:grpSpPr>
                          <p:sp>
                            <p:nvSpPr>
                              <p:cNvPr id="45" name="Freeform 44"/>
                              <p:cNvSpPr/>
                              <p:nvPr/>
                            </p:nvSpPr>
                            <p:spPr>
                              <a:xfrm>
                                <a:off x="1371599" y="3809880"/>
                                <a:ext cx="317520" cy="322560"/>
                              </a:xfrm>
                              <a:custGeom>
                                <a:avLst>
                                  <a:gd name="f0" fmla="val 10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46" name="Group 45"/>
                              <p:cNvGrpSpPr/>
                              <p:nvPr/>
                            </p:nvGrpSpPr>
                            <p:grpSpPr>
                              <a:xfrm>
                                <a:off x="1343520" y="3809880"/>
                                <a:ext cx="372600" cy="446039"/>
                                <a:chOff x="1343520" y="3809880"/>
                                <a:chExt cx="372600" cy="446039"/>
                              </a:xfrm>
                            </p:grpSpPr>
                            <p:sp>
                              <p:nvSpPr>
                                <p:cNvPr id="47" name="Freeform 46"/>
                                <p:cNvSpPr/>
                                <p:nvPr/>
                              </p:nvSpPr>
                              <p:spPr>
                                <a:xfrm>
                                  <a:off x="1371599" y="3809880"/>
                                  <a:ext cx="316080" cy="322560"/>
                                </a:xfrm>
                                <a:custGeom>
                                  <a:avLst>
                                    <a:gd name="f0" fmla="val 109"/>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sp>
                              <p:nvSpPr>
                                <p:cNvPr id="48" name="Freeform 47"/>
                                <p:cNvSpPr/>
                                <p:nvPr/>
                              </p:nvSpPr>
                              <p:spPr>
                                <a:xfrm>
                                  <a:off x="1343520" y="3809880"/>
                                  <a:ext cx="372600" cy="446039"/>
                                </a:xfrm>
                                <a:custGeom>
                                  <a:avLst>
                                    <a:gd name="f0" fmla="val 109"/>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t" anchorCtr="0" compatLnSpc="0">
                                  <a:spAutoFit/>
                                </a:bodyPr>
                                <a:lstStyle/>
                                <a:p>
                                  <a:pPr marL="0" marR="0" lvl="0" indent="0" algn="l" rtl="0" hangingPunct="1">
                                    <a:lnSpc>
                                      <a:spcPct val="93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r>
                                    <a:rPr lang="en-GB" sz="2000" b="0" i="0" u="none" strike="noStrike" baseline="0">
                                      <a:ln>
                                        <a:noFill/>
                                      </a:ln>
                                      <a:solidFill>
                                        <a:srgbClr val="000000"/>
                                      </a:solidFill>
                                      <a:latin typeface="Times New Roman" pitchFamily="18"/>
                                      <a:ea typeface="AR PL ShanHeiSun Uni" pitchFamily="2"/>
                                      <a:cs typeface="Tahoma" pitchFamily="2"/>
                                    </a:rPr>
                                    <a:t>   </a:t>
                                  </a:r>
                                </a:p>
                              </p:txBody>
                            </p:sp>
                          </p:grpSp>
                        </p:grpSp>
                      </p:grpSp>
                    </p:grpSp>
                  </p:grpSp>
                </p:grpSp>
              </p:grpSp>
            </p:grpSp>
          </p:grpSp>
        </p:grpSp>
      </p:grpSp>
      <p:grpSp>
        <p:nvGrpSpPr>
          <p:cNvPr id="49" name="Group 48"/>
          <p:cNvGrpSpPr/>
          <p:nvPr/>
        </p:nvGrpSpPr>
        <p:grpSpPr>
          <a:xfrm>
            <a:off x="3018960" y="3733920"/>
            <a:ext cx="416520" cy="446039"/>
            <a:chOff x="3018960" y="3733920"/>
            <a:chExt cx="416520" cy="446039"/>
          </a:xfrm>
        </p:grpSpPr>
        <p:sp>
          <p:nvSpPr>
            <p:cNvPr id="50" name="Freeform 49"/>
            <p:cNvSpPr/>
            <p:nvPr/>
          </p:nvSpPr>
          <p:spPr>
            <a:xfrm>
              <a:off x="3048120" y="3733920"/>
              <a:ext cx="387360" cy="390240"/>
            </a:xfrm>
            <a:custGeom>
              <a:avLst>
                <a:gd name="f0" fmla="val 8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w="9360">
              <a:solidFill>
                <a:srgbClr val="000000"/>
              </a:solidFill>
              <a:prstDash val="solid"/>
              <a:miter/>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51" name="Group 50"/>
            <p:cNvGrpSpPr/>
            <p:nvPr/>
          </p:nvGrpSpPr>
          <p:grpSpPr>
            <a:xfrm>
              <a:off x="3018960" y="3733920"/>
              <a:ext cx="402120" cy="446039"/>
              <a:chOff x="3018960" y="3733920"/>
              <a:chExt cx="402120" cy="446039"/>
            </a:xfrm>
          </p:grpSpPr>
          <p:sp>
            <p:nvSpPr>
              <p:cNvPr id="52" name="Freeform 51"/>
              <p:cNvSpPr/>
              <p:nvPr/>
            </p:nvSpPr>
            <p:spPr>
              <a:xfrm>
                <a:off x="3048120" y="3733920"/>
                <a:ext cx="372960" cy="376200"/>
              </a:xfrm>
              <a:custGeom>
                <a:avLst>
                  <a:gd name="f0" fmla="val 9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53" name="Group 52"/>
              <p:cNvGrpSpPr/>
              <p:nvPr/>
            </p:nvGrpSpPr>
            <p:grpSpPr>
              <a:xfrm>
                <a:off x="3018960" y="3733920"/>
                <a:ext cx="389519" cy="446039"/>
                <a:chOff x="3018960" y="3733920"/>
                <a:chExt cx="389519" cy="446039"/>
              </a:xfrm>
            </p:grpSpPr>
            <p:sp>
              <p:nvSpPr>
                <p:cNvPr id="54" name="Freeform 53"/>
                <p:cNvSpPr/>
                <p:nvPr/>
              </p:nvSpPr>
              <p:spPr>
                <a:xfrm>
                  <a:off x="3048120" y="3733920"/>
                  <a:ext cx="360359" cy="363239"/>
                </a:xfrm>
                <a:custGeom>
                  <a:avLst>
                    <a:gd name="f0" fmla="val 95"/>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55" name="Group 54"/>
                <p:cNvGrpSpPr/>
                <p:nvPr/>
              </p:nvGrpSpPr>
              <p:grpSpPr>
                <a:xfrm>
                  <a:off x="3018960" y="3733920"/>
                  <a:ext cx="378360" cy="446039"/>
                  <a:chOff x="3018960" y="3733920"/>
                  <a:chExt cx="378360" cy="446039"/>
                </a:xfrm>
              </p:grpSpPr>
              <p:sp>
                <p:nvSpPr>
                  <p:cNvPr id="56" name="Freeform 55"/>
                  <p:cNvSpPr/>
                  <p:nvPr/>
                </p:nvSpPr>
                <p:spPr>
                  <a:xfrm>
                    <a:off x="3048120" y="3733920"/>
                    <a:ext cx="349200" cy="352440"/>
                  </a:xfrm>
                  <a:custGeom>
                    <a:avLst>
                      <a:gd name="f0" fmla="val 9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57" name="Group 56"/>
                  <p:cNvGrpSpPr/>
                  <p:nvPr/>
                </p:nvGrpSpPr>
                <p:grpSpPr>
                  <a:xfrm>
                    <a:off x="3018960" y="3733920"/>
                    <a:ext cx="372600" cy="446039"/>
                    <a:chOff x="3018960" y="3733920"/>
                    <a:chExt cx="372600" cy="446039"/>
                  </a:xfrm>
                </p:grpSpPr>
                <p:sp>
                  <p:nvSpPr>
                    <p:cNvPr id="58" name="Freeform 57"/>
                    <p:cNvSpPr/>
                    <p:nvPr/>
                  </p:nvSpPr>
                  <p:spPr>
                    <a:xfrm>
                      <a:off x="3048120" y="3733920"/>
                      <a:ext cx="339480" cy="344520"/>
                    </a:xfrm>
                    <a:custGeom>
                      <a:avLst>
                        <a:gd name="f0" fmla="val 1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59" name="Group 58"/>
                    <p:cNvGrpSpPr/>
                    <p:nvPr/>
                  </p:nvGrpSpPr>
                  <p:grpSpPr>
                    <a:xfrm>
                      <a:off x="3018960" y="3733920"/>
                      <a:ext cx="372600" cy="446039"/>
                      <a:chOff x="3018960" y="3733920"/>
                      <a:chExt cx="372600" cy="446039"/>
                    </a:xfrm>
                  </p:grpSpPr>
                  <p:sp>
                    <p:nvSpPr>
                      <p:cNvPr id="60" name="Freeform 59"/>
                      <p:cNvSpPr/>
                      <p:nvPr/>
                    </p:nvSpPr>
                    <p:spPr>
                      <a:xfrm>
                        <a:off x="3048120" y="3733920"/>
                        <a:ext cx="333360" cy="336600"/>
                      </a:xfrm>
                      <a:custGeom>
                        <a:avLst>
                          <a:gd name="f0" fmla="val 10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61" name="Group 60"/>
                      <p:cNvGrpSpPr/>
                      <p:nvPr/>
                    </p:nvGrpSpPr>
                    <p:grpSpPr>
                      <a:xfrm>
                        <a:off x="3018960" y="3733920"/>
                        <a:ext cx="372600" cy="446039"/>
                        <a:chOff x="3018960" y="3733920"/>
                        <a:chExt cx="372600" cy="446039"/>
                      </a:xfrm>
                    </p:grpSpPr>
                    <p:sp>
                      <p:nvSpPr>
                        <p:cNvPr id="62" name="Freeform 61"/>
                        <p:cNvSpPr/>
                        <p:nvPr/>
                      </p:nvSpPr>
                      <p:spPr>
                        <a:xfrm>
                          <a:off x="3048120" y="3733920"/>
                          <a:ext cx="328320" cy="330120"/>
                        </a:xfrm>
                        <a:custGeom>
                          <a:avLst>
                            <a:gd name="f0" fmla="val 104"/>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63" name="Group 62"/>
                        <p:cNvGrpSpPr/>
                        <p:nvPr/>
                      </p:nvGrpSpPr>
                      <p:grpSpPr>
                        <a:xfrm>
                          <a:off x="3018960" y="3733920"/>
                          <a:ext cx="372600" cy="446039"/>
                          <a:chOff x="3018960" y="3733920"/>
                          <a:chExt cx="372600" cy="446039"/>
                        </a:xfrm>
                      </p:grpSpPr>
                      <p:sp>
                        <p:nvSpPr>
                          <p:cNvPr id="64" name="Freeform 63"/>
                          <p:cNvSpPr/>
                          <p:nvPr/>
                        </p:nvSpPr>
                        <p:spPr>
                          <a:xfrm>
                            <a:off x="3048120" y="3733920"/>
                            <a:ext cx="322200" cy="323640"/>
                          </a:xfrm>
                          <a:custGeom>
                            <a:avLst>
                              <a:gd name="f0" fmla="val 10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65" name="Group 64"/>
                          <p:cNvGrpSpPr/>
                          <p:nvPr/>
                        </p:nvGrpSpPr>
                        <p:grpSpPr>
                          <a:xfrm>
                            <a:off x="3018960" y="3733920"/>
                            <a:ext cx="372600" cy="446039"/>
                            <a:chOff x="3018960" y="3733920"/>
                            <a:chExt cx="372600" cy="446039"/>
                          </a:xfrm>
                        </p:grpSpPr>
                        <p:sp>
                          <p:nvSpPr>
                            <p:cNvPr id="66" name="Freeform 65"/>
                            <p:cNvSpPr/>
                            <p:nvPr/>
                          </p:nvSpPr>
                          <p:spPr>
                            <a:xfrm>
                              <a:off x="3048120" y="3733920"/>
                              <a:ext cx="318960" cy="318960"/>
                            </a:xfrm>
                            <a:custGeom>
                              <a:avLst>
                                <a:gd name="f0" fmla="val 10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67" name="Group 66"/>
                            <p:cNvGrpSpPr/>
                            <p:nvPr/>
                          </p:nvGrpSpPr>
                          <p:grpSpPr>
                            <a:xfrm>
                              <a:off x="3018960" y="3733920"/>
                              <a:ext cx="372600" cy="446039"/>
                              <a:chOff x="3018960" y="3733920"/>
                              <a:chExt cx="372600" cy="446039"/>
                            </a:xfrm>
                          </p:grpSpPr>
                          <p:sp>
                            <p:nvSpPr>
                              <p:cNvPr id="68" name="Freeform 67"/>
                              <p:cNvSpPr/>
                              <p:nvPr/>
                            </p:nvSpPr>
                            <p:spPr>
                              <a:xfrm>
                                <a:off x="3048120" y="3733920"/>
                                <a:ext cx="317520" cy="317520"/>
                              </a:xfrm>
                              <a:custGeom>
                                <a:avLst>
                                  <a:gd name="f0" fmla="val 10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69" name="Group 68"/>
                              <p:cNvGrpSpPr/>
                              <p:nvPr/>
                            </p:nvGrpSpPr>
                            <p:grpSpPr>
                              <a:xfrm>
                                <a:off x="3018960" y="3733920"/>
                                <a:ext cx="372600" cy="446039"/>
                                <a:chOff x="3018960" y="3733920"/>
                                <a:chExt cx="372600" cy="446039"/>
                              </a:xfrm>
                            </p:grpSpPr>
                            <p:sp>
                              <p:nvSpPr>
                                <p:cNvPr id="70" name="Freeform 69"/>
                                <p:cNvSpPr/>
                                <p:nvPr/>
                              </p:nvSpPr>
                              <p:spPr>
                                <a:xfrm>
                                  <a:off x="3048120" y="3733920"/>
                                  <a:ext cx="315720" cy="317520"/>
                                </a:xfrm>
                                <a:custGeom>
                                  <a:avLst>
                                    <a:gd name="f0" fmla="val 109"/>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sp>
                              <p:nvSpPr>
                                <p:cNvPr id="71" name="Freeform 70"/>
                                <p:cNvSpPr/>
                                <p:nvPr/>
                              </p:nvSpPr>
                              <p:spPr>
                                <a:xfrm>
                                  <a:off x="3018960" y="3733920"/>
                                  <a:ext cx="372600" cy="446039"/>
                                </a:xfrm>
                                <a:custGeom>
                                  <a:avLst>
                                    <a:gd name="f0" fmla="val 109"/>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t" anchorCtr="0" compatLnSpc="0">
                                  <a:spAutoFit/>
                                </a:bodyPr>
                                <a:lstStyle/>
                                <a:p>
                                  <a:pPr marL="0" marR="0" lvl="0" indent="0" algn="l" rtl="0" hangingPunct="1">
                                    <a:lnSpc>
                                      <a:spcPct val="93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r>
                                    <a:rPr lang="en-GB" sz="2000" b="0" i="0" u="none" strike="noStrike" baseline="0">
                                      <a:ln>
                                        <a:noFill/>
                                      </a:ln>
                                      <a:solidFill>
                                        <a:srgbClr val="000000"/>
                                      </a:solidFill>
                                      <a:latin typeface="Times New Roman" pitchFamily="18"/>
                                      <a:ea typeface="AR PL ShanHeiSun Uni" pitchFamily="2"/>
                                      <a:cs typeface="Tahoma" pitchFamily="2"/>
                                    </a:rPr>
                                    <a:t>   </a:t>
                                  </a:r>
                                </a:p>
                              </p:txBody>
                            </p:sp>
                          </p:grpSp>
                        </p:grpSp>
                      </p:grpSp>
                    </p:grpSp>
                  </p:grpSp>
                </p:grpSp>
              </p:grpSp>
            </p:grpSp>
          </p:grpSp>
        </p:grpSp>
      </p:grpSp>
      <p:grpSp>
        <p:nvGrpSpPr>
          <p:cNvPr id="72" name="Group 71"/>
          <p:cNvGrpSpPr/>
          <p:nvPr/>
        </p:nvGrpSpPr>
        <p:grpSpPr>
          <a:xfrm>
            <a:off x="2407680" y="2666880"/>
            <a:ext cx="348120" cy="446039"/>
            <a:chOff x="2407680" y="2666880"/>
            <a:chExt cx="348120" cy="446039"/>
          </a:xfrm>
        </p:grpSpPr>
        <p:sp>
          <p:nvSpPr>
            <p:cNvPr id="73" name="Freeform 72"/>
            <p:cNvSpPr/>
            <p:nvPr/>
          </p:nvSpPr>
          <p:spPr>
            <a:xfrm>
              <a:off x="2438280" y="2666880"/>
              <a:ext cx="317520" cy="390600"/>
            </a:xfrm>
            <a:custGeom>
              <a:avLst>
                <a:gd name="f0" fmla="val 10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w="9360">
              <a:solidFill>
                <a:srgbClr val="000000"/>
              </a:solidFill>
              <a:prstDash val="solid"/>
              <a:miter/>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74" name="Group 73"/>
            <p:cNvGrpSpPr/>
            <p:nvPr/>
          </p:nvGrpSpPr>
          <p:grpSpPr>
            <a:xfrm>
              <a:off x="2407680" y="2666880"/>
              <a:ext cx="334080" cy="446039"/>
              <a:chOff x="2407680" y="2666880"/>
              <a:chExt cx="334080" cy="446039"/>
            </a:xfrm>
          </p:grpSpPr>
          <p:sp>
            <p:nvSpPr>
              <p:cNvPr id="75" name="Freeform 74"/>
              <p:cNvSpPr/>
              <p:nvPr/>
            </p:nvSpPr>
            <p:spPr>
              <a:xfrm>
                <a:off x="2438280" y="2666880"/>
                <a:ext cx="303480" cy="376200"/>
              </a:xfrm>
              <a:custGeom>
                <a:avLst>
                  <a:gd name="f0" fmla="val 113"/>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76" name="Group 75"/>
              <p:cNvGrpSpPr/>
              <p:nvPr/>
            </p:nvGrpSpPr>
            <p:grpSpPr>
              <a:xfrm>
                <a:off x="2407680" y="2666880"/>
                <a:ext cx="324360" cy="446039"/>
                <a:chOff x="2407680" y="2666880"/>
                <a:chExt cx="324360" cy="446039"/>
              </a:xfrm>
            </p:grpSpPr>
            <p:sp>
              <p:nvSpPr>
                <p:cNvPr id="77" name="Freeform 76"/>
                <p:cNvSpPr/>
                <p:nvPr/>
              </p:nvSpPr>
              <p:spPr>
                <a:xfrm>
                  <a:off x="2438280" y="2666880"/>
                  <a:ext cx="293760" cy="366839"/>
                </a:xfrm>
                <a:custGeom>
                  <a:avLst>
                    <a:gd name="f0" fmla="val 117"/>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78" name="Group 77"/>
                <p:cNvGrpSpPr/>
                <p:nvPr/>
              </p:nvGrpSpPr>
              <p:grpSpPr>
                <a:xfrm>
                  <a:off x="2407680" y="2666880"/>
                  <a:ext cx="313200" cy="446039"/>
                  <a:chOff x="2407680" y="2666880"/>
                  <a:chExt cx="313200" cy="446039"/>
                </a:xfrm>
              </p:grpSpPr>
              <p:sp>
                <p:nvSpPr>
                  <p:cNvPr id="79" name="Freeform 78"/>
                  <p:cNvSpPr/>
                  <p:nvPr/>
                </p:nvSpPr>
                <p:spPr>
                  <a:xfrm>
                    <a:off x="2438280" y="2666880"/>
                    <a:ext cx="282600" cy="357480"/>
                  </a:xfrm>
                  <a:custGeom>
                    <a:avLst>
                      <a:gd name="f0" fmla="val 121"/>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80" name="Group 79"/>
                  <p:cNvGrpSpPr/>
                  <p:nvPr/>
                </p:nvGrpSpPr>
                <p:grpSpPr>
                  <a:xfrm>
                    <a:off x="2407680" y="2666880"/>
                    <a:ext cx="308880" cy="446039"/>
                    <a:chOff x="2407680" y="2666880"/>
                    <a:chExt cx="308880" cy="446039"/>
                  </a:xfrm>
                </p:grpSpPr>
                <p:sp>
                  <p:nvSpPr>
                    <p:cNvPr id="81" name="Freeform 80"/>
                    <p:cNvSpPr/>
                    <p:nvPr/>
                  </p:nvSpPr>
                  <p:spPr>
                    <a:xfrm>
                      <a:off x="2438280" y="2666880"/>
                      <a:ext cx="273240" cy="347760"/>
                    </a:xfrm>
                    <a:custGeom>
                      <a:avLst>
                        <a:gd name="f0" fmla="val 125"/>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82" name="Group 81"/>
                    <p:cNvGrpSpPr/>
                    <p:nvPr/>
                  </p:nvGrpSpPr>
                  <p:grpSpPr>
                    <a:xfrm>
                      <a:off x="2407680" y="2666880"/>
                      <a:ext cx="308880" cy="446039"/>
                      <a:chOff x="2407680" y="2666880"/>
                      <a:chExt cx="308880" cy="446039"/>
                    </a:xfrm>
                  </p:grpSpPr>
                  <p:sp>
                    <p:nvSpPr>
                      <p:cNvPr id="83" name="Freeform 82"/>
                      <p:cNvSpPr/>
                      <p:nvPr/>
                    </p:nvSpPr>
                    <p:spPr>
                      <a:xfrm>
                        <a:off x="2438280" y="2666880"/>
                        <a:ext cx="263520" cy="339840"/>
                      </a:xfrm>
                      <a:custGeom>
                        <a:avLst>
                          <a:gd name="f0" fmla="val 13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84" name="Group 83"/>
                      <p:cNvGrpSpPr/>
                      <p:nvPr/>
                    </p:nvGrpSpPr>
                    <p:grpSpPr>
                      <a:xfrm>
                        <a:off x="2407680" y="2666880"/>
                        <a:ext cx="308880" cy="446039"/>
                        <a:chOff x="2407680" y="2666880"/>
                        <a:chExt cx="308880" cy="446039"/>
                      </a:xfrm>
                    </p:grpSpPr>
                    <p:sp>
                      <p:nvSpPr>
                        <p:cNvPr id="85" name="Freeform 84"/>
                        <p:cNvSpPr/>
                        <p:nvPr/>
                      </p:nvSpPr>
                      <p:spPr>
                        <a:xfrm>
                          <a:off x="2438280" y="2666880"/>
                          <a:ext cx="257400" cy="333360"/>
                        </a:xfrm>
                        <a:custGeom>
                          <a:avLst>
                            <a:gd name="f0" fmla="val 133"/>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86" name="Group 85"/>
                        <p:cNvGrpSpPr/>
                        <p:nvPr/>
                      </p:nvGrpSpPr>
                      <p:grpSpPr>
                        <a:xfrm>
                          <a:off x="2407680" y="2666880"/>
                          <a:ext cx="308880" cy="446039"/>
                          <a:chOff x="2407680" y="2666880"/>
                          <a:chExt cx="308880" cy="446039"/>
                        </a:xfrm>
                      </p:grpSpPr>
                      <p:sp>
                        <p:nvSpPr>
                          <p:cNvPr id="87" name="Freeform 86"/>
                          <p:cNvSpPr/>
                          <p:nvPr/>
                        </p:nvSpPr>
                        <p:spPr>
                          <a:xfrm>
                            <a:off x="2438280" y="2666880"/>
                            <a:ext cx="252360" cy="327240"/>
                          </a:xfrm>
                          <a:custGeom>
                            <a:avLst>
                              <a:gd name="f0" fmla="val 13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88" name="Group 87"/>
                          <p:cNvGrpSpPr/>
                          <p:nvPr/>
                        </p:nvGrpSpPr>
                        <p:grpSpPr>
                          <a:xfrm>
                            <a:off x="2407680" y="2666880"/>
                            <a:ext cx="308880" cy="446039"/>
                            <a:chOff x="2407680" y="2666880"/>
                            <a:chExt cx="308880" cy="446039"/>
                          </a:xfrm>
                        </p:grpSpPr>
                        <p:sp>
                          <p:nvSpPr>
                            <p:cNvPr id="89" name="Freeform 88"/>
                            <p:cNvSpPr/>
                            <p:nvPr/>
                          </p:nvSpPr>
                          <p:spPr>
                            <a:xfrm>
                              <a:off x="2438280" y="2666880"/>
                              <a:ext cx="249480" cy="324000"/>
                            </a:xfrm>
                            <a:custGeom>
                              <a:avLst>
                                <a:gd name="f0" fmla="val 13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90" name="Group 89"/>
                            <p:cNvGrpSpPr/>
                            <p:nvPr/>
                          </p:nvGrpSpPr>
                          <p:grpSpPr>
                            <a:xfrm>
                              <a:off x="2407680" y="2666880"/>
                              <a:ext cx="308880" cy="446039"/>
                              <a:chOff x="2407680" y="2666880"/>
                              <a:chExt cx="308880" cy="446039"/>
                            </a:xfrm>
                          </p:grpSpPr>
                          <p:sp>
                            <p:nvSpPr>
                              <p:cNvPr id="91" name="Freeform 90"/>
                              <p:cNvSpPr/>
                              <p:nvPr/>
                            </p:nvSpPr>
                            <p:spPr>
                              <a:xfrm>
                                <a:off x="2438280" y="2666880"/>
                                <a:ext cx="247680" cy="322560"/>
                              </a:xfrm>
                              <a:custGeom>
                                <a:avLst>
                                  <a:gd name="f0" fmla="val 13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92" name="Group 91"/>
                              <p:cNvGrpSpPr/>
                              <p:nvPr/>
                            </p:nvGrpSpPr>
                            <p:grpSpPr>
                              <a:xfrm>
                                <a:off x="2407680" y="2666880"/>
                                <a:ext cx="308880" cy="446039"/>
                                <a:chOff x="2407680" y="2666880"/>
                                <a:chExt cx="308880" cy="446039"/>
                              </a:xfrm>
                            </p:grpSpPr>
                            <p:sp>
                              <p:nvSpPr>
                                <p:cNvPr id="93" name="Freeform 92"/>
                                <p:cNvSpPr/>
                                <p:nvPr/>
                              </p:nvSpPr>
                              <p:spPr>
                                <a:xfrm>
                                  <a:off x="2438280" y="2666880"/>
                                  <a:ext cx="247680" cy="322560"/>
                                </a:xfrm>
                                <a:custGeom>
                                  <a:avLst>
                                    <a:gd name="f0" fmla="val 13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sp>
                              <p:nvSpPr>
                                <p:cNvPr id="94" name="Freeform 93"/>
                                <p:cNvSpPr/>
                                <p:nvPr/>
                              </p:nvSpPr>
                              <p:spPr>
                                <a:xfrm>
                                  <a:off x="2407680" y="2666880"/>
                                  <a:ext cx="308880" cy="446039"/>
                                </a:xfrm>
                                <a:custGeom>
                                  <a:avLst>
                                    <a:gd name="f0" fmla="val 13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t" anchorCtr="0" compatLnSpc="0">
                                  <a:spAutoFit/>
                                </a:bodyPr>
                                <a:lstStyle/>
                                <a:p>
                                  <a:pPr marL="0" marR="0" lvl="0" indent="0" algn="l" rtl="0" hangingPunct="1">
                                    <a:lnSpc>
                                      <a:spcPct val="93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r>
                                    <a:rPr lang="en-GB" sz="2000" b="0" i="0" u="none" strike="noStrike" baseline="0">
                                      <a:ln>
                                        <a:noFill/>
                                      </a:ln>
                                      <a:solidFill>
                                        <a:srgbClr val="000000"/>
                                      </a:solidFill>
                                      <a:latin typeface="Times New Roman" pitchFamily="18"/>
                                      <a:ea typeface="AR PL ShanHeiSun Uni" pitchFamily="2"/>
                                      <a:cs typeface="Tahoma" pitchFamily="2"/>
                                    </a:rPr>
                                    <a:t>  </a:t>
                                  </a:r>
                                </a:p>
                              </p:txBody>
                            </p:sp>
                          </p:grpSp>
                        </p:grpSp>
                      </p:grpSp>
                    </p:grpSp>
                  </p:grpSp>
                </p:grpSp>
              </p:grpSp>
            </p:grpSp>
          </p:grpSp>
        </p:grpSp>
      </p:grpSp>
      <p:sp>
        <p:nvSpPr>
          <p:cNvPr id="95" name="Straight Connector 94"/>
          <p:cNvSpPr/>
          <p:nvPr/>
        </p:nvSpPr>
        <p:spPr>
          <a:xfrm>
            <a:off x="1066680" y="3124079"/>
            <a:ext cx="457200" cy="685801"/>
          </a:xfrm>
          <a:prstGeom prst="line">
            <a:avLst/>
          </a:prstGeom>
          <a:noFill/>
          <a:ln w="9360">
            <a:solidFill>
              <a:srgbClr val="000000"/>
            </a:solidFill>
            <a:prstDash val="solid"/>
            <a:miter/>
            <a:headEnd type="arrow"/>
            <a:tailEnd type="arrow"/>
          </a:ln>
        </p:spPr>
        <p:txBody>
          <a:bodyPr vert="horz" wrap="none" lIns="90000" tIns="46800" rIns="90000" bIns="46800" anchor="t"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sp>
        <p:nvSpPr>
          <p:cNvPr id="96" name="Straight Connector 95"/>
          <p:cNvSpPr/>
          <p:nvPr/>
        </p:nvSpPr>
        <p:spPr>
          <a:xfrm>
            <a:off x="1295280" y="2895479"/>
            <a:ext cx="990720" cy="1800"/>
          </a:xfrm>
          <a:prstGeom prst="line">
            <a:avLst/>
          </a:prstGeom>
          <a:noFill/>
          <a:ln w="9360">
            <a:solidFill>
              <a:srgbClr val="000000"/>
            </a:solidFill>
            <a:prstDash val="solid"/>
            <a:miter/>
            <a:headEnd type="arrow"/>
            <a:tailEnd type="arrow"/>
          </a:ln>
        </p:spPr>
        <p:txBody>
          <a:bodyPr vert="horz" wrap="none" lIns="90000" tIns="46800" rIns="90000" bIns="46800" anchor="t"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sp>
        <p:nvSpPr>
          <p:cNvPr id="97" name="Straight Connector 96"/>
          <p:cNvSpPr/>
          <p:nvPr/>
        </p:nvSpPr>
        <p:spPr>
          <a:xfrm flipH="1">
            <a:off x="1811160" y="4038479"/>
            <a:ext cx="1254240" cy="1800"/>
          </a:xfrm>
          <a:prstGeom prst="line">
            <a:avLst/>
          </a:prstGeom>
          <a:noFill/>
          <a:ln w="9360">
            <a:solidFill>
              <a:srgbClr val="000000"/>
            </a:solidFill>
            <a:prstDash val="solid"/>
            <a:miter/>
            <a:headEnd type="arrow"/>
            <a:tailEnd type="arrow"/>
          </a:ln>
        </p:spPr>
        <p:txBody>
          <a:bodyPr vert="horz" wrap="none" lIns="90000" tIns="46800" rIns="90000" bIns="46800" anchor="t"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sp>
        <p:nvSpPr>
          <p:cNvPr id="98" name="Straight Connector 97"/>
          <p:cNvSpPr/>
          <p:nvPr/>
        </p:nvSpPr>
        <p:spPr>
          <a:xfrm>
            <a:off x="2895479" y="3048120"/>
            <a:ext cx="457201" cy="685800"/>
          </a:xfrm>
          <a:prstGeom prst="line">
            <a:avLst/>
          </a:prstGeom>
          <a:noFill/>
          <a:ln w="9360">
            <a:solidFill>
              <a:srgbClr val="000000"/>
            </a:solidFill>
            <a:prstDash val="solid"/>
            <a:miter/>
            <a:headEnd type="arrow"/>
            <a:tailEnd type="arrow"/>
          </a:ln>
        </p:spPr>
        <p:txBody>
          <a:bodyPr vert="horz" wrap="none" lIns="90000" tIns="46800" rIns="90000" bIns="46800" anchor="t"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99" name="Group 98"/>
          <p:cNvGrpSpPr/>
          <p:nvPr/>
        </p:nvGrpSpPr>
        <p:grpSpPr>
          <a:xfrm>
            <a:off x="1859039" y="5345280"/>
            <a:ext cx="363601" cy="446039"/>
            <a:chOff x="1859039" y="5345280"/>
            <a:chExt cx="363601" cy="446039"/>
          </a:xfrm>
        </p:grpSpPr>
        <p:sp>
          <p:nvSpPr>
            <p:cNvPr id="100" name="Freeform 99"/>
            <p:cNvSpPr/>
            <p:nvPr/>
          </p:nvSpPr>
          <p:spPr>
            <a:xfrm>
              <a:off x="1889280" y="5345280"/>
              <a:ext cx="333360" cy="390240"/>
            </a:xfrm>
            <a:custGeom>
              <a:avLst>
                <a:gd name="f0" fmla="val 10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w="9360">
              <a:solidFill>
                <a:srgbClr val="339933"/>
              </a:solidFill>
              <a:prstDash val="solid"/>
              <a:miter/>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01" name="Group 100"/>
            <p:cNvGrpSpPr/>
            <p:nvPr/>
          </p:nvGrpSpPr>
          <p:grpSpPr>
            <a:xfrm>
              <a:off x="1859039" y="5345280"/>
              <a:ext cx="349201" cy="446039"/>
              <a:chOff x="1859039" y="5345280"/>
              <a:chExt cx="349201" cy="446039"/>
            </a:xfrm>
          </p:grpSpPr>
          <p:sp>
            <p:nvSpPr>
              <p:cNvPr id="102" name="Freeform 101"/>
              <p:cNvSpPr/>
              <p:nvPr/>
            </p:nvSpPr>
            <p:spPr>
              <a:xfrm>
                <a:off x="1889280" y="5345280"/>
                <a:ext cx="318960" cy="376200"/>
              </a:xfrm>
              <a:custGeom>
                <a:avLst>
                  <a:gd name="f0" fmla="val 10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03" name="Group 102"/>
              <p:cNvGrpSpPr/>
              <p:nvPr/>
            </p:nvGrpSpPr>
            <p:grpSpPr>
              <a:xfrm>
                <a:off x="1859039" y="5345280"/>
                <a:ext cx="336601" cy="446039"/>
                <a:chOff x="1859039" y="5345280"/>
                <a:chExt cx="336601" cy="446039"/>
              </a:xfrm>
            </p:grpSpPr>
            <p:sp>
              <p:nvSpPr>
                <p:cNvPr id="104" name="Freeform 103"/>
                <p:cNvSpPr/>
                <p:nvPr/>
              </p:nvSpPr>
              <p:spPr>
                <a:xfrm>
                  <a:off x="1889280" y="5345280"/>
                  <a:ext cx="306360" cy="363239"/>
                </a:xfrm>
                <a:custGeom>
                  <a:avLst>
                    <a:gd name="f0" fmla="val 11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05" name="Group 104"/>
                <p:cNvGrpSpPr/>
                <p:nvPr/>
              </p:nvGrpSpPr>
              <p:grpSpPr>
                <a:xfrm>
                  <a:off x="1859039" y="5345280"/>
                  <a:ext cx="325441" cy="446039"/>
                  <a:chOff x="1859039" y="5345280"/>
                  <a:chExt cx="325441" cy="446039"/>
                </a:xfrm>
              </p:grpSpPr>
              <p:sp>
                <p:nvSpPr>
                  <p:cNvPr id="106" name="Freeform 105"/>
                  <p:cNvSpPr/>
                  <p:nvPr/>
                </p:nvSpPr>
                <p:spPr>
                  <a:xfrm>
                    <a:off x="1889280" y="5345280"/>
                    <a:ext cx="295200" cy="353880"/>
                  </a:xfrm>
                  <a:custGeom>
                    <a:avLst>
                      <a:gd name="f0" fmla="val 11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07" name="Group 106"/>
                  <p:cNvGrpSpPr/>
                  <p:nvPr/>
                </p:nvGrpSpPr>
                <p:grpSpPr>
                  <a:xfrm>
                    <a:off x="1859039" y="5345280"/>
                    <a:ext cx="322560" cy="446039"/>
                    <a:chOff x="1859039" y="5345280"/>
                    <a:chExt cx="322560" cy="446039"/>
                  </a:xfrm>
                </p:grpSpPr>
                <p:sp>
                  <p:nvSpPr>
                    <p:cNvPr id="108" name="Freeform 107"/>
                    <p:cNvSpPr/>
                    <p:nvPr/>
                  </p:nvSpPr>
                  <p:spPr>
                    <a:xfrm>
                      <a:off x="1889280" y="5345280"/>
                      <a:ext cx="287280" cy="344160"/>
                    </a:xfrm>
                    <a:custGeom>
                      <a:avLst>
                        <a:gd name="f0" fmla="val 12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09" name="Group 108"/>
                    <p:cNvGrpSpPr/>
                    <p:nvPr/>
                  </p:nvGrpSpPr>
                  <p:grpSpPr>
                    <a:xfrm>
                      <a:off x="1859039" y="5345280"/>
                      <a:ext cx="322560" cy="446039"/>
                      <a:chOff x="1859039" y="5345280"/>
                      <a:chExt cx="322560" cy="446039"/>
                    </a:xfrm>
                  </p:grpSpPr>
                  <p:sp>
                    <p:nvSpPr>
                      <p:cNvPr id="110" name="Freeform 109"/>
                      <p:cNvSpPr/>
                      <p:nvPr/>
                    </p:nvSpPr>
                    <p:spPr>
                      <a:xfrm>
                        <a:off x="1889280" y="5345280"/>
                        <a:ext cx="280800" cy="333360"/>
                      </a:xfrm>
                      <a:custGeom>
                        <a:avLst>
                          <a:gd name="f0" fmla="val 12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11" name="Group 110"/>
                      <p:cNvGrpSpPr/>
                      <p:nvPr/>
                    </p:nvGrpSpPr>
                    <p:grpSpPr>
                      <a:xfrm>
                        <a:off x="1859039" y="5345280"/>
                        <a:ext cx="322560" cy="446039"/>
                        <a:chOff x="1859039" y="5345280"/>
                        <a:chExt cx="322560" cy="446039"/>
                      </a:xfrm>
                    </p:grpSpPr>
                    <p:sp>
                      <p:nvSpPr>
                        <p:cNvPr id="112" name="Freeform 111"/>
                        <p:cNvSpPr/>
                        <p:nvPr/>
                      </p:nvSpPr>
                      <p:spPr>
                        <a:xfrm>
                          <a:off x="1889280" y="5345280"/>
                          <a:ext cx="274320" cy="326880"/>
                        </a:xfrm>
                        <a:custGeom>
                          <a:avLst>
                            <a:gd name="f0" fmla="val 125"/>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13" name="Group 112"/>
                        <p:cNvGrpSpPr/>
                        <p:nvPr/>
                      </p:nvGrpSpPr>
                      <p:grpSpPr>
                        <a:xfrm>
                          <a:off x="1859039" y="5345280"/>
                          <a:ext cx="322560" cy="446039"/>
                          <a:chOff x="1859039" y="5345280"/>
                          <a:chExt cx="322560" cy="446039"/>
                        </a:xfrm>
                      </p:grpSpPr>
                      <p:sp>
                        <p:nvSpPr>
                          <p:cNvPr id="114" name="Freeform 113"/>
                          <p:cNvSpPr/>
                          <p:nvPr/>
                        </p:nvSpPr>
                        <p:spPr>
                          <a:xfrm>
                            <a:off x="1889280" y="5345280"/>
                            <a:ext cx="268200" cy="323640"/>
                          </a:xfrm>
                          <a:custGeom>
                            <a:avLst>
                              <a:gd name="f0" fmla="val 12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15" name="Group 114"/>
                          <p:cNvGrpSpPr/>
                          <p:nvPr/>
                        </p:nvGrpSpPr>
                        <p:grpSpPr>
                          <a:xfrm>
                            <a:off x="1859039" y="5345280"/>
                            <a:ext cx="322560" cy="446039"/>
                            <a:chOff x="1859039" y="5345280"/>
                            <a:chExt cx="322560" cy="446039"/>
                          </a:xfrm>
                        </p:grpSpPr>
                        <p:sp>
                          <p:nvSpPr>
                            <p:cNvPr id="116" name="Freeform 115"/>
                            <p:cNvSpPr/>
                            <p:nvPr/>
                          </p:nvSpPr>
                          <p:spPr>
                            <a:xfrm>
                              <a:off x="1889280" y="5345280"/>
                              <a:ext cx="264960" cy="320400"/>
                            </a:xfrm>
                            <a:custGeom>
                              <a:avLst>
                                <a:gd name="f0" fmla="val 13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17" name="Group 116"/>
                            <p:cNvGrpSpPr/>
                            <p:nvPr/>
                          </p:nvGrpSpPr>
                          <p:grpSpPr>
                            <a:xfrm>
                              <a:off x="1859039" y="5345280"/>
                              <a:ext cx="322560" cy="446039"/>
                              <a:chOff x="1859039" y="5345280"/>
                              <a:chExt cx="322560" cy="446039"/>
                            </a:xfrm>
                          </p:grpSpPr>
                          <p:sp>
                            <p:nvSpPr>
                              <p:cNvPr id="118" name="Freeform 117"/>
                              <p:cNvSpPr/>
                              <p:nvPr/>
                            </p:nvSpPr>
                            <p:spPr>
                              <a:xfrm>
                                <a:off x="1889280" y="5345280"/>
                                <a:ext cx="263520" cy="317160"/>
                              </a:xfrm>
                              <a:custGeom>
                                <a:avLst>
                                  <a:gd name="f0" fmla="val 13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19" name="Group 118"/>
                              <p:cNvGrpSpPr/>
                              <p:nvPr/>
                            </p:nvGrpSpPr>
                            <p:grpSpPr>
                              <a:xfrm>
                                <a:off x="1859039" y="5345280"/>
                                <a:ext cx="322560" cy="446039"/>
                                <a:chOff x="1859039" y="5345280"/>
                                <a:chExt cx="322560" cy="446039"/>
                              </a:xfrm>
                            </p:grpSpPr>
                            <p:sp>
                              <p:nvSpPr>
                                <p:cNvPr id="120" name="Freeform 119"/>
                                <p:cNvSpPr/>
                                <p:nvPr/>
                              </p:nvSpPr>
                              <p:spPr>
                                <a:xfrm>
                                  <a:off x="1889280" y="5345280"/>
                                  <a:ext cx="261720" cy="315720"/>
                                </a:xfrm>
                                <a:custGeom>
                                  <a:avLst>
                                    <a:gd name="f0" fmla="val 131"/>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sp>
                              <p:nvSpPr>
                                <p:cNvPr id="121" name="Freeform 120"/>
                                <p:cNvSpPr/>
                                <p:nvPr/>
                              </p:nvSpPr>
                              <p:spPr>
                                <a:xfrm>
                                  <a:off x="1859039" y="5345280"/>
                                  <a:ext cx="322560" cy="446039"/>
                                </a:xfrm>
                                <a:custGeom>
                                  <a:avLst>
                                    <a:gd name="f0" fmla="val 131"/>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t" anchorCtr="0" compatLnSpc="0">
                                  <a:spAutoFit/>
                                </a:bodyPr>
                                <a:lstStyle/>
                                <a:p>
                                  <a:pPr marL="0" marR="0" lvl="0" indent="0" algn="l" rtl="0" hangingPunct="1">
                                    <a:lnSpc>
                                      <a:spcPct val="93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r>
                                    <a:rPr lang="en-GB" sz="2000" b="0" i="0" u="none" strike="noStrike" baseline="0">
                                      <a:ln>
                                        <a:noFill/>
                                      </a:ln>
                                      <a:solidFill>
                                        <a:srgbClr val="339933"/>
                                      </a:solidFill>
                                      <a:latin typeface="Times New Roman" pitchFamily="18"/>
                                      <a:ea typeface="AR PL ShanHeiSun Uni" pitchFamily="2"/>
                                      <a:cs typeface="Tahoma" pitchFamily="2"/>
                                    </a:rPr>
                                    <a:t>F</a:t>
                                  </a:r>
                                </a:p>
                              </p:txBody>
                            </p:sp>
                          </p:grpSp>
                        </p:grpSp>
                      </p:grpSp>
                    </p:grpSp>
                  </p:grpSp>
                </p:grpSp>
              </p:grpSp>
            </p:grpSp>
          </p:grpSp>
        </p:grpSp>
      </p:grpSp>
      <p:sp>
        <p:nvSpPr>
          <p:cNvPr id="122" name="Straight Connector 121"/>
          <p:cNvSpPr/>
          <p:nvPr/>
        </p:nvSpPr>
        <p:spPr>
          <a:xfrm>
            <a:off x="990719" y="3276720"/>
            <a:ext cx="914401" cy="1981080"/>
          </a:xfrm>
          <a:prstGeom prst="line">
            <a:avLst/>
          </a:prstGeom>
          <a:noFill/>
          <a:ln w="9360">
            <a:solidFill>
              <a:srgbClr val="DC2300"/>
            </a:solidFill>
            <a:prstDash val="solid"/>
            <a:miter/>
            <a:headEnd type="arrow"/>
            <a:tailEnd type="arrow"/>
          </a:ln>
        </p:spPr>
        <p:txBody>
          <a:bodyPr vert="horz" wrap="none" lIns="90000" tIns="46800" rIns="90000" bIns="46800" anchor="t"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sp>
        <p:nvSpPr>
          <p:cNvPr id="123" name="Straight Connector 122"/>
          <p:cNvSpPr/>
          <p:nvPr/>
        </p:nvSpPr>
        <p:spPr>
          <a:xfrm>
            <a:off x="1676519" y="4267080"/>
            <a:ext cx="380881" cy="990720"/>
          </a:xfrm>
          <a:prstGeom prst="line">
            <a:avLst/>
          </a:prstGeom>
          <a:noFill/>
          <a:ln w="9360">
            <a:solidFill>
              <a:srgbClr val="DC2300"/>
            </a:solidFill>
            <a:prstDash val="solid"/>
            <a:miter/>
            <a:headEnd type="arrow"/>
            <a:tailEnd type="arrow"/>
          </a:ln>
        </p:spPr>
        <p:txBody>
          <a:bodyPr vert="horz" wrap="none" lIns="90000" tIns="46800" rIns="90000" bIns="46800" anchor="t"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sp>
        <p:nvSpPr>
          <p:cNvPr id="124" name="Straight Connector 123"/>
          <p:cNvSpPr/>
          <p:nvPr/>
        </p:nvSpPr>
        <p:spPr>
          <a:xfrm flipH="1">
            <a:off x="2115720" y="3124079"/>
            <a:ext cx="492120" cy="2133721"/>
          </a:xfrm>
          <a:prstGeom prst="line">
            <a:avLst/>
          </a:prstGeom>
          <a:noFill/>
          <a:ln w="9360">
            <a:solidFill>
              <a:srgbClr val="DC2300"/>
            </a:solidFill>
            <a:prstDash val="solid"/>
            <a:miter/>
            <a:headEnd type="arrow"/>
            <a:tailEnd type="arrow"/>
          </a:ln>
        </p:spPr>
        <p:txBody>
          <a:bodyPr vert="horz" wrap="none" lIns="90000" tIns="46800" rIns="90000" bIns="46800" anchor="t"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sp>
        <p:nvSpPr>
          <p:cNvPr id="125" name="Straight Connector 124"/>
          <p:cNvSpPr/>
          <p:nvPr/>
        </p:nvSpPr>
        <p:spPr>
          <a:xfrm flipH="1">
            <a:off x="2192040" y="4267080"/>
            <a:ext cx="949319" cy="990720"/>
          </a:xfrm>
          <a:prstGeom prst="line">
            <a:avLst/>
          </a:prstGeom>
          <a:noFill/>
          <a:ln w="9360">
            <a:solidFill>
              <a:srgbClr val="DC2300"/>
            </a:solidFill>
            <a:prstDash val="solid"/>
            <a:miter/>
            <a:headEnd type="arrow"/>
            <a:tailEnd type="arrow"/>
          </a:ln>
        </p:spPr>
        <p:txBody>
          <a:bodyPr vert="horz" wrap="none" lIns="90000" tIns="46800" rIns="90000" bIns="46800" anchor="t"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26" name="Group 125"/>
          <p:cNvGrpSpPr/>
          <p:nvPr/>
        </p:nvGrpSpPr>
        <p:grpSpPr>
          <a:xfrm>
            <a:off x="4255560" y="3770280"/>
            <a:ext cx="485640" cy="398880"/>
            <a:chOff x="4255560" y="3770280"/>
            <a:chExt cx="485640" cy="398880"/>
          </a:xfrm>
        </p:grpSpPr>
        <p:sp>
          <p:nvSpPr>
            <p:cNvPr id="127" name="Freeform 126"/>
            <p:cNvSpPr/>
            <p:nvPr/>
          </p:nvSpPr>
          <p:spPr>
            <a:xfrm>
              <a:off x="4327560" y="3770280"/>
              <a:ext cx="412560" cy="351000"/>
            </a:xfrm>
            <a:custGeom>
              <a:avLst>
                <a:gd name="f0" fmla="val 9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28" name="Group 127"/>
            <p:cNvGrpSpPr/>
            <p:nvPr/>
          </p:nvGrpSpPr>
          <p:grpSpPr>
            <a:xfrm>
              <a:off x="4255560" y="3770280"/>
              <a:ext cx="485640" cy="398880"/>
              <a:chOff x="4255560" y="3770280"/>
              <a:chExt cx="485640" cy="398880"/>
            </a:xfrm>
          </p:grpSpPr>
          <p:sp>
            <p:nvSpPr>
              <p:cNvPr id="129" name="Freeform 128"/>
              <p:cNvSpPr/>
              <p:nvPr/>
            </p:nvSpPr>
            <p:spPr>
              <a:xfrm>
                <a:off x="4327560" y="3770280"/>
                <a:ext cx="398520" cy="336600"/>
              </a:xfrm>
              <a:custGeom>
                <a:avLst>
                  <a:gd name="f0" fmla="val 101"/>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30" name="Group 129"/>
              <p:cNvGrpSpPr/>
              <p:nvPr/>
            </p:nvGrpSpPr>
            <p:grpSpPr>
              <a:xfrm>
                <a:off x="4255560" y="3770280"/>
                <a:ext cx="485640" cy="398880"/>
                <a:chOff x="4255560" y="3770280"/>
                <a:chExt cx="485640" cy="398880"/>
              </a:xfrm>
            </p:grpSpPr>
            <p:sp>
              <p:nvSpPr>
                <p:cNvPr id="131" name="Freeform 130"/>
                <p:cNvSpPr/>
                <p:nvPr/>
              </p:nvSpPr>
              <p:spPr>
                <a:xfrm>
                  <a:off x="4327560" y="3770280"/>
                  <a:ext cx="387360" cy="324000"/>
                </a:xfrm>
                <a:custGeom>
                  <a:avLst>
                    <a:gd name="f0" fmla="val 105"/>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32" name="Group 131"/>
                <p:cNvGrpSpPr/>
                <p:nvPr/>
              </p:nvGrpSpPr>
              <p:grpSpPr>
                <a:xfrm>
                  <a:off x="4255560" y="3770280"/>
                  <a:ext cx="485640" cy="398880"/>
                  <a:chOff x="4255560" y="3770280"/>
                  <a:chExt cx="485640" cy="398880"/>
                </a:xfrm>
              </p:grpSpPr>
              <p:sp>
                <p:nvSpPr>
                  <p:cNvPr id="133" name="Freeform 132"/>
                  <p:cNvSpPr/>
                  <p:nvPr/>
                </p:nvSpPr>
                <p:spPr>
                  <a:xfrm>
                    <a:off x="4327560" y="3770280"/>
                    <a:ext cx="377640" cy="312840"/>
                  </a:xfrm>
                  <a:custGeom>
                    <a:avLst>
                      <a:gd name="f0" fmla="val 11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34" name="Group 133"/>
                  <p:cNvGrpSpPr/>
                  <p:nvPr/>
                </p:nvGrpSpPr>
                <p:grpSpPr>
                  <a:xfrm>
                    <a:off x="4255560" y="3770280"/>
                    <a:ext cx="485640" cy="398880"/>
                    <a:chOff x="4255560" y="3770280"/>
                    <a:chExt cx="485640" cy="398880"/>
                  </a:xfrm>
                </p:grpSpPr>
                <p:sp>
                  <p:nvSpPr>
                    <p:cNvPr id="135" name="Freeform 134"/>
                    <p:cNvSpPr/>
                    <p:nvPr/>
                  </p:nvSpPr>
                  <p:spPr>
                    <a:xfrm>
                      <a:off x="4327560" y="3770280"/>
                      <a:ext cx="368279" cy="303120"/>
                    </a:xfrm>
                    <a:custGeom>
                      <a:avLst>
                        <a:gd name="f0" fmla="val 113"/>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36" name="Group 135"/>
                    <p:cNvGrpSpPr/>
                    <p:nvPr/>
                  </p:nvGrpSpPr>
                  <p:grpSpPr>
                    <a:xfrm>
                      <a:off x="4255560" y="3770280"/>
                      <a:ext cx="485640" cy="398880"/>
                      <a:chOff x="4255560" y="3770280"/>
                      <a:chExt cx="485640" cy="398880"/>
                    </a:xfrm>
                  </p:grpSpPr>
                  <p:sp>
                    <p:nvSpPr>
                      <p:cNvPr id="137" name="Freeform 136"/>
                      <p:cNvSpPr/>
                      <p:nvPr/>
                    </p:nvSpPr>
                    <p:spPr>
                      <a:xfrm>
                        <a:off x="4327560" y="3770280"/>
                        <a:ext cx="357120" cy="298440"/>
                      </a:xfrm>
                      <a:custGeom>
                        <a:avLst>
                          <a:gd name="f0" fmla="val 114"/>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38" name="Group 137"/>
                      <p:cNvGrpSpPr/>
                      <p:nvPr/>
                    </p:nvGrpSpPr>
                    <p:grpSpPr>
                      <a:xfrm>
                        <a:off x="4255560" y="3770280"/>
                        <a:ext cx="485640" cy="398880"/>
                        <a:chOff x="4255560" y="3770280"/>
                        <a:chExt cx="485640" cy="398880"/>
                      </a:xfrm>
                    </p:grpSpPr>
                    <p:sp>
                      <p:nvSpPr>
                        <p:cNvPr id="139" name="Freeform 138"/>
                        <p:cNvSpPr/>
                        <p:nvPr/>
                      </p:nvSpPr>
                      <p:spPr>
                        <a:xfrm>
                          <a:off x="4327560" y="3770280"/>
                          <a:ext cx="350640" cy="291960"/>
                        </a:xfrm>
                        <a:custGeom>
                          <a:avLst>
                            <a:gd name="f0" fmla="val 117"/>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40" name="Group 139"/>
                        <p:cNvGrpSpPr/>
                        <p:nvPr/>
                      </p:nvGrpSpPr>
                      <p:grpSpPr>
                        <a:xfrm>
                          <a:off x="4255560" y="3770280"/>
                          <a:ext cx="485640" cy="398880"/>
                          <a:chOff x="4255560" y="3770280"/>
                          <a:chExt cx="485640" cy="398880"/>
                        </a:xfrm>
                      </p:grpSpPr>
                      <p:sp>
                        <p:nvSpPr>
                          <p:cNvPr id="141" name="Freeform 140"/>
                          <p:cNvSpPr/>
                          <p:nvPr/>
                        </p:nvSpPr>
                        <p:spPr>
                          <a:xfrm>
                            <a:off x="4327560" y="3770280"/>
                            <a:ext cx="345960" cy="287280"/>
                          </a:xfrm>
                          <a:custGeom>
                            <a:avLst>
                              <a:gd name="f0" fmla="val 12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42" name="Group 141"/>
                          <p:cNvGrpSpPr/>
                          <p:nvPr/>
                        </p:nvGrpSpPr>
                        <p:grpSpPr>
                          <a:xfrm>
                            <a:off x="4255560" y="3770280"/>
                            <a:ext cx="485640" cy="398880"/>
                            <a:chOff x="4255560" y="3770280"/>
                            <a:chExt cx="485640" cy="398880"/>
                          </a:xfrm>
                        </p:grpSpPr>
                        <p:sp>
                          <p:nvSpPr>
                            <p:cNvPr id="143" name="Freeform 142"/>
                            <p:cNvSpPr/>
                            <p:nvPr/>
                          </p:nvSpPr>
                          <p:spPr>
                            <a:xfrm>
                              <a:off x="4327560" y="3770280"/>
                              <a:ext cx="344520" cy="284040"/>
                            </a:xfrm>
                            <a:custGeom>
                              <a:avLst>
                                <a:gd name="f0" fmla="val 121"/>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44" name="Group 143"/>
                            <p:cNvGrpSpPr/>
                            <p:nvPr/>
                          </p:nvGrpSpPr>
                          <p:grpSpPr>
                            <a:xfrm>
                              <a:off x="4255560" y="3770280"/>
                              <a:ext cx="485640" cy="398880"/>
                              <a:chOff x="4255560" y="3770280"/>
                              <a:chExt cx="485640" cy="398880"/>
                            </a:xfrm>
                          </p:grpSpPr>
                          <p:sp>
                            <p:nvSpPr>
                              <p:cNvPr id="145" name="Freeform 144"/>
                              <p:cNvSpPr/>
                              <p:nvPr/>
                            </p:nvSpPr>
                            <p:spPr>
                              <a:xfrm>
                                <a:off x="4327560" y="3770280"/>
                                <a:ext cx="342720" cy="282600"/>
                              </a:xfrm>
                              <a:custGeom>
                                <a:avLst>
                                  <a:gd name="f0" fmla="val 121"/>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46" name="Group 145"/>
                              <p:cNvGrpSpPr/>
                              <p:nvPr/>
                            </p:nvGrpSpPr>
                            <p:grpSpPr>
                              <a:xfrm>
                                <a:off x="4255560" y="3770280"/>
                                <a:ext cx="485640" cy="398880"/>
                                <a:chOff x="4255560" y="3770280"/>
                                <a:chExt cx="485640" cy="398880"/>
                              </a:xfrm>
                            </p:grpSpPr>
                            <p:sp>
                              <p:nvSpPr>
                                <p:cNvPr id="147" name="Freeform 146"/>
                                <p:cNvSpPr/>
                                <p:nvPr/>
                              </p:nvSpPr>
                              <p:spPr>
                                <a:xfrm>
                                  <a:off x="4327560" y="3770280"/>
                                  <a:ext cx="341280" cy="282600"/>
                                </a:xfrm>
                                <a:custGeom>
                                  <a:avLst>
                                    <a:gd name="f0" fmla="val 121"/>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sp>
                              <p:nvSpPr>
                                <p:cNvPr id="148" name="Freeform 147"/>
                                <p:cNvSpPr/>
                                <p:nvPr/>
                              </p:nvSpPr>
                              <p:spPr>
                                <a:xfrm>
                                  <a:off x="4255560" y="3770280"/>
                                  <a:ext cx="485640" cy="398880"/>
                                </a:xfrm>
                                <a:custGeom>
                                  <a:avLst>
                                    <a:gd name="f0" fmla="val 121"/>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t" anchorCtr="0" compatLnSpc="0">
                                  <a:spAutoFit/>
                                </a:bodyPr>
                                <a:lstStyle/>
                                <a:p>
                                  <a:pPr marL="0" marR="0" lvl="0" indent="0" algn="l" rtl="0" hangingPunct="1">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r>
                                    <a:rPr lang="en-GB" sz="2400" b="0" i="0" u="none" strike="noStrike" baseline="0">
                                      <a:ln>
                                        <a:noFill/>
                                      </a:ln>
                                      <a:solidFill>
                                        <a:srgbClr val="FFFFFF"/>
                                      </a:solidFill>
                                      <a:latin typeface="Wingdings" pitchFamily="82"/>
                                      <a:ea typeface="AR PL ShanHeiSun Uni" pitchFamily="2"/>
                                      <a:cs typeface="Tahoma" pitchFamily="2"/>
                                    </a:rPr>
                                    <a:t></a:t>
                                  </a:r>
                                </a:p>
                              </p:txBody>
                            </p:sp>
                          </p:grpSp>
                        </p:grpSp>
                      </p:grpSp>
                    </p:grpSp>
                  </p:grpSp>
                </p:grpSp>
              </p:grpSp>
            </p:grpSp>
          </p:grpSp>
        </p:grpSp>
      </p:grpSp>
      <p:sp>
        <p:nvSpPr>
          <p:cNvPr id="149" name="Straight Connector 148"/>
          <p:cNvSpPr/>
          <p:nvPr/>
        </p:nvSpPr>
        <p:spPr>
          <a:xfrm>
            <a:off x="6324479" y="2666880"/>
            <a:ext cx="1219320" cy="1800"/>
          </a:xfrm>
          <a:prstGeom prst="line">
            <a:avLst/>
          </a:prstGeom>
          <a:noFill/>
          <a:ln>
            <a:noFill/>
            <a:prstDash val="solid"/>
          </a:ln>
        </p:spPr>
        <p:txBody>
          <a:bodyPr vert="horz" wrap="none" lIns="90000" tIns="46800" rIns="90000" bIns="46800" anchor="t"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sp>
        <p:nvSpPr>
          <p:cNvPr id="150" name="Straight Connector 149"/>
          <p:cNvSpPr/>
          <p:nvPr/>
        </p:nvSpPr>
        <p:spPr>
          <a:xfrm>
            <a:off x="6095880" y="3048120"/>
            <a:ext cx="1676520" cy="1440"/>
          </a:xfrm>
          <a:prstGeom prst="line">
            <a:avLst/>
          </a:prstGeom>
          <a:noFill/>
          <a:ln>
            <a:noFill/>
            <a:prstDash val="solid"/>
          </a:ln>
        </p:spPr>
        <p:txBody>
          <a:bodyPr vert="horz" wrap="none" lIns="90000" tIns="46800" rIns="90000" bIns="46800" anchor="t"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sp>
        <p:nvSpPr>
          <p:cNvPr id="151" name="Straight Connector 150"/>
          <p:cNvSpPr/>
          <p:nvPr/>
        </p:nvSpPr>
        <p:spPr>
          <a:xfrm>
            <a:off x="6781680" y="4343400"/>
            <a:ext cx="1447920" cy="1440"/>
          </a:xfrm>
          <a:prstGeom prst="line">
            <a:avLst/>
          </a:prstGeom>
          <a:noFill/>
          <a:ln>
            <a:noFill/>
            <a:prstDash val="solid"/>
          </a:ln>
        </p:spPr>
        <p:txBody>
          <a:bodyPr vert="horz" wrap="none" lIns="90000" tIns="46800" rIns="90000" bIns="46800" anchor="t"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sp>
        <p:nvSpPr>
          <p:cNvPr id="152" name="Straight Connector 151"/>
          <p:cNvSpPr/>
          <p:nvPr/>
        </p:nvSpPr>
        <p:spPr>
          <a:xfrm>
            <a:off x="6629400" y="4724280"/>
            <a:ext cx="1676520" cy="1799"/>
          </a:xfrm>
          <a:prstGeom prst="line">
            <a:avLst/>
          </a:prstGeom>
          <a:noFill/>
          <a:ln>
            <a:noFill/>
            <a:prstDash val="solid"/>
          </a:ln>
        </p:spPr>
        <p:txBody>
          <a:bodyPr vert="horz" wrap="none" lIns="90000" tIns="46800" rIns="90000" bIns="46800" anchor="t"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mc:AlternateContent xmlns:mc="http://schemas.openxmlformats.org/markup-compatibility/2006">
        <mc:Choice xmlns:a14="http://schemas.microsoft.com/office/drawing/2010/main" xmlns="" Requires="a14">
          <p:sp>
            <p:nvSpPr>
              <p:cNvPr id="153" name="TextBox 152"/>
              <p:cNvSpPr txBox="1">
                <a:spLocks noResize="1"/>
              </p:cNvSpPr>
              <p:nvPr/>
            </p:nvSpPr>
            <p:spPr>
              <a:xfrm>
                <a:off x="1371599" y="3809880"/>
                <a:ext cx="422280" cy="457200"/>
              </a:xfrm>
              <a:prstGeom prst="rect">
                <a:avLst/>
              </a:prstGeom>
              <a:noFill/>
              <a:ln>
                <a:noFill/>
              </a:ln>
            </p:spPr>
            <p:txBody>
              <a:bodyPr vert="horz" lIns="90000" tIns="45000" rIns="90000" bIns="4500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14:m>
                  <m:oMathPara xmlns:m="http://schemas.openxmlformats.org/officeDocument/2006/math">
                    <m:oMathParaPr>
                      <m:jc m:val="centerGroup"/>
                    </m:oMathParaPr>
                    <m:oMath xmlns:m="http://schemas.openxmlformats.org/officeDocument/2006/math">
                      <m:r>
                        <a:rPr lang="en-US" i="1">
                          <a:latin typeface="Cambria Math"/>
                        </a:rPr>
                        <m:t>𝜌</m:t>
                      </m:r>
                    </m:oMath>
                  </m:oMathPara>
                </a14:m>
                <a:endParaRPr lang="en-US" i="0">
                  <a:latin typeface="Times New Roman" pitchFamily="18"/>
                </a:endParaRPr>
              </a:p>
            </p:txBody>
          </p:sp>
        </mc:Choice>
        <mc:Fallback>
          <p:sp>
            <p:nvSpPr>
              <p:cNvPr id="153" name="TextBox 152"/>
              <p:cNvSpPr txBox="1">
                <a:spLocks noRot="1" noChangeAspect="1" noMove="1" noResize="1" noEditPoints="1" noAdjustHandles="1" noChangeArrowheads="1" noChangeShapeType="1" noTextEdit="1"/>
              </p:cNvSpPr>
              <p:nvPr/>
            </p:nvSpPr>
            <p:spPr>
              <a:xfrm>
                <a:off x="1371599" y="3809880"/>
                <a:ext cx="422280" cy="457200"/>
              </a:xfrm>
              <a:prstGeom prst="rect">
                <a:avLst/>
              </a:prstGeom>
              <a:blipFill rotWithShape="1">
                <a:blip r:embed="rId3" cstate="print"/>
                <a:stretch>
                  <a:fillRect/>
                </a:stretch>
              </a:blipFill>
              <a:ln>
                <a:noFill/>
              </a:ln>
            </p:spPr>
            <p:txBody>
              <a:bodyPr/>
              <a:lstStyle/>
              <a:p>
                <a:r>
                  <a:rPr lang="en-US">
                    <a:noFill/>
                  </a:rPr>
                  <a:t> </a:t>
                </a:r>
              </a:p>
            </p:txBody>
          </p:sp>
        </mc:Fallback>
      </mc:AlternateContent>
      <mc:AlternateContent xmlns:mc="http://schemas.openxmlformats.org/markup-compatibility/2006">
        <mc:Choice xmlns:a14="http://schemas.microsoft.com/office/drawing/2010/main" xmlns="" Requires="a14">
          <p:sp>
            <p:nvSpPr>
              <p:cNvPr id="154" name="TextBox 153"/>
              <p:cNvSpPr txBox="1">
                <a:spLocks noResize="1"/>
              </p:cNvSpPr>
              <p:nvPr/>
            </p:nvSpPr>
            <p:spPr>
              <a:xfrm>
                <a:off x="2362320" y="2666880"/>
                <a:ext cx="422280" cy="457200"/>
              </a:xfrm>
              <a:prstGeom prst="rect">
                <a:avLst/>
              </a:prstGeom>
              <a:noFill/>
              <a:ln>
                <a:noFill/>
              </a:ln>
            </p:spPr>
            <p:txBody>
              <a:bodyPr vert="horz" lIns="90000" tIns="45000" rIns="90000" bIns="4500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14:m>
                  <m:oMathPara xmlns:m="http://schemas.openxmlformats.org/officeDocument/2006/math">
                    <m:oMathParaPr>
                      <m:jc m:val="centerGroup"/>
                    </m:oMathParaPr>
                    <m:oMath xmlns:m="http://schemas.openxmlformats.org/officeDocument/2006/math">
                      <m:r>
                        <a:rPr lang="en-US" i="1">
                          <a:latin typeface="Cambria Math"/>
                        </a:rPr>
                        <m:t>𝜌</m:t>
                      </m:r>
                    </m:oMath>
                  </m:oMathPara>
                </a14:m>
                <a:endParaRPr lang="en-US" i="0">
                  <a:latin typeface="Times New Roman" pitchFamily="18"/>
                </a:endParaRPr>
              </a:p>
            </p:txBody>
          </p:sp>
        </mc:Choice>
        <mc:Fallback>
          <p:sp>
            <p:nvSpPr>
              <p:cNvPr id="154" name="TextBox 153"/>
              <p:cNvSpPr txBox="1">
                <a:spLocks noRot="1" noChangeAspect="1" noMove="1" noResize="1" noEditPoints="1" noAdjustHandles="1" noChangeArrowheads="1" noChangeShapeType="1" noTextEdit="1"/>
              </p:cNvSpPr>
              <p:nvPr/>
            </p:nvSpPr>
            <p:spPr>
              <a:xfrm>
                <a:off x="2362320" y="2666880"/>
                <a:ext cx="422280" cy="457200"/>
              </a:xfrm>
              <a:prstGeom prst="rect">
                <a:avLst/>
              </a:prstGeom>
              <a:blipFill rotWithShape="1">
                <a:blip r:embed="rId4" cstate="print"/>
                <a:stretch>
                  <a:fillRect/>
                </a:stretch>
              </a:blipFill>
              <a:ln>
                <a:noFill/>
              </a:ln>
            </p:spPr>
            <p:txBody>
              <a:bodyPr/>
              <a:lstStyle/>
              <a:p>
                <a:r>
                  <a:rPr lang="en-US">
                    <a:noFill/>
                  </a:rPr>
                  <a:t> </a:t>
                </a:r>
              </a:p>
            </p:txBody>
          </p:sp>
        </mc:Fallback>
      </mc:AlternateContent>
      <mc:AlternateContent xmlns:mc="http://schemas.openxmlformats.org/markup-compatibility/2006">
        <mc:Choice xmlns:a14="http://schemas.microsoft.com/office/drawing/2010/main" xmlns="" Requires="a14">
          <p:sp>
            <p:nvSpPr>
              <p:cNvPr id="155" name="TextBox 154"/>
              <p:cNvSpPr txBox="1">
                <a:spLocks noResize="1"/>
              </p:cNvSpPr>
              <p:nvPr/>
            </p:nvSpPr>
            <p:spPr>
              <a:xfrm>
                <a:off x="838080" y="2666880"/>
                <a:ext cx="422280" cy="457200"/>
              </a:xfrm>
              <a:prstGeom prst="rect">
                <a:avLst/>
              </a:prstGeom>
              <a:noFill/>
              <a:ln>
                <a:noFill/>
              </a:ln>
            </p:spPr>
            <p:txBody>
              <a:bodyPr vert="horz" lIns="90000" tIns="45000" rIns="90000" bIns="4500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14:m>
                  <m:oMathPara xmlns:m="http://schemas.openxmlformats.org/officeDocument/2006/math">
                    <m:oMathParaPr>
                      <m:jc m:val="centerGroup"/>
                    </m:oMathParaPr>
                    <m:oMath xmlns:m="http://schemas.openxmlformats.org/officeDocument/2006/math">
                      <m:r>
                        <a:rPr lang="en-US" i="1">
                          <a:latin typeface="Cambria Math"/>
                        </a:rPr>
                        <m:t>𝜌</m:t>
                      </m:r>
                    </m:oMath>
                  </m:oMathPara>
                </a14:m>
                <a:endParaRPr lang="en-US" i="0">
                  <a:latin typeface="Times New Roman" pitchFamily="18"/>
                </a:endParaRPr>
              </a:p>
            </p:txBody>
          </p:sp>
        </mc:Choice>
        <mc:Fallback>
          <p:sp>
            <p:nvSpPr>
              <p:cNvPr id="155" name="TextBox 154"/>
              <p:cNvSpPr txBox="1">
                <a:spLocks noRot="1" noChangeAspect="1" noMove="1" noResize="1" noEditPoints="1" noAdjustHandles="1" noChangeArrowheads="1" noChangeShapeType="1" noTextEdit="1"/>
              </p:cNvSpPr>
              <p:nvPr/>
            </p:nvSpPr>
            <p:spPr>
              <a:xfrm>
                <a:off x="838080" y="2666880"/>
                <a:ext cx="422280" cy="457200"/>
              </a:xfrm>
              <a:prstGeom prst="rect">
                <a:avLst/>
              </a:prstGeom>
              <a:blipFill rotWithShape="1">
                <a:blip r:embed="rId5" cstate="print"/>
                <a:stretch>
                  <a:fillRect/>
                </a:stretch>
              </a:blipFill>
              <a:ln>
                <a:noFill/>
              </a:ln>
            </p:spPr>
            <p:txBody>
              <a:bodyPr/>
              <a:lstStyle/>
              <a:p>
                <a:r>
                  <a:rPr lang="en-US">
                    <a:noFill/>
                  </a:rPr>
                  <a:t> </a:t>
                </a:r>
              </a:p>
            </p:txBody>
          </p:sp>
        </mc:Fallback>
      </mc:AlternateContent>
      <mc:AlternateContent xmlns:mc="http://schemas.openxmlformats.org/markup-compatibility/2006">
        <mc:Choice xmlns:a14="http://schemas.microsoft.com/office/drawing/2010/main" xmlns="" Requires="a14">
          <p:sp>
            <p:nvSpPr>
              <p:cNvPr id="156" name="TextBox 155"/>
              <p:cNvSpPr txBox="1">
                <a:spLocks noResize="1"/>
              </p:cNvSpPr>
              <p:nvPr/>
            </p:nvSpPr>
            <p:spPr>
              <a:xfrm>
                <a:off x="3048120" y="3733920"/>
                <a:ext cx="422280" cy="457200"/>
              </a:xfrm>
              <a:prstGeom prst="rect">
                <a:avLst/>
              </a:prstGeom>
              <a:noFill/>
              <a:ln>
                <a:noFill/>
              </a:ln>
            </p:spPr>
            <p:txBody>
              <a:bodyPr vert="horz" lIns="90000" tIns="45000" rIns="90000" bIns="4500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14:m>
                  <m:oMathPara xmlns:m="http://schemas.openxmlformats.org/officeDocument/2006/math">
                    <m:oMathParaPr>
                      <m:jc m:val="centerGroup"/>
                    </m:oMathParaPr>
                    <m:oMath xmlns:m="http://schemas.openxmlformats.org/officeDocument/2006/math">
                      <m:r>
                        <a:rPr lang="en-US" i="1">
                          <a:latin typeface="Cambria Math"/>
                        </a:rPr>
                        <m:t>𝜌</m:t>
                      </m:r>
                    </m:oMath>
                  </m:oMathPara>
                </a14:m>
                <a:endParaRPr lang="en-US" i="0">
                  <a:latin typeface="Times New Roman" pitchFamily="18"/>
                </a:endParaRPr>
              </a:p>
            </p:txBody>
          </p:sp>
        </mc:Choice>
        <mc:Fallback>
          <p:sp>
            <p:nvSpPr>
              <p:cNvPr id="156" name="TextBox 155"/>
              <p:cNvSpPr txBox="1">
                <a:spLocks noRot="1" noChangeAspect="1" noMove="1" noResize="1" noEditPoints="1" noAdjustHandles="1" noChangeArrowheads="1" noChangeShapeType="1" noTextEdit="1"/>
              </p:cNvSpPr>
              <p:nvPr/>
            </p:nvSpPr>
            <p:spPr>
              <a:xfrm>
                <a:off x="3048120" y="3733920"/>
                <a:ext cx="422280" cy="457200"/>
              </a:xfrm>
              <a:prstGeom prst="rect">
                <a:avLst/>
              </a:prstGeom>
              <a:blipFill rotWithShape="1">
                <a:blip r:embed="rId6" cstate="print"/>
                <a:stretch>
                  <a:fillRect/>
                </a:stretch>
              </a:blipFill>
              <a:ln>
                <a:noFill/>
              </a:ln>
            </p:spPr>
            <p:txBody>
              <a:bodyPr/>
              <a:lstStyle/>
              <a:p>
                <a:r>
                  <a:rPr lang="en-US">
                    <a:noFill/>
                  </a:rPr>
                  <a:t> </a:t>
                </a:r>
              </a:p>
            </p:txBody>
          </p:sp>
        </mc:Fallback>
      </mc:AlternateContent>
    </p:spTree>
    <p:extLst>
      <p:ext uri="{BB962C8B-B14F-4D97-AF65-F5344CB8AC3E}">
        <p14:creationId xmlns:p14="http://schemas.microsoft.com/office/powerpoint/2010/main" xmlns="" val="2961625609"/>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noGrp="1"/>
          </p:cNvSpPr>
          <p:nvPr>
            <p:ph type="title" idx="4294967295"/>
          </p:nvPr>
        </p:nvSpPr>
        <p:spPr>
          <a:xfrm>
            <a:off x="399877" y="585249"/>
            <a:ext cx="8344249" cy="552460"/>
          </a:xfrm>
        </p:spPr>
        <p:txBody>
          <a:bodyPr wrap="none" lIns="90000" tIns="46800" rIns="90000" bIns="46800" anchorCtr="0">
            <a:spAutoFit/>
          </a:bodyPr>
          <a:lstStyle/>
          <a:p>
            <a:pPr lvl="0">
              <a:lnSpc>
                <a:spcPct val="93000"/>
              </a:lnSpc>
            </a:pPr>
            <a:r>
              <a:rPr lang="en-GB" sz="3200" dirty="0">
                <a:solidFill>
                  <a:srgbClr val="CC0066"/>
                </a:solidFill>
              </a:rPr>
              <a:t>The composition operation       </a:t>
            </a:r>
            <a:r>
              <a:rPr lang="en-GB" sz="2800" dirty="0">
                <a:solidFill>
                  <a:srgbClr val="CC0066"/>
                </a:solidFill>
              </a:rPr>
              <a:t>(single call to F)</a:t>
            </a:r>
          </a:p>
        </p:txBody>
      </p:sp>
      <p:grpSp>
        <p:nvGrpSpPr>
          <p:cNvPr id="3" name="Group 2"/>
          <p:cNvGrpSpPr/>
          <p:nvPr/>
        </p:nvGrpSpPr>
        <p:grpSpPr>
          <a:xfrm>
            <a:off x="794880" y="2678040"/>
            <a:ext cx="414720" cy="446039"/>
            <a:chOff x="794880" y="2678040"/>
            <a:chExt cx="414720" cy="446039"/>
          </a:xfrm>
        </p:grpSpPr>
        <p:sp>
          <p:nvSpPr>
            <p:cNvPr id="4" name="Freeform 3"/>
            <p:cNvSpPr/>
            <p:nvPr/>
          </p:nvSpPr>
          <p:spPr>
            <a:xfrm>
              <a:off x="822240" y="2678040"/>
              <a:ext cx="387360" cy="390600"/>
            </a:xfrm>
            <a:custGeom>
              <a:avLst>
                <a:gd name="f0" fmla="val 8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w="9360">
              <a:solidFill>
                <a:srgbClr val="000000"/>
              </a:solidFill>
              <a:prstDash val="solid"/>
              <a:miter/>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5" name="Group 4"/>
            <p:cNvGrpSpPr/>
            <p:nvPr/>
          </p:nvGrpSpPr>
          <p:grpSpPr>
            <a:xfrm>
              <a:off x="794880" y="2678040"/>
              <a:ext cx="400680" cy="446039"/>
              <a:chOff x="794880" y="2678040"/>
              <a:chExt cx="400680" cy="446039"/>
            </a:xfrm>
          </p:grpSpPr>
          <p:sp>
            <p:nvSpPr>
              <p:cNvPr id="6" name="Freeform 5"/>
              <p:cNvSpPr/>
              <p:nvPr/>
            </p:nvSpPr>
            <p:spPr>
              <a:xfrm>
                <a:off x="822240" y="2678040"/>
                <a:ext cx="373320" cy="376200"/>
              </a:xfrm>
              <a:custGeom>
                <a:avLst>
                  <a:gd name="f0" fmla="val 9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7" name="Group 6"/>
              <p:cNvGrpSpPr/>
              <p:nvPr/>
            </p:nvGrpSpPr>
            <p:grpSpPr>
              <a:xfrm>
                <a:off x="794880" y="2678040"/>
                <a:ext cx="390960" cy="446039"/>
                <a:chOff x="794880" y="2678040"/>
                <a:chExt cx="390960" cy="446039"/>
              </a:xfrm>
            </p:grpSpPr>
            <p:sp>
              <p:nvSpPr>
                <p:cNvPr id="8" name="Freeform 7"/>
                <p:cNvSpPr/>
                <p:nvPr/>
              </p:nvSpPr>
              <p:spPr>
                <a:xfrm>
                  <a:off x="822240" y="2678040"/>
                  <a:ext cx="363600" cy="365040"/>
                </a:xfrm>
                <a:custGeom>
                  <a:avLst>
                    <a:gd name="f0" fmla="val 94"/>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9" name="Group 8"/>
                <p:cNvGrpSpPr/>
                <p:nvPr/>
              </p:nvGrpSpPr>
              <p:grpSpPr>
                <a:xfrm>
                  <a:off x="794880" y="2678040"/>
                  <a:ext cx="379800" cy="446039"/>
                  <a:chOff x="794880" y="2678040"/>
                  <a:chExt cx="379800" cy="446039"/>
                </a:xfrm>
              </p:grpSpPr>
              <p:sp>
                <p:nvSpPr>
                  <p:cNvPr id="10" name="Freeform 9"/>
                  <p:cNvSpPr/>
                  <p:nvPr/>
                </p:nvSpPr>
                <p:spPr>
                  <a:xfrm>
                    <a:off x="822240" y="2678040"/>
                    <a:ext cx="352440" cy="354240"/>
                  </a:xfrm>
                  <a:custGeom>
                    <a:avLst>
                      <a:gd name="f0" fmla="val 97"/>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1" name="Group 10"/>
                  <p:cNvGrpSpPr/>
                  <p:nvPr/>
                </p:nvGrpSpPr>
                <p:grpSpPr>
                  <a:xfrm>
                    <a:off x="794880" y="2678040"/>
                    <a:ext cx="372600" cy="446039"/>
                    <a:chOff x="794880" y="2678040"/>
                    <a:chExt cx="372600" cy="446039"/>
                  </a:xfrm>
                </p:grpSpPr>
                <p:sp>
                  <p:nvSpPr>
                    <p:cNvPr id="12" name="Freeform 11"/>
                    <p:cNvSpPr/>
                    <p:nvPr/>
                  </p:nvSpPr>
                  <p:spPr>
                    <a:xfrm>
                      <a:off x="822240" y="2678040"/>
                      <a:ext cx="341280" cy="344520"/>
                    </a:xfrm>
                    <a:custGeom>
                      <a:avLst>
                        <a:gd name="f0" fmla="val 1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3" name="Group 12"/>
                    <p:cNvGrpSpPr/>
                    <p:nvPr/>
                  </p:nvGrpSpPr>
                  <p:grpSpPr>
                    <a:xfrm>
                      <a:off x="794880" y="2678040"/>
                      <a:ext cx="372600" cy="446039"/>
                      <a:chOff x="794880" y="2678040"/>
                      <a:chExt cx="372600" cy="446039"/>
                    </a:xfrm>
                  </p:grpSpPr>
                  <p:sp>
                    <p:nvSpPr>
                      <p:cNvPr id="14" name="Freeform 13"/>
                      <p:cNvSpPr/>
                      <p:nvPr/>
                    </p:nvSpPr>
                    <p:spPr>
                      <a:xfrm>
                        <a:off x="822240" y="2678040"/>
                        <a:ext cx="336600" cy="339840"/>
                      </a:xfrm>
                      <a:custGeom>
                        <a:avLst>
                          <a:gd name="f0" fmla="val 101"/>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5" name="Group 14"/>
                      <p:cNvGrpSpPr/>
                      <p:nvPr/>
                    </p:nvGrpSpPr>
                    <p:grpSpPr>
                      <a:xfrm>
                        <a:off x="794880" y="2678040"/>
                        <a:ext cx="372600" cy="446039"/>
                        <a:chOff x="794880" y="2678040"/>
                        <a:chExt cx="372600" cy="446039"/>
                      </a:xfrm>
                    </p:grpSpPr>
                    <p:sp>
                      <p:nvSpPr>
                        <p:cNvPr id="16" name="Freeform 15"/>
                        <p:cNvSpPr/>
                        <p:nvPr/>
                      </p:nvSpPr>
                      <p:spPr>
                        <a:xfrm>
                          <a:off x="822240" y="2678040"/>
                          <a:ext cx="330120" cy="331920"/>
                        </a:xfrm>
                        <a:custGeom>
                          <a:avLst>
                            <a:gd name="f0" fmla="val 103"/>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7" name="Group 16"/>
                        <p:cNvGrpSpPr/>
                        <p:nvPr/>
                      </p:nvGrpSpPr>
                      <p:grpSpPr>
                        <a:xfrm>
                          <a:off x="794880" y="2678040"/>
                          <a:ext cx="372600" cy="446039"/>
                          <a:chOff x="794880" y="2678040"/>
                          <a:chExt cx="372600" cy="446039"/>
                        </a:xfrm>
                      </p:grpSpPr>
                      <p:sp>
                        <p:nvSpPr>
                          <p:cNvPr id="18" name="Freeform 17"/>
                          <p:cNvSpPr/>
                          <p:nvPr/>
                        </p:nvSpPr>
                        <p:spPr>
                          <a:xfrm>
                            <a:off x="822240" y="2678040"/>
                            <a:ext cx="324000" cy="325440"/>
                          </a:xfrm>
                          <a:custGeom>
                            <a:avLst>
                              <a:gd name="f0" fmla="val 105"/>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9" name="Group 18"/>
                          <p:cNvGrpSpPr/>
                          <p:nvPr/>
                        </p:nvGrpSpPr>
                        <p:grpSpPr>
                          <a:xfrm>
                            <a:off x="794880" y="2678040"/>
                            <a:ext cx="372600" cy="446039"/>
                            <a:chOff x="794880" y="2678040"/>
                            <a:chExt cx="372600" cy="446039"/>
                          </a:xfrm>
                        </p:grpSpPr>
                        <p:sp>
                          <p:nvSpPr>
                            <p:cNvPr id="20" name="Freeform 19"/>
                            <p:cNvSpPr/>
                            <p:nvPr/>
                          </p:nvSpPr>
                          <p:spPr>
                            <a:xfrm>
                              <a:off x="822240" y="2678040"/>
                              <a:ext cx="319320" cy="325440"/>
                            </a:xfrm>
                            <a:custGeom>
                              <a:avLst>
                                <a:gd name="f0" fmla="val 10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21" name="Group 20"/>
                            <p:cNvGrpSpPr/>
                            <p:nvPr/>
                          </p:nvGrpSpPr>
                          <p:grpSpPr>
                            <a:xfrm>
                              <a:off x="794880" y="2678040"/>
                              <a:ext cx="372600" cy="446039"/>
                              <a:chOff x="794880" y="2678040"/>
                              <a:chExt cx="372600" cy="446039"/>
                            </a:xfrm>
                          </p:grpSpPr>
                          <p:sp>
                            <p:nvSpPr>
                              <p:cNvPr id="22" name="Freeform 21"/>
                              <p:cNvSpPr/>
                              <p:nvPr/>
                            </p:nvSpPr>
                            <p:spPr>
                              <a:xfrm>
                                <a:off x="822240" y="2678040"/>
                                <a:ext cx="317520" cy="324000"/>
                              </a:xfrm>
                              <a:custGeom>
                                <a:avLst>
                                  <a:gd name="f0" fmla="val 10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23" name="Group 22"/>
                              <p:cNvGrpSpPr/>
                              <p:nvPr/>
                            </p:nvGrpSpPr>
                            <p:grpSpPr>
                              <a:xfrm>
                                <a:off x="794880" y="2678040"/>
                                <a:ext cx="372600" cy="446039"/>
                                <a:chOff x="794880" y="2678040"/>
                                <a:chExt cx="372600" cy="446039"/>
                              </a:xfrm>
                            </p:grpSpPr>
                            <p:sp>
                              <p:nvSpPr>
                                <p:cNvPr id="24" name="Freeform 23"/>
                                <p:cNvSpPr/>
                                <p:nvPr/>
                              </p:nvSpPr>
                              <p:spPr>
                                <a:xfrm>
                                  <a:off x="822240" y="2678040"/>
                                  <a:ext cx="317520" cy="322200"/>
                                </a:xfrm>
                                <a:custGeom>
                                  <a:avLst>
                                    <a:gd name="f0" fmla="val 10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sp>
                              <p:nvSpPr>
                                <p:cNvPr id="25" name="Freeform 24"/>
                                <p:cNvSpPr/>
                                <p:nvPr/>
                              </p:nvSpPr>
                              <p:spPr>
                                <a:xfrm>
                                  <a:off x="794880" y="2678040"/>
                                  <a:ext cx="372600" cy="446039"/>
                                </a:xfrm>
                                <a:custGeom>
                                  <a:avLst>
                                    <a:gd name="f0" fmla="val 10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t" anchorCtr="0" compatLnSpc="0">
                                  <a:spAutoFit/>
                                </a:bodyPr>
                                <a:lstStyle/>
                                <a:p>
                                  <a:pPr marL="0" marR="0" lvl="0" indent="0" algn="l" rtl="0" hangingPunct="1">
                                    <a:lnSpc>
                                      <a:spcPct val="93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r>
                                    <a:rPr lang="en-GB" sz="2000" b="0" i="0" u="none" strike="noStrike" baseline="0">
                                      <a:ln>
                                        <a:noFill/>
                                      </a:ln>
                                      <a:solidFill>
                                        <a:srgbClr val="000000"/>
                                      </a:solidFill>
                                      <a:latin typeface="Times New Roman" pitchFamily="18"/>
                                      <a:ea typeface="AR PL ShanHeiSun Uni" pitchFamily="2"/>
                                      <a:cs typeface="Tahoma" pitchFamily="2"/>
                                    </a:rPr>
                                    <a:t>   </a:t>
                                  </a:r>
                                </a:p>
                              </p:txBody>
                            </p:sp>
                          </p:grpSp>
                        </p:grpSp>
                      </p:grpSp>
                    </p:grpSp>
                  </p:grpSp>
                </p:grpSp>
              </p:grpSp>
            </p:grpSp>
          </p:grpSp>
        </p:grpSp>
      </p:grpSp>
      <p:grpSp>
        <p:nvGrpSpPr>
          <p:cNvPr id="26" name="Group 25"/>
          <p:cNvGrpSpPr/>
          <p:nvPr/>
        </p:nvGrpSpPr>
        <p:grpSpPr>
          <a:xfrm>
            <a:off x="1343520" y="3809880"/>
            <a:ext cx="415439" cy="446039"/>
            <a:chOff x="1343520" y="3809880"/>
            <a:chExt cx="415439" cy="446039"/>
          </a:xfrm>
        </p:grpSpPr>
        <p:sp>
          <p:nvSpPr>
            <p:cNvPr id="27" name="Freeform 26"/>
            <p:cNvSpPr/>
            <p:nvPr/>
          </p:nvSpPr>
          <p:spPr>
            <a:xfrm>
              <a:off x="1371599" y="3809880"/>
              <a:ext cx="387360" cy="390600"/>
            </a:xfrm>
            <a:custGeom>
              <a:avLst>
                <a:gd name="f0" fmla="val 8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w="9360">
              <a:solidFill>
                <a:srgbClr val="000000"/>
              </a:solidFill>
              <a:prstDash val="solid"/>
              <a:miter/>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28" name="Group 27"/>
            <p:cNvGrpSpPr/>
            <p:nvPr/>
          </p:nvGrpSpPr>
          <p:grpSpPr>
            <a:xfrm>
              <a:off x="1343520" y="3809880"/>
              <a:ext cx="401039" cy="446039"/>
              <a:chOff x="1343520" y="3809880"/>
              <a:chExt cx="401039" cy="446039"/>
            </a:xfrm>
          </p:grpSpPr>
          <p:sp>
            <p:nvSpPr>
              <p:cNvPr id="29" name="Freeform 28"/>
              <p:cNvSpPr/>
              <p:nvPr/>
            </p:nvSpPr>
            <p:spPr>
              <a:xfrm>
                <a:off x="1371599" y="3809880"/>
                <a:ext cx="372960" cy="376200"/>
              </a:xfrm>
              <a:custGeom>
                <a:avLst>
                  <a:gd name="f0" fmla="val 9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30" name="Group 29"/>
              <p:cNvGrpSpPr/>
              <p:nvPr/>
            </p:nvGrpSpPr>
            <p:grpSpPr>
              <a:xfrm>
                <a:off x="1343520" y="3809880"/>
                <a:ext cx="388438" cy="446039"/>
                <a:chOff x="1343520" y="3809880"/>
                <a:chExt cx="388438" cy="446039"/>
              </a:xfrm>
            </p:grpSpPr>
            <p:sp>
              <p:nvSpPr>
                <p:cNvPr id="31" name="Freeform 30"/>
                <p:cNvSpPr/>
                <p:nvPr/>
              </p:nvSpPr>
              <p:spPr>
                <a:xfrm>
                  <a:off x="1371599" y="3809880"/>
                  <a:ext cx="360359" cy="366839"/>
                </a:xfrm>
                <a:custGeom>
                  <a:avLst>
                    <a:gd name="f0" fmla="val 95"/>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32" name="Group 31"/>
                <p:cNvGrpSpPr/>
                <p:nvPr/>
              </p:nvGrpSpPr>
              <p:grpSpPr>
                <a:xfrm>
                  <a:off x="1343520" y="3809880"/>
                  <a:ext cx="380519" cy="446039"/>
                  <a:chOff x="1343520" y="3809880"/>
                  <a:chExt cx="380519" cy="446039"/>
                </a:xfrm>
              </p:grpSpPr>
              <p:sp>
                <p:nvSpPr>
                  <p:cNvPr id="33" name="Freeform 32"/>
                  <p:cNvSpPr/>
                  <p:nvPr/>
                </p:nvSpPr>
                <p:spPr>
                  <a:xfrm>
                    <a:off x="1371599" y="3809880"/>
                    <a:ext cx="352440" cy="357480"/>
                  </a:xfrm>
                  <a:custGeom>
                    <a:avLst>
                      <a:gd name="f0" fmla="val 97"/>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34" name="Group 33"/>
                  <p:cNvGrpSpPr/>
                  <p:nvPr/>
                </p:nvGrpSpPr>
                <p:grpSpPr>
                  <a:xfrm>
                    <a:off x="1343520" y="3809880"/>
                    <a:ext cx="372600" cy="446039"/>
                    <a:chOff x="1343520" y="3809880"/>
                    <a:chExt cx="372600" cy="446039"/>
                  </a:xfrm>
                </p:grpSpPr>
                <p:sp>
                  <p:nvSpPr>
                    <p:cNvPr id="35" name="Freeform 34"/>
                    <p:cNvSpPr/>
                    <p:nvPr/>
                  </p:nvSpPr>
                  <p:spPr>
                    <a:xfrm>
                      <a:off x="1371599" y="3809880"/>
                      <a:ext cx="343080" cy="347760"/>
                    </a:xfrm>
                    <a:custGeom>
                      <a:avLst>
                        <a:gd name="f0" fmla="val 1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36" name="Group 35"/>
                    <p:cNvGrpSpPr/>
                    <p:nvPr/>
                  </p:nvGrpSpPr>
                  <p:grpSpPr>
                    <a:xfrm>
                      <a:off x="1343520" y="3809880"/>
                      <a:ext cx="372600" cy="446039"/>
                      <a:chOff x="1343520" y="3809880"/>
                      <a:chExt cx="372600" cy="446039"/>
                    </a:xfrm>
                  </p:grpSpPr>
                  <p:sp>
                    <p:nvSpPr>
                      <p:cNvPr id="37" name="Freeform 36"/>
                      <p:cNvSpPr/>
                      <p:nvPr/>
                    </p:nvSpPr>
                    <p:spPr>
                      <a:xfrm>
                        <a:off x="1371599" y="3809880"/>
                        <a:ext cx="336600" cy="339840"/>
                      </a:xfrm>
                      <a:custGeom>
                        <a:avLst>
                          <a:gd name="f0" fmla="val 101"/>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38" name="Group 37"/>
                      <p:cNvGrpSpPr/>
                      <p:nvPr/>
                    </p:nvGrpSpPr>
                    <p:grpSpPr>
                      <a:xfrm>
                        <a:off x="1343520" y="3809880"/>
                        <a:ext cx="372600" cy="446039"/>
                        <a:chOff x="1343520" y="3809880"/>
                        <a:chExt cx="372600" cy="446039"/>
                      </a:xfrm>
                    </p:grpSpPr>
                    <p:sp>
                      <p:nvSpPr>
                        <p:cNvPr id="39" name="Freeform 38"/>
                        <p:cNvSpPr/>
                        <p:nvPr/>
                      </p:nvSpPr>
                      <p:spPr>
                        <a:xfrm>
                          <a:off x="1371599" y="3809880"/>
                          <a:ext cx="330120" cy="333360"/>
                        </a:xfrm>
                        <a:custGeom>
                          <a:avLst>
                            <a:gd name="f0" fmla="val 103"/>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40" name="Group 39"/>
                        <p:cNvGrpSpPr/>
                        <p:nvPr/>
                      </p:nvGrpSpPr>
                      <p:grpSpPr>
                        <a:xfrm>
                          <a:off x="1343520" y="3809880"/>
                          <a:ext cx="372600" cy="446039"/>
                          <a:chOff x="1343520" y="3809880"/>
                          <a:chExt cx="372600" cy="446039"/>
                        </a:xfrm>
                      </p:grpSpPr>
                      <p:sp>
                        <p:nvSpPr>
                          <p:cNvPr id="41" name="Freeform 40"/>
                          <p:cNvSpPr/>
                          <p:nvPr/>
                        </p:nvSpPr>
                        <p:spPr>
                          <a:xfrm>
                            <a:off x="1371599" y="3809880"/>
                            <a:ext cx="324000" cy="327240"/>
                          </a:xfrm>
                          <a:custGeom>
                            <a:avLst>
                              <a:gd name="f0" fmla="val 105"/>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42" name="Group 41"/>
                          <p:cNvGrpSpPr/>
                          <p:nvPr/>
                        </p:nvGrpSpPr>
                        <p:grpSpPr>
                          <a:xfrm>
                            <a:off x="1343520" y="3809880"/>
                            <a:ext cx="372600" cy="446039"/>
                            <a:chOff x="1343520" y="3809880"/>
                            <a:chExt cx="372600" cy="446039"/>
                          </a:xfrm>
                        </p:grpSpPr>
                        <p:sp>
                          <p:nvSpPr>
                            <p:cNvPr id="43" name="Freeform 42"/>
                            <p:cNvSpPr/>
                            <p:nvPr/>
                          </p:nvSpPr>
                          <p:spPr>
                            <a:xfrm>
                              <a:off x="1371599" y="3809880"/>
                              <a:ext cx="318960" cy="324000"/>
                            </a:xfrm>
                            <a:custGeom>
                              <a:avLst>
                                <a:gd name="f0" fmla="val 10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44" name="Group 43"/>
                            <p:cNvGrpSpPr/>
                            <p:nvPr/>
                          </p:nvGrpSpPr>
                          <p:grpSpPr>
                            <a:xfrm>
                              <a:off x="1343520" y="3809880"/>
                              <a:ext cx="372600" cy="446039"/>
                              <a:chOff x="1343520" y="3809880"/>
                              <a:chExt cx="372600" cy="446039"/>
                            </a:xfrm>
                          </p:grpSpPr>
                          <p:sp>
                            <p:nvSpPr>
                              <p:cNvPr id="45" name="Freeform 44"/>
                              <p:cNvSpPr/>
                              <p:nvPr/>
                            </p:nvSpPr>
                            <p:spPr>
                              <a:xfrm>
                                <a:off x="1371599" y="3809880"/>
                                <a:ext cx="317520" cy="322560"/>
                              </a:xfrm>
                              <a:custGeom>
                                <a:avLst>
                                  <a:gd name="f0" fmla="val 10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46" name="Group 45"/>
                              <p:cNvGrpSpPr/>
                              <p:nvPr/>
                            </p:nvGrpSpPr>
                            <p:grpSpPr>
                              <a:xfrm>
                                <a:off x="1343520" y="3809880"/>
                                <a:ext cx="372600" cy="446039"/>
                                <a:chOff x="1343520" y="3809880"/>
                                <a:chExt cx="372600" cy="446039"/>
                              </a:xfrm>
                            </p:grpSpPr>
                            <p:sp>
                              <p:nvSpPr>
                                <p:cNvPr id="47" name="Freeform 46"/>
                                <p:cNvSpPr/>
                                <p:nvPr/>
                              </p:nvSpPr>
                              <p:spPr>
                                <a:xfrm>
                                  <a:off x="1371599" y="3809880"/>
                                  <a:ext cx="316080" cy="322560"/>
                                </a:xfrm>
                                <a:custGeom>
                                  <a:avLst>
                                    <a:gd name="f0" fmla="val 109"/>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sp>
                              <p:nvSpPr>
                                <p:cNvPr id="48" name="Freeform 47"/>
                                <p:cNvSpPr/>
                                <p:nvPr/>
                              </p:nvSpPr>
                              <p:spPr>
                                <a:xfrm>
                                  <a:off x="1343520" y="3809880"/>
                                  <a:ext cx="372600" cy="446039"/>
                                </a:xfrm>
                                <a:custGeom>
                                  <a:avLst>
                                    <a:gd name="f0" fmla="val 109"/>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t" anchorCtr="0" compatLnSpc="0">
                                  <a:spAutoFit/>
                                </a:bodyPr>
                                <a:lstStyle/>
                                <a:p>
                                  <a:pPr marL="0" marR="0" lvl="0" indent="0" algn="l" rtl="0" hangingPunct="1">
                                    <a:lnSpc>
                                      <a:spcPct val="93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r>
                                    <a:rPr lang="en-GB" sz="2000" b="0" i="0" u="none" strike="noStrike" baseline="0">
                                      <a:ln>
                                        <a:noFill/>
                                      </a:ln>
                                      <a:solidFill>
                                        <a:srgbClr val="000000"/>
                                      </a:solidFill>
                                      <a:latin typeface="Times New Roman" pitchFamily="18"/>
                                      <a:ea typeface="AR PL ShanHeiSun Uni" pitchFamily="2"/>
                                      <a:cs typeface="Tahoma" pitchFamily="2"/>
                                    </a:rPr>
                                    <a:t>   </a:t>
                                  </a:r>
                                </a:p>
                              </p:txBody>
                            </p:sp>
                          </p:grpSp>
                        </p:grpSp>
                      </p:grpSp>
                    </p:grpSp>
                  </p:grpSp>
                </p:grpSp>
              </p:grpSp>
            </p:grpSp>
          </p:grpSp>
        </p:grpSp>
      </p:grpSp>
      <p:grpSp>
        <p:nvGrpSpPr>
          <p:cNvPr id="49" name="Group 48"/>
          <p:cNvGrpSpPr/>
          <p:nvPr/>
        </p:nvGrpSpPr>
        <p:grpSpPr>
          <a:xfrm>
            <a:off x="3018960" y="3733920"/>
            <a:ext cx="416520" cy="446039"/>
            <a:chOff x="3018960" y="3733920"/>
            <a:chExt cx="416520" cy="446039"/>
          </a:xfrm>
        </p:grpSpPr>
        <p:sp>
          <p:nvSpPr>
            <p:cNvPr id="50" name="Freeform 49"/>
            <p:cNvSpPr/>
            <p:nvPr/>
          </p:nvSpPr>
          <p:spPr>
            <a:xfrm>
              <a:off x="3048120" y="3733920"/>
              <a:ext cx="387360" cy="390240"/>
            </a:xfrm>
            <a:custGeom>
              <a:avLst>
                <a:gd name="f0" fmla="val 8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w="9360">
              <a:solidFill>
                <a:srgbClr val="000000"/>
              </a:solidFill>
              <a:prstDash val="solid"/>
              <a:miter/>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51" name="Group 50"/>
            <p:cNvGrpSpPr/>
            <p:nvPr/>
          </p:nvGrpSpPr>
          <p:grpSpPr>
            <a:xfrm>
              <a:off x="3018960" y="3733920"/>
              <a:ext cx="402120" cy="446039"/>
              <a:chOff x="3018960" y="3733920"/>
              <a:chExt cx="402120" cy="446039"/>
            </a:xfrm>
          </p:grpSpPr>
          <p:sp>
            <p:nvSpPr>
              <p:cNvPr id="52" name="Freeform 51"/>
              <p:cNvSpPr/>
              <p:nvPr/>
            </p:nvSpPr>
            <p:spPr>
              <a:xfrm>
                <a:off x="3048120" y="3733920"/>
                <a:ext cx="372960" cy="376200"/>
              </a:xfrm>
              <a:custGeom>
                <a:avLst>
                  <a:gd name="f0" fmla="val 9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53" name="Group 52"/>
              <p:cNvGrpSpPr/>
              <p:nvPr/>
            </p:nvGrpSpPr>
            <p:grpSpPr>
              <a:xfrm>
                <a:off x="3018960" y="3733920"/>
                <a:ext cx="389519" cy="446039"/>
                <a:chOff x="3018960" y="3733920"/>
                <a:chExt cx="389519" cy="446039"/>
              </a:xfrm>
            </p:grpSpPr>
            <p:sp>
              <p:nvSpPr>
                <p:cNvPr id="54" name="Freeform 53"/>
                <p:cNvSpPr/>
                <p:nvPr/>
              </p:nvSpPr>
              <p:spPr>
                <a:xfrm>
                  <a:off x="3048120" y="3733920"/>
                  <a:ext cx="360359" cy="363239"/>
                </a:xfrm>
                <a:custGeom>
                  <a:avLst>
                    <a:gd name="f0" fmla="val 95"/>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55" name="Group 54"/>
                <p:cNvGrpSpPr/>
                <p:nvPr/>
              </p:nvGrpSpPr>
              <p:grpSpPr>
                <a:xfrm>
                  <a:off x="3018960" y="3733920"/>
                  <a:ext cx="378360" cy="446039"/>
                  <a:chOff x="3018960" y="3733920"/>
                  <a:chExt cx="378360" cy="446039"/>
                </a:xfrm>
              </p:grpSpPr>
              <p:sp>
                <p:nvSpPr>
                  <p:cNvPr id="56" name="Freeform 55"/>
                  <p:cNvSpPr/>
                  <p:nvPr/>
                </p:nvSpPr>
                <p:spPr>
                  <a:xfrm>
                    <a:off x="3048120" y="3733920"/>
                    <a:ext cx="349200" cy="352440"/>
                  </a:xfrm>
                  <a:custGeom>
                    <a:avLst>
                      <a:gd name="f0" fmla="val 9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57" name="Group 56"/>
                  <p:cNvGrpSpPr/>
                  <p:nvPr/>
                </p:nvGrpSpPr>
                <p:grpSpPr>
                  <a:xfrm>
                    <a:off x="3018960" y="3733920"/>
                    <a:ext cx="372600" cy="446039"/>
                    <a:chOff x="3018960" y="3733920"/>
                    <a:chExt cx="372600" cy="446039"/>
                  </a:xfrm>
                </p:grpSpPr>
                <p:sp>
                  <p:nvSpPr>
                    <p:cNvPr id="58" name="Freeform 57"/>
                    <p:cNvSpPr/>
                    <p:nvPr/>
                  </p:nvSpPr>
                  <p:spPr>
                    <a:xfrm>
                      <a:off x="3048120" y="3733920"/>
                      <a:ext cx="339480" cy="344520"/>
                    </a:xfrm>
                    <a:custGeom>
                      <a:avLst>
                        <a:gd name="f0" fmla="val 1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59" name="Group 58"/>
                    <p:cNvGrpSpPr/>
                    <p:nvPr/>
                  </p:nvGrpSpPr>
                  <p:grpSpPr>
                    <a:xfrm>
                      <a:off x="3018960" y="3733920"/>
                      <a:ext cx="372600" cy="446039"/>
                      <a:chOff x="3018960" y="3733920"/>
                      <a:chExt cx="372600" cy="446039"/>
                    </a:xfrm>
                  </p:grpSpPr>
                  <p:sp>
                    <p:nvSpPr>
                      <p:cNvPr id="60" name="Freeform 59"/>
                      <p:cNvSpPr/>
                      <p:nvPr/>
                    </p:nvSpPr>
                    <p:spPr>
                      <a:xfrm>
                        <a:off x="3048120" y="3733920"/>
                        <a:ext cx="333360" cy="336600"/>
                      </a:xfrm>
                      <a:custGeom>
                        <a:avLst>
                          <a:gd name="f0" fmla="val 10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61" name="Group 60"/>
                      <p:cNvGrpSpPr/>
                      <p:nvPr/>
                    </p:nvGrpSpPr>
                    <p:grpSpPr>
                      <a:xfrm>
                        <a:off x="3018960" y="3733920"/>
                        <a:ext cx="372600" cy="446039"/>
                        <a:chOff x="3018960" y="3733920"/>
                        <a:chExt cx="372600" cy="446039"/>
                      </a:xfrm>
                    </p:grpSpPr>
                    <p:sp>
                      <p:nvSpPr>
                        <p:cNvPr id="62" name="Freeform 61"/>
                        <p:cNvSpPr/>
                        <p:nvPr/>
                      </p:nvSpPr>
                      <p:spPr>
                        <a:xfrm>
                          <a:off x="3048120" y="3733920"/>
                          <a:ext cx="328320" cy="330120"/>
                        </a:xfrm>
                        <a:custGeom>
                          <a:avLst>
                            <a:gd name="f0" fmla="val 104"/>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63" name="Group 62"/>
                        <p:cNvGrpSpPr/>
                        <p:nvPr/>
                      </p:nvGrpSpPr>
                      <p:grpSpPr>
                        <a:xfrm>
                          <a:off x="3018960" y="3733920"/>
                          <a:ext cx="372600" cy="446039"/>
                          <a:chOff x="3018960" y="3733920"/>
                          <a:chExt cx="372600" cy="446039"/>
                        </a:xfrm>
                      </p:grpSpPr>
                      <p:sp>
                        <p:nvSpPr>
                          <p:cNvPr id="64" name="Freeform 63"/>
                          <p:cNvSpPr/>
                          <p:nvPr/>
                        </p:nvSpPr>
                        <p:spPr>
                          <a:xfrm>
                            <a:off x="3048120" y="3733920"/>
                            <a:ext cx="322200" cy="323640"/>
                          </a:xfrm>
                          <a:custGeom>
                            <a:avLst>
                              <a:gd name="f0" fmla="val 10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65" name="Group 64"/>
                          <p:cNvGrpSpPr/>
                          <p:nvPr/>
                        </p:nvGrpSpPr>
                        <p:grpSpPr>
                          <a:xfrm>
                            <a:off x="3018960" y="3733920"/>
                            <a:ext cx="372600" cy="446039"/>
                            <a:chOff x="3018960" y="3733920"/>
                            <a:chExt cx="372600" cy="446039"/>
                          </a:xfrm>
                        </p:grpSpPr>
                        <p:sp>
                          <p:nvSpPr>
                            <p:cNvPr id="66" name="Freeform 65"/>
                            <p:cNvSpPr/>
                            <p:nvPr/>
                          </p:nvSpPr>
                          <p:spPr>
                            <a:xfrm>
                              <a:off x="3048120" y="3733920"/>
                              <a:ext cx="318960" cy="318960"/>
                            </a:xfrm>
                            <a:custGeom>
                              <a:avLst>
                                <a:gd name="f0" fmla="val 10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67" name="Group 66"/>
                            <p:cNvGrpSpPr/>
                            <p:nvPr/>
                          </p:nvGrpSpPr>
                          <p:grpSpPr>
                            <a:xfrm>
                              <a:off x="3018960" y="3733920"/>
                              <a:ext cx="372600" cy="446039"/>
                              <a:chOff x="3018960" y="3733920"/>
                              <a:chExt cx="372600" cy="446039"/>
                            </a:xfrm>
                          </p:grpSpPr>
                          <p:sp>
                            <p:nvSpPr>
                              <p:cNvPr id="68" name="Freeform 67"/>
                              <p:cNvSpPr/>
                              <p:nvPr/>
                            </p:nvSpPr>
                            <p:spPr>
                              <a:xfrm>
                                <a:off x="3048120" y="3733920"/>
                                <a:ext cx="317520" cy="317520"/>
                              </a:xfrm>
                              <a:custGeom>
                                <a:avLst>
                                  <a:gd name="f0" fmla="val 10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69" name="Group 68"/>
                              <p:cNvGrpSpPr/>
                              <p:nvPr/>
                            </p:nvGrpSpPr>
                            <p:grpSpPr>
                              <a:xfrm>
                                <a:off x="3018960" y="3733920"/>
                                <a:ext cx="372600" cy="446039"/>
                                <a:chOff x="3018960" y="3733920"/>
                                <a:chExt cx="372600" cy="446039"/>
                              </a:xfrm>
                            </p:grpSpPr>
                            <p:sp>
                              <p:nvSpPr>
                                <p:cNvPr id="70" name="Freeform 69"/>
                                <p:cNvSpPr/>
                                <p:nvPr/>
                              </p:nvSpPr>
                              <p:spPr>
                                <a:xfrm>
                                  <a:off x="3048120" y="3733920"/>
                                  <a:ext cx="315720" cy="317520"/>
                                </a:xfrm>
                                <a:custGeom>
                                  <a:avLst>
                                    <a:gd name="f0" fmla="val 109"/>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sp>
                              <p:nvSpPr>
                                <p:cNvPr id="71" name="Freeform 70"/>
                                <p:cNvSpPr/>
                                <p:nvPr/>
                              </p:nvSpPr>
                              <p:spPr>
                                <a:xfrm>
                                  <a:off x="3018960" y="3733920"/>
                                  <a:ext cx="372600" cy="446039"/>
                                </a:xfrm>
                                <a:custGeom>
                                  <a:avLst>
                                    <a:gd name="f0" fmla="val 109"/>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t" anchorCtr="0" compatLnSpc="0">
                                  <a:spAutoFit/>
                                </a:bodyPr>
                                <a:lstStyle/>
                                <a:p>
                                  <a:pPr marL="0" marR="0" lvl="0" indent="0" algn="l" rtl="0" hangingPunct="1">
                                    <a:lnSpc>
                                      <a:spcPct val="93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r>
                                    <a:rPr lang="en-GB" sz="2000" b="0" i="0" u="none" strike="noStrike" baseline="0">
                                      <a:ln>
                                        <a:noFill/>
                                      </a:ln>
                                      <a:solidFill>
                                        <a:srgbClr val="000000"/>
                                      </a:solidFill>
                                      <a:latin typeface="Times New Roman" pitchFamily="18"/>
                                      <a:ea typeface="AR PL ShanHeiSun Uni" pitchFamily="2"/>
                                      <a:cs typeface="Tahoma" pitchFamily="2"/>
                                    </a:rPr>
                                    <a:t>   </a:t>
                                  </a:r>
                                </a:p>
                              </p:txBody>
                            </p:sp>
                          </p:grpSp>
                        </p:grpSp>
                      </p:grpSp>
                    </p:grpSp>
                  </p:grpSp>
                </p:grpSp>
              </p:grpSp>
            </p:grpSp>
          </p:grpSp>
        </p:grpSp>
      </p:grpSp>
      <p:grpSp>
        <p:nvGrpSpPr>
          <p:cNvPr id="72" name="Group 71"/>
          <p:cNvGrpSpPr/>
          <p:nvPr/>
        </p:nvGrpSpPr>
        <p:grpSpPr>
          <a:xfrm>
            <a:off x="2407680" y="2666880"/>
            <a:ext cx="348120" cy="446039"/>
            <a:chOff x="2407680" y="2666880"/>
            <a:chExt cx="348120" cy="446039"/>
          </a:xfrm>
        </p:grpSpPr>
        <p:sp>
          <p:nvSpPr>
            <p:cNvPr id="73" name="Freeform 72"/>
            <p:cNvSpPr/>
            <p:nvPr/>
          </p:nvSpPr>
          <p:spPr>
            <a:xfrm>
              <a:off x="2438280" y="2666880"/>
              <a:ext cx="317520" cy="390600"/>
            </a:xfrm>
            <a:custGeom>
              <a:avLst>
                <a:gd name="f0" fmla="val 10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w="9360">
              <a:solidFill>
                <a:srgbClr val="000000"/>
              </a:solidFill>
              <a:prstDash val="solid"/>
              <a:miter/>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74" name="Group 73"/>
            <p:cNvGrpSpPr/>
            <p:nvPr/>
          </p:nvGrpSpPr>
          <p:grpSpPr>
            <a:xfrm>
              <a:off x="2407680" y="2666880"/>
              <a:ext cx="334080" cy="446039"/>
              <a:chOff x="2407680" y="2666880"/>
              <a:chExt cx="334080" cy="446039"/>
            </a:xfrm>
          </p:grpSpPr>
          <p:sp>
            <p:nvSpPr>
              <p:cNvPr id="75" name="Freeform 74"/>
              <p:cNvSpPr/>
              <p:nvPr/>
            </p:nvSpPr>
            <p:spPr>
              <a:xfrm>
                <a:off x="2438280" y="2666880"/>
                <a:ext cx="303480" cy="376200"/>
              </a:xfrm>
              <a:custGeom>
                <a:avLst>
                  <a:gd name="f0" fmla="val 113"/>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76" name="Group 75"/>
              <p:cNvGrpSpPr/>
              <p:nvPr/>
            </p:nvGrpSpPr>
            <p:grpSpPr>
              <a:xfrm>
                <a:off x="2407680" y="2666880"/>
                <a:ext cx="324360" cy="446039"/>
                <a:chOff x="2407680" y="2666880"/>
                <a:chExt cx="324360" cy="446039"/>
              </a:xfrm>
            </p:grpSpPr>
            <p:sp>
              <p:nvSpPr>
                <p:cNvPr id="77" name="Freeform 76"/>
                <p:cNvSpPr/>
                <p:nvPr/>
              </p:nvSpPr>
              <p:spPr>
                <a:xfrm>
                  <a:off x="2438280" y="2666880"/>
                  <a:ext cx="293760" cy="366839"/>
                </a:xfrm>
                <a:custGeom>
                  <a:avLst>
                    <a:gd name="f0" fmla="val 117"/>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78" name="Group 77"/>
                <p:cNvGrpSpPr/>
                <p:nvPr/>
              </p:nvGrpSpPr>
              <p:grpSpPr>
                <a:xfrm>
                  <a:off x="2407680" y="2666880"/>
                  <a:ext cx="313200" cy="446039"/>
                  <a:chOff x="2407680" y="2666880"/>
                  <a:chExt cx="313200" cy="446039"/>
                </a:xfrm>
              </p:grpSpPr>
              <p:sp>
                <p:nvSpPr>
                  <p:cNvPr id="79" name="Freeform 78"/>
                  <p:cNvSpPr/>
                  <p:nvPr/>
                </p:nvSpPr>
                <p:spPr>
                  <a:xfrm>
                    <a:off x="2438280" y="2666880"/>
                    <a:ext cx="282600" cy="357480"/>
                  </a:xfrm>
                  <a:custGeom>
                    <a:avLst>
                      <a:gd name="f0" fmla="val 121"/>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80" name="Group 79"/>
                  <p:cNvGrpSpPr/>
                  <p:nvPr/>
                </p:nvGrpSpPr>
                <p:grpSpPr>
                  <a:xfrm>
                    <a:off x="2407680" y="2666880"/>
                    <a:ext cx="308880" cy="446039"/>
                    <a:chOff x="2407680" y="2666880"/>
                    <a:chExt cx="308880" cy="446039"/>
                  </a:xfrm>
                </p:grpSpPr>
                <p:sp>
                  <p:nvSpPr>
                    <p:cNvPr id="81" name="Freeform 80"/>
                    <p:cNvSpPr/>
                    <p:nvPr/>
                  </p:nvSpPr>
                  <p:spPr>
                    <a:xfrm>
                      <a:off x="2438280" y="2666880"/>
                      <a:ext cx="273240" cy="347760"/>
                    </a:xfrm>
                    <a:custGeom>
                      <a:avLst>
                        <a:gd name="f0" fmla="val 125"/>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82" name="Group 81"/>
                    <p:cNvGrpSpPr/>
                    <p:nvPr/>
                  </p:nvGrpSpPr>
                  <p:grpSpPr>
                    <a:xfrm>
                      <a:off x="2407680" y="2666880"/>
                      <a:ext cx="308880" cy="446039"/>
                      <a:chOff x="2407680" y="2666880"/>
                      <a:chExt cx="308880" cy="446039"/>
                    </a:xfrm>
                  </p:grpSpPr>
                  <p:sp>
                    <p:nvSpPr>
                      <p:cNvPr id="83" name="Freeform 82"/>
                      <p:cNvSpPr/>
                      <p:nvPr/>
                    </p:nvSpPr>
                    <p:spPr>
                      <a:xfrm>
                        <a:off x="2438280" y="2666880"/>
                        <a:ext cx="263520" cy="339840"/>
                      </a:xfrm>
                      <a:custGeom>
                        <a:avLst>
                          <a:gd name="f0" fmla="val 13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84" name="Group 83"/>
                      <p:cNvGrpSpPr/>
                      <p:nvPr/>
                    </p:nvGrpSpPr>
                    <p:grpSpPr>
                      <a:xfrm>
                        <a:off x="2407680" y="2666880"/>
                        <a:ext cx="308880" cy="446039"/>
                        <a:chOff x="2407680" y="2666880"/>
                        <a:chExt cx="308880" cy="446039"/>
                      </a:xfrm>
                    </p:grpSpPr>
                    <p:sp>
                      <p:nvSpPr>
                        <p:cNvPr id="85" name="Freeform 84"/>
                        <p:cNvSpPr/>
                        <p:nvPr/>
                      </p:nvSpPr>
                      <p:spPr>
                        <a:xfrm>
                          <a:off x="2438280" y="2666880"/>
                          <a:ext cx="257400" cy="333360"/>
                        </a:xfrm>
                        <a:custGeom>
                          <a:avLst>
                            <a:gd name="f0" fmla="val 133"/>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86" name="Group 85"/>
                        <p:cNvGrpSpPr/>
                        <p:nvPr/>
                      </p:nvGrpSpPr>
                      <p:grpSpPr>
                        <a:xfrm>
                          <a:off x="2407680" y="2666880"/>
                          <a:ext cx="308880" cy="446039"/>
                          <a:chOff x="2407680" y="2666880"/>
                          <a:chExt cx="308880" cy="446039"/>
                        </a:xfrm>
                      </p:grpSpPr>
                      <p:sp>
                        <p:nvSpPr>
                          <p:cNvPr id="87" name="Freeform 86"/>
                          <p:cNvSpPr/>
                          <p:nvPr/>
                        </p:nvSpPr>
                        <p:spPr>
                          <a:xfrm>
                            <a:off x="2438280" y="2666880"/>
                            <a:ext cx="252360" cy="327240"/>
                          </a:xfrm>
                          <a:custGeom>
                            <a:avLst>
                              <a:gd name="f0" fmla="val 13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88" name="Group 87"/>
                          <p:cNvGrpSpPr/>
                          <p:nvPr/>
                        </p:nvGrpSpPr>
                        <p:grpSpPr>
                          <a:xfrm>
                            <a:off x="2407680" y="2666880"/>
                            <a:ext cx="308880" cy="446039"/>
                            <a:chOff x="2407680" y="2666880"/>
                            <a:chExt cx="308880" cy="446039"/>
                          </a:xfrm>
                        </p:grpSpPr>
                        <p:sp>
                          <p:nvSpPr>
                            <p:cNvPr id="89" name="Freeform 88"/>
                            <p:cNvSpPr/>
                            <p:nvPr/>
                          </p:nvSpPr>
                          <p:spPr>
                            <a:xfrm>
                              <a:off x="2438280" y="2666880"/>
                              <a:ext cx="249480" cy="324000"/>
                            </a:xfrm>
                            <a:custGeom>
                              <a:avLst>
                                <a:gd name="f0" fmla="val 13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90" name="Group 89"/>
                            <p:cNvGrpSpPr/>
                            <p:nvPr/>
                          </p:nvGrpSpPr>
                          <p:grpSpPr>
                            <a:xfrm>
                              <a:off x="2407680" y="2666880"/>
                              <a:ext cx="308880" cy="446039"/>
                              <a:chOff x="2407680" y="2666880"/>
                              <a:chExt cx="308880" cy="446039"/>
                            </a:xfrm>
                          </p:grpSpPr>
                          <p:sp>
                            <p:nvSpPr>
                              <p:cNvPr id="91" name="Freeform 90"/>
                              <p:cNvSpPr/>
                              <p:nvPr/>
                            </p:nvSpPr>
                            <p:spPr>
                              <a:xfrm>
                                <a:off x="2438280" y="2666880"/>
                                <a:ext cx="247680" cy="322560"/>
                              </a:xfrm>
                              <a:custGeom>
                                <a:avLst>
                                  <a:gd name="f0" fmla="val 13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92" name="Group 91"/>
                              <p:cNvGrpSpPr/>
                              <p:nvPr/>
                            </p:nvGrpSpPr>
                            <p:grpSpPr>
                              <a:xfrm>
                                <a:off x="2407680" y="2666880"/>
                                <a:ext cx="308880" cy="446039"/>
                                <a:chOff x="2407680" y="2666880"/>
                                <a:chExt cx="308880" cy="446039"/>
                              </a:xfrm>
                            </p:grpSpPr>
                            <p:sp>
                              <p:nvSpPr>
                                <p:cNvPr id="93" name="Freeform 92"/>
                                <p:cNvSpPr/>
                                <p:nvPr/>
                              </p:nvSpPr>
                              <p:spPr>
                                <a:xfrm>
                                  <a:off x="2438280" y="2666880"/>
                                  <a:ext cx="247680" cy="322560"/>
                                </a:xfrm>
                                <a:custGeom>
                                  <a:avLst>
                                    <a:gd name="f0" fmla="val 13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sp>
                              <p:nvSpPr>
                                <p:cNvPr id="94" name="Freeform 93"/>
                                <p:cNvSpPr/>
                                <p:nvPr/>
                              </p:nvSpPr>
                              <p:spPr>
                                <a:xfrm>
                                  <a:off x="2407680" y="2666880"/>
                                  <a:ext cx="308880" cy="446039"/>
                                </a:xfrm>
                                <a:custGeom>
                                  <a:avLst>
                                    <a:gd name="f0" fmla="val 13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t" anchorCtr="0" compatLnSpc="0">
                                  <a:spAutoFit/>
                                </a:bodyPr>
                                <a:lstStyle/>
                                <a:p>
                                  <a:pPr marL="0" marR="0" lvl="0" indent="0" algn="l" rtl="0" hangingPunct="1">
                                    <a:lnSpc>
                                      <a:spcPct val="93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r>
                                    <a:rPr lang="en-GB" sz="2000" b="0" i="0" u="none" strike="noStrike" baseline="0">
                                      <a:ln>
                                        <a:noFill/>
                                      </a:ln>
                                      <a:solidFill>
                                        <a:srgbClr val="000000"/>
                                      </a:solidFill>
                                      <a:latin typeface="Times New Roman" pitchFamily="18"/>
                                      <a:ea typeface="AR PL ShanHeiSun Uni" pitchFamily="2"/>
                                      <a:cs typeface="Tahoma" pitchFamily="2"/>
                                    </a:rPr>
                                    <a:t>  </a:t>
                                  </a:r>
                                </a:p>
                              </p:txBody>
                            </p:sp>
                          </p:grpSp>
                        </p:grpSp>
                      </p:grpSp>
                    </p:grpSp>
                  </p:grpSp>
                </p:grpSp>
              </p:grpSp>
            </p:grpSp>
          </p:grpSp>
        </p:grpSp>
      </p:grpSp>
      <p:sp>
        <p:nvSpPr>
          <p:cNvPr id="95" name="Straight Connector 94"/>
          <p:cNvSpPr/>
          <p:nvPr/>
        </p:nvSpPr>
        <p:spPr>
          <a:xfrm>
            <a:off x="1066680" y="3124079"/>
            <a:ext cx="457200" cy="685801"/>
          </a:xfrm>
          <a:prstGeom prst="line">
            <a:avLst/>
          </a:prstGeom>
          <a:noFill/>
          <a:ln w="9360">
            <a:solidFill>
              <a:srgbClr val="000000"/>
            </a:solidFill>
            <a:prstDash val="solid"/>
            <a:miter/>
            <a:headEnd type="arrow"/>
            <a:tailEnd type="arrow"/>
          </a:ln>
        </p:spPr>
        <p:txBody>
          <a:bodyPr vert="horz" wrap="none" lIns="90000" tIns="46800" rIns="90000" bIns="46800" anchor="t"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sp>
        <p:nvSpPr>
          <p:cNvPr id="96" name="Straight Connector 95"/>
          <p:cNvSpPr/>
          <p:nvPr/>
        </p:nvSpPr>
        <p:spPr>
          <a:xfrm>
            <a:off x="1295280" y="2895479"/>
            <a:ext cx="990720" cy="1800"/>
          </a:xfrm>
          <a:prstGeom prst="line">
            <a:avLst/>
          </a:prstGeom>
          <a:noFill/>
          <a:ln w="9360">
            <a:solidFill>
              <a:srgbClr val="000000"/>
            </a:solidFill>
            <a:prstDash val="solid"/>
            <a:miter/>
            <a:headEnd type="arrow"/>
            <a:tailEnd type="arrow"/>
          </a:ln>
        </p:spPr>
        <p:txBody>
          <a:bodyPr vert="horz" wrap="none" lIns="90000" tIns="46800" rIns="90000" bIns="46800" anchor="t"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sp>
        <p:nvSpPr>
          <p:cNvPr id="97" name="Straight Connector 96"/>
          <p:cNvSpPr/>
          <p:nvPr/>
        </p:nvSpPr>
        <p:spPr>
          <a:xfrm flipH="1">
            <a:off x="1811160" y="4038479"/>
            <a:ext cx="1254240" cy="1800"/>
          </a:xfrm>
          <a:prstGeom prst="line">
            <a:avLst/>
          </a:prstGeom>
          <a:noFill/>
          <a:ln w="9360">
            <a:solidFill>
              <a:srgbClr val="000000"/>
            </a:solidFill>
            <a:prstDash val="solid"/>
            <a:miter/>
            <a:headEnd type="arrow"/>
            <a:tailEnd type="arrow"/>
          </a:ln>
        </p:spPr>
        <p:txBody>
          <a:bodyPr vert="horz" wrap="none" lIns="90000" tIns="46800" rIns="90000" bIns="46800" anchor="t"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sp>
        <p:nvSpPr>
          <p:cNvPr id="98" name="Straight Connector 97"/>
          <p:cNvSpPr/>
          <p:nvPr/>
        </p:nvSpPr>
        <p:spPr>
          <a:xfrm>
            <a:off x="2895479" y="3048120"/>
            <a:ext cx="457201" cy="685800"/>
          </a:xfrm>
          <a:prstGeom prst="line">
            <a:avLst/>
          </a:prstGeom>
          <a:noFill/>
          <a:ln w="9360">
            <a:solidFill>
              <a:srgbClr val="000000"/>
            </a:solidFill>
            <a:prstDash val="solid"/>
            <a:miter/>
            <a:headEnd type="arrow"/>
            <a:tailEnd type="arrow"/>
          </a:ln>
        </p:spPr>
        <p:txBody>
          <a:bodyPr vert="horz" wrap="none" lIns="90000" tIns="46800" rIns="90000" bIns="46800" anchor="t"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99" name="Group 98"/>
          <p:cNvGrpSpPr/>
          <p:nvPr/>
        </p:nvGrpSpPr>
        <p:grpSpPr>
          <a:xfrm>
            <a:off x="1859039" y="5345280"/>
            <a:ext cx="363601" cy="446039"/>
            <a:chOff x="1859039" y="5345280"/>
            <a:chExt cx="363601" cy="446039"/>
          </a:xfrm>
        </p:grpSpPr>
        <p:sp>
          <p:nvSpPr>
            <p:cNvPr id="100" name="Freeform 99"/>
            <p:cNvSpPr/>
            <p:nvPr/>
          </p:nvSpPr>
          <p:spPr>
            <a:xfrm>
              <a:off x="1889280" y="5345280"/>
              <a:ext cx="333360" cy="390240"/>
            </a:xfrm>
            <a:custGeom>
              <a:avLst>
                <a:gd name="f0" fmla="val 10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w="9360">
              <a:solidFill>
                <a:srgbClr val="339933"/>
              </a:solidFill>
              <a:prstDash val="solid"/>
              <a:miter/>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01" name="Group 100"/>
            <p:cNvGrpSpPr/>
            <p:nvPr/>
          </p:nvGrpSpPr>
          <p:grpSpPr>
            <a:xfrm>
              <a:off x="1859039" y="5345280"/>
              <a:ext cx="349201" cy="446039"/>
              <a:chOff x="1859039" y="5345280"/>
              <a:chExt cx="349201" cy="446039"/>
            </a:xfrm>
          </p:grpSpPr>
          <p:sp>
            <p:nvSpPr>
              <p:cNvPr id="102" name="Freeform 101"/>
              <p:cNvSpPr/>
              <p:nvPr/>
            </p:nvSpPr>
            <p:spPr>
              <a:xfrm>
                <a:off x="1889280" y="5345280"/>
                <a:ext cx="318960" cy="376200"/>
              </a:xfrm>
              <a:custGeom>
                <a:avLst>
                  <a:gd name="f0" fmla="val 10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03" name="Group 102"/>
              <p:cNvGrpSpPr/>
              <p:nvPr/>
            </p:nvGrpSpPr>
            <p:grpSpPr>
              <a:xfrm>
                <a:off x="1859039" y="5345280"/>
                <a:ext cx="336601" cy="446039"/>
                <a:chOff x="1859039" y="5345280"/>
                <a:chExt cx="336601" cy="446039"/>
              </a:xfrm>
            </p:grpSpPr>
            <p:sp>
              <p:nvSpPr>
                <p:cNvPr id="104" name="Freeform 103"/>
                <p:cNvSpPr/>
                <p:nvPr/>
              </p:nvSpPr>
              <p:spPr>
                <a:xfrm>
                  <a:off x="1889280" y="5345280"/>
                  <a:ext cx="306360" cy="363239"/>
                </a:xfrm>
                <a:custGeom>
                  <a:avLst>
                    <a:gd name="f0" fmla="val 11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05" name="Group 104"/>
                <p:cNvGrpSpPr/>
                <p:nvPr/>
              </p:nvGrpSpPr>
              <p:grpSpPr>
                <a:xfrm>
                  <a:off x="1859039" y="5345280"/>
                  <a:ext cx="325441" cy="446039"/>
                  <a:chOff x="1859039" y="5345280"/>
                  <a:chExt cx="325441" cy="446039"/>
                </a:xfrm>
              </p:grpSpPr>
              <p:sp>
                <p:nvSpPr>
                  <p:cNvPr id="106" name="Freeform 105"/>
                  <p:cNvSpPr/>
                  <p:nvPr/>
                </p:nvSpPr>
                <p:spPr>
                  <a:xfrm>
                    <a:off x="1889280" y="5345280"/>
                    <a:ext cx="295200" cy="353880"/>
                  </a:xfrm>
                  <a:custGeom>
                    <a:avLst>
                      <a:gd name="f0" fmla="val 11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07" name="Group 106"/>
                  <p:cNvGrpSpPr/>
                  <p:nvPr/>
                </p:nvGrpSpPr>
                <p:grpSpPr>
                  <a:xfrm>
                    <a:off x="1859039" y="5345280"/>
                    <a:ext cx="322560" cy="446039"/>
                    <a:chOff x="1859039" y="5345280"/>
                    <a:chExt cx="322560" cy="446039"/>
                  </a:xfrm>
                </p:grpSpPr>
                <p:sp>
                  <p:nvSpPr>
                    <p:cNvPr id="108" name="Freeform 107"/>
                    <p:cNvSpPr/>
                    <p:nvPr/>
                  </p:nvSpPr>
                  <p:spPr>
                    <a:xfrm>
                      <a:off x="1889280" y="5345280"/>
                      <a:ext cx="287280" cy="344160"/>
                    </a:xfrm>
                    <a:custGeom>
                      <a:avLst>
                        <a:gd name="f0" fmla="val 12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09" name="Group 108"/>
                    <p:cNvGrpSpPr/>
                    <p:nvPr/>
                  </p:nvGrpSpPr>
                  <p:grpSpPr>
                    <a:xfrm>
                      <a:off x="1859039" y="5345280"/>
                      <a:ext cx="322560" cy="446039"/>
                      <a:chOff x="1859039" y="5345280"/>
                      <a:chExt cx="322560" cy="446039"/>
                    </a:xfrm>
                  </p:grpSpPr>
                  <p:sp>
                    <p:nvSpPr>
                      <p:cNvPr id="110" name="Freeform 109"/>
                      <p:cNvSpPr/>
                      <p:nvPr/>
                    </p:nvSpPr>
                    <p:spPr>
                      <a:xfrm>
                        <a:off x="1889280" y="5345280"/>
                        <a:ext cx="280800" cy="333360"/>
                      </a:xfrm>
                      <a:custGeom>
                        <a:avLst>
                          <a:gd name="f0" fmla="val 12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11" name="Group 110"/>
                      <p:cNvGrpSpPr/>
                      <p:nvPr/>
                    </p:nvGrpSpPr>
                    <p:grpSpPr>
                      <a:xfrm>
                        <a:off x="1859039" y="5345280"/>
                        <a:ext cx="322560" cy="446039"/>
                        <a:chOff x="1859039" y="5345280"/>
                        <a:chExt cx="322560" cy="446039"/>
                      </a:xfrm>
                    </p:grpSpPr>
                    <p:sp>
                      <p:nvSpPr>
                        <p:cNvPr id="112" name="Freeform 111"/>
                        <p:cNvSpPr/>
                        <p:nvPr/>
                      </p:nvSpPr>
                      <p:spPr>
                        <a:xfrm>
                          <a:off x="1889280" y="5345280"/>
                          <a:ext cx="274320" cy="326880"/>
                        </a:xfrm>
                        <a:custGeom>
                          <a:avLst>
                            <a:gd name="f0" fmla="val 125"/>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13" name="Group 112"/>
                        <p:cNvGrpSpPr/>
                        <p:nvPr/>
                      </p:nvGrpSpPr>
                      <p:grpSpPr>
                        <a:xfrm>
                          <a:off x="1859039" y="5345280"/>
                          <a:ext cx="322560" cy="446039"/>
                          <a:chOff x="1859039" y="5345280"/>
                          <a:chExt cx="322560" cy="446039"/>
                        </a:xfrm>
                      </p:grpSpPr>
                      <p:sp>
                        <p:nvSpPr>
                          <p:cNvPr id="114" name="Freeform 113"/>
                          <p:cNvSpPr/>
                          <p:nvPr/>
                        </p:nvSpPr>
                        <p:spPr>
                          <a:xfrm>
                            <a:off x="1889280" y="5345280"/>
                            <a:ext cx="268200" cy="323640"/>
                          </a:xfrm>
                          <a:custGeom>
                            <a:avLst>
                              <a:gd name="f0" fmla="val 12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15" name="Group 114"/>
                          <p:cNvGrpSpPr/>
                          <p:nvPr/>
                        </p:nvGrpSpPr>
                        <p:grpSpPr>
                          <a:xfrm>
                            <a:off x="1859039" y="5345280"/>
                            <a:ext cx="322560" cy="446039"/>
                            <a:chOff x="1859039" y="5345280"/>
                            <a:chExt cx="322560" cy="446039"/>
                          </a:xfrm>
                        </p:grpSpPr>
                        <p:sp>
                          <p:nvSpPr>
                            <p:cNvPr id="116" name="Freeform 115"/>
                            <p:cNvSpPr/>
                            <p:nvPr/>
                          </p:nvSpPr>
                          <p:spPr>
                            <a:xfrm>
                              <a:off x="1889280" y="5345280"/>
                              <a:ext cx="264960" cy="320400"/>
                            </a:xfrm>
                            <a:custGeom>
                              <a:avLst>
                                <a:gd name="f0" fmla="val 13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17" name="Group 116"/>
                            <p:cNvGrpSpPr/>
                            <p:nvPr/>
                          </p:nvGrpSpPr>
                          <p:grpSpPr>
                            <a:xfrm>
                              <a:off x="1859039" y="5345280"/>
                              <a:ext cx="322560" cy="446039"/>
                              <a:chOff x="1859039" y="5345280"/>
                              <a:chExt cx="322560" cy="446039"/>
                            </a:xfrm>
                          </p:grpSpPr>
                          <p:sp>
                            <p:nvSpPr>
                              <p:cNvPr id="118" name="Freeform 117"/>
                              <p:cNvSpPr/>
                              <p:nvPr/>
                            </p:nvSpPr>
                            <p:spPr>
                              <a:xfrm>
                                <a:off x="1889280" y="5345280"/>
                                <a:ext cx="263520" cy="317160"/>
                              </a:xfrm>
                              <a:custGeom>
                                <a:avLst>
                                  <a:gd name="f0" fmla="val 13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19" name="Group 118"/>
                              <p:cNvGrpSpPr/>
                              <p:nvPr/>
                            </p:nvGrpSpPr>
                            <p:grpSpPr>
                              <a:xfrm>
                                <a:off x="1859039" y="5345280"/>
                                <a:ext cx="322560" cy="446039"/>
                                <a:chOff x="1859039" y="5345280"/>
                                <a:chExt cx="322560" cy="446039"/>
                              </a:xfrm>
                            </p:grpSpPr>
                            <p:sp>
                              <p:nvSpPr>
                                <p:cNvPr id="120" name="Freeform 119"/>
                                <p:cNvSpPr/>
                                <p:nvPr/>
                              </p:nvSpPr>
                              <p:spPr>
                                <a:xfrm>
                                  <a:off x="1889280" y="5345280"/>
                                  <a:ext cx="261720" cy="315720"/>
                                </a:xfrm>
                                <a:custGeom>
                                  <a:avLst>
                                    <a:gd name="f0" fmla="val 131"/>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sp>
                              <p:nvSpPr>
                                <p:cNvPr id="121" name="Freeform 120"/>
                                <p:cNvSpPr/>
                                <p:nvPr/>
                              </p:nvSpPr>
                              <p:spPr>
                                <a:xfrm>
                                  <a:off x="1859039" y="5345280"/>
                                  <a:ext cx="322560" cy="446039"/>
                                </a:xfrm>
                                <a:custGeom>
                                  <a:avLst>
                                    <a:gd name="f0" fmla="val 131"/>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t" anchorCtr="0" compatLnSpc="0">
                                  <a:spAutoFit/>
                                </a:bodyPr>
                                <a:lstStyle/>
                                <a:p>
                                  <a:pPr marL="0" marR="0" lvl="0" indent="0" algn="l" rtl="0" hangingPunct="1">
                                    <a:lnSpc>
                                      <a:spcPct val="93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r>
                                    <a:rPr lang="en-GB" sz="2000" b="0" i="0" u="none" strike="noStrike" baseline="0">
                                      <a:ln>
                                        <a:noFill/>
                                      </a:ln>
                                      <a:solidFill>
                                        <a:srgbClr val="339933"/>
                                      </a:solidFill>
                                      <a:latin typeface="Times New Roman" pitchFamily="18"/>
                                      <a:ea typeface="AR PL ShanHeiSun Uni" pitchFamily="2"/>
                                      <a:cs typeface="Tahoma" pitchFamily="2"/>
                                    </a:rPr>
                                    <a:t>F</a:t>
                                  </a:r>
                                </a:p>
                              </p:txBody>
                            </p:sp>
                          </p:grpSp>
                        </p:grpSp>
                      </p:grpSp>
                    </p:grpSp>
                  </p:grpSp>
                </p:grpSp>
              </p:grpSp>
            </p:grpSp>
          </p:grpSp>
        </p:grpSp>
      </p:grpSp>
      <p:sp>
        <p:nvSpPr>
          <p:cNvPr id="122" name="Straight Connector 121"/>
          <p:cNvSpPr/>
          <p:nvPr/>
        </p:nvSpPr>
        <p:spPr>
          <a:xfrm>
            <a:off x="990719" y="3276720"/>
            <a:ext cx="914401" cy="1981080"/>
          </a:xfrm>
          <a:prstGeom prst="line">
            <a:avLst/>
          </a:prstGeom>
          <a:noFill/>
          <a:ln w="9360">
            <a:solidFill>
              <a:srgbClr val="DC2300"/>
            </a:solidFill>
            <a:prstDash val="solid"/>
            <a:miter/>
            <a:headEnd type="arrow"/>
            <a:tailEnd type="arrow"/>
          </a:ln>
        </p:spPr>
        <p:txBody>
          <a:bodyPr vert="horz" wrap="none" lIns="90000" tIns="46800" rIns="90000" bIns="46800" anchor="t"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sp>
        <p:nvSpPr>
          <p:cNvPr id="123" name="Straight Connector 122"/>
          <p:cNvSpPr/>
          <p:nvPr/>
        </p:nvSpPr>
        <p:spPr>
          <a:xfrm>
            <a:off x="1676519" y="4267080"/>
            <a:ext cx="380881" cy="990720"/>
          </a:xfrm>
          <a:prstGeom prst="line">
            <a:avLst/>
          </a:prstGeom>
          <a:noFill/>
          <a:ln w="9360">
            <a:solidFill>
              <a:srgbClr val="DC2300"/>
            </a:solidFill>
            <a:prstDash val="solid"/>
            <a:miter/>
            <a:headEnd type="arrow"/>
            <a:tailEnd type="arrow"/>
          </a:ln>
        </p:spPr>
        <p:txBody>
          <a:bodyPr vert="horz" wrap="none" lIns="90000" tIns="46800" rIns="90000" bIns="46800" anchor="t"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sp>
        <p:nvSpPr>
          <p:cNvPr id="124" name="Straight Connector 123"/>
          <p:cNvSpPr/>
          <p:nvPr/>
        </p:nvSpPr>
        <p:spPr>
          <a:xfrm flipH="1">
            <a:off x="2115720" y="3124079"/>
            <a:ext cx="492120" cy="2133721"/>
          </a:xfrm>
          <a:prstGeom prst="line">
            <a:avLst/>
          </a:prstGeom>
          <a:noFill/>
          <a:ln w="9360">
            <a:solidFill>
              <a:srgbClr val="DC2300"/>
            </a:solidFill>
            <a:prstDash val="solid"/>
            <a:miter/>
            <a:headEnd type="arrow"/>
            <a:tailEnd type="arrow"/>
          </a:ln>
        </p:spPr>
        <p:txBody>
          <a:bodyPr vert="horz" wrap="none" lIns="90000" tIns="46800" rIns="90000" bIns="46800" anchor="t"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sp>
        <p:nvSpPr>
          <p:cNvPr id="125" name="Straight Connector 124"/>
          <p:cNvSpPr/>
          <p:nvPr/>
        </p:nvSpPr>
        <p:spPr>
          <a:xfrm flipH="1">
            <a:off x="2192040" y="4267080"/>
            <a:ext cx="949319" cy="990720"/>
          </a:xfrm>
          <a:prstGeom prst="line">
            <a:avLst/>
          </a:prstGeom>
          <a:noFill/>
          <a:ln w="9360">
            <a:solidFill>
              <a:srgbClr val="DC2300"/>
            </a:solidFill>
            <a:prstDash val="solid"/>
            <a:miter/>
            <a:headEnd type="arrow"/>
            <a:tailEnd type="arrow"/>
          </a:ln>
        </p:spPr>
        <p:txBody>
          <a:bodyPr vert="horz" wrap="none" lIns="90000" tIns="46800" rIns="90000" bIns="46800" anchor="t"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26" name="Group 125"/>
          <p:cNvGrpSpPr/>
          <p:nvPr/>
        </p:nvGrpSpPr>
        <p:grpSpPr>
          <a:xfrm>
            <a:off x="5676840" y="2401920"/>
            <a:ext cx="563760" cy="938520"/>
            <a:chOff x="5676840" y="2401920"/>
            <a:chExt cx="563760" cy="938520"/>
          </a:xfrm>
        </p:grpSpPr>
        <p:sp>
          <p:nvSpPr>
            <p:cNvPr id="127" name="Freeform 126"/>
            <p:cNvSpPr/>
            <p:nvPr/>
          </p:nvSpPr>
          <p:spPr>
            <a:xfrm>
              <a:off x="5699160" y="2401920"/>
              <a:ext cx="541440" cy="816120"/>
            </a:xfrm>
            <a:custGeom>
              <a:avLst>
                <a:gd name="f0" fmla="val 63"/>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w="9360">
              <a:solidFill>
                <a:srgbClr val="000000"/>
              </a:solidFill>
              <a:prstDash val="solid"/>
              <a:miter/>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28" name="Group 127"/>
            <p:cNvGrpSpPr/>
            <p:nvPr/>
          </p:nvGrpSpPr>
          <p:grpSpPr>
            <a:xfrm>
              <a:off x="5676840" y="2401920"/>
              <a:ext cx="549360" cy="938520"/>
              <a:chOff x="5676840" y="2401920"/>
              <a:chExt cx="549360" cy="938520"/>
            </a:xfrm>
          </p:grpSpPr>
          <p:sp>
            <p:nvSpPr>
              <p:cNvPr id="129" name="Freeform 128"/>
              <p:cNvSpPr/>
              <p:nvPr/>
            </p:nvSpPr>
            <p:spPr>
              <a:xfrm>
                <a:off x="5699160" y="2401920"/>
                <a:ext cx="527040" cy="801720"/>
              </a:xfrm>
              <a:custGeom>
                <a:avLst>
                  <a:gd name="f0" fmla="val 65"/>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30" name="Group 129"/>
              <p:cNvGrpSpPr/>
              <p:nvPr/>
            </p:nvGrpSpPr>
            <p:grpSpPr>
              <a:xfrm>
                <a:off x="5676840" y="2401920"/>
                <a:ext cx="536759" cy="938520"/>
                <a:chOff x="5676840" y="2401920"/>
                <a:chExt cx="536759" cy="938520"/>
              </a:xfrm>
            </p:grpSpPr>
            <p:sp>
              <p:nvSpPr>
                <p:cNvPr id="131" name="Freeform 130"/>
                <p:cNvSpPr/>
                <p:nvPr/>
              </p:nvSpPr>
              <p:spPr>
                <a:xfrm>
                  <a:off x="5699160" y="2401920"/>
                  <a:ext cx="514439" cy="789119"/>
                </a:xfrm>
                <a:custGeom>
                  <a:avLst>
                    <a:gd name="f0" fmla="val 6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32" name="Group 131"/>
                <p:cNvGrpSpPr/>
                <p:nvPr/>
              </p:nvGrpSpPr>
              <p:grpSpPr>
                <a:xfrm>
                  <a:off x="5676840" y="2401920"/>
                  <a:ext cx="525600" cy="938520"/>
                  <a:chOff x="5676840" y="2401920"/>
                  <a:chExt cx="525600" cy="938520"/>
                </a:xfrm>
              </p:grpSpPr>
              <p:sp>
                <p:nvSpPr>
                  <p:cNvPr id="133" name="Freeform 132"/>
                  <p:cNvSpPr/>
                  <p:nvPr/>
                </p:nvSpPr>
                <p:spPr>
                  <a:xfrm>
                    <a:off x="5699160" y="2401920"/>
                    <a:ext cx="503280" cy="779400"/>
                  </a:xfrm>
                  <a:custGeom>
                    <a:avLst>
                      <a:gd name="f0" fmla="val 6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34" name="Group 133"/>
                  <p:cNvGrpSpPr/>
                  <p:nvPr/>
                </p:nvGrpSpPr>
                <p:grpSpPr>
                  <a:xfrm>
                    <a:off x="5676840" y="2401920"/>
                    <a:ext cx="515880" cy="938520"/>
                    <a:chOff x="5676840" y="2401920"/>
                    <a:chExt cx="515880" cy="938520"/>
                  </a:xfrm>
                </p:grpSpPr>
                <p:sp>
                  <p:nvSpPr>
                    <p:cNvPr id="135" name="Freeform 134"/>
                    <p:cNvSpPr/>
                    <p:nvPr/>
                  </p:nvSpPr>
                  <p:spPr>
                    <a:xfrm>
                      <a:off x="5699160" y="2401920"/>
                      <a:ext cx="493560" cy="771480"/>
                    </a:xfrm>
                    <a:custGeom>
                      <a:avLst>
                        <a:gd name="f0" fmla="val 69"/>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36" name="Group 135"/>
                    <p:cNvGrpSpPr/>
                    <p:nvPr/>
                  </p:nvGrpSpPr>
                  <p:grpSpPr>
                    <a:xfrm>
                      <a:off x="5676840" y="2401920"/>
                      <a:ext cx="512999" cy="938520"/>
                      <a:chOff x="5676840" y="2401920"/>
                      <a:chExt cx="512999" cy="938520"/>
                    </a:xfrm>
                  </p:grpSpPr>
                  <p:sp>
                    <p:nvSpPr>
                      <p:cNvPr id="137" name="Freeform 136"/>
                      <p:cNvSpPr/>
                      <p:nvPr/>
                    </p:nvSpPr>
                    <p:spPr>
                      <a:xfrm>
                        <a:off x="5699160" y="2401920"/>
                        <a:ext cx="485640" cy="762120"/>
                      </a:xfrm>
                      <a:custGeom>
                        <a:avLst>
                          <a:gd name="f0" fmla="val 7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38" name="Group 137"/>
                      <p:cNvGrpSpPr/>
                      <p:nvPr/>
                    </p:nvGrpSpPr>
                    <p:grpSpPr>
                      <a:xfrm>
                        <a:off x="5676840" y="2401920"/>
                        <a:ext cx="512999" cy="938520"/>
                        <a:chOff x="5676840" y="2401920"/>
                        <a:chExt cx="512999" cy="938520"/>
                      </a:xfrm>
                    </p:grpSpPr>
                    <p:sp>
                      <p:nvSpPr>
                        <p:cNvPr id="139" name="Freeform 138"/>
                        <p:cNvSpPr/>
                        <p:nvPr/>
                      </p:nvSpPr>
                      <p:spPr>
                        <a:xfrm>
                          <a:off x="5699160" y="2401920"/>
                          <a:ext cx="480960" cy="755639"/>
                        </a:xfrm>
                        <a:custGeom>
                          <a:avLst>
                            <a:gd name="f0" fmla="val 71"/>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40" name="Group 139"/>
                        <p:cNvGrpSpPr/>
                        <p:nvPr/>
                      </p:nvGrpSpPr>
                      <p:grpSpPr>
                        <a:xfrm>
                          <a:off x="5676840" y="2401920"/>
                          <a:ext cx="512999" cy="938520"/>
                          <a:chOff x="5676840" y="2401920"/>
                          <a:chExt cx="512999" cy="938520"/>
                        </a:xfrm>
                      </p:grpSpPr>
                      <p:sp>
                        <p:nvSpPr>
                          <p:cNvPr id="141" name="Freeform 140"/>
                          <p:cNvSpPr/>
                          <p:nvPr/>
                        </p:nvSpPr>
                        <p:spPr>
                          <a:xfrm>
                            <a:off x="5699160" y="2401920"/>
                            <a:ext cx="474480" cy="750960"/>
                          </a:xfrm>
                          <a:custGeom>
                            <a:avLst>
                              <a:gd name="f0" fmla="val 7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42" name="Group 141"/>
                          <p:cNvGrpSpPr/>
                          <p:nvPr/>
                        </p:nvGrpSpPr>
                        <p:grpSpPr>
                          <a:xfrm>
                            <a:off x="5676840" y="2401920"/>
                            <a:ext cx="512999" cy="938520"/>
                            <a:chOff x="5676840" y="2401920"/>
                            <a:chExt cx="512999" cy="938520"/>
                          </a:xfrm>
                        </p:grpSpPr>
                        <p:sp>
                          <p:nvSpPr>
                            <p:cNvPr id="143" name="Freeform 142"/>
                            <p:cNvSpPr/>
                            <p:nvPr/>
                          </p:nvSpPr>
                          <p:spPr>
                            <a:xfrm>
                              <a:off x="5699160" y="2401920"/>
                              <a:ext cx="469800" cy="745919"/>
                            </a:xfrm>
                            <a:custGeom>
                              <a:avLst>
                                <a:gd name="f0" fmla="val 7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44" name="Group 143"/>
                            <p:cNvGrpSpPr/>
                            <p:nvPr/>
                          </p:nvGrpSpPr>
                          <p:grpSpPr>
                            <a:xfrm>
                              <a:off x="5676840" y="2401920"/>
                              <a:ext cx="512999" cy="938520"/>
                              <a:chOff x="5676840" y="2401920"/>
                              <a:chExt cx="512999" cy="938520"/>
                            </a:xfrm>
                          </p:grpSpPr>
                          <p:sp>
                            <p:nvSpPr>
                              <p:cNvPr id="145" name="Freeform 144"/>
                              <p:cNvSpPr/>
                              <p:nvPr/>
                            </p:nvSpPr>
                            <p:spPr>
                              <a:xfrm>
                                <a:off x="5699160" y="2401920"/>
                                <a:ext cx="468360" cy="744480"/>
                              </a:xfrm>
                              <a:custGeom>
                                <a:avLst>
                                  <a:gd name="f0" fmla="val 73"/>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46" name="Group 145"/>
                              <p:cNvGrpSpPr/>
                              <p:nvPr/>
                            </p:nvGrpSpPr>
                            <p:grpSpPr>
                              <a:xfrm>
                                <a:off x="5676840" y="2401920"/>
                                <a:ext cx="512999" cy="938520"/>
                                <a:chOff x="5676840" y="2401920"/>
                                <a:chExt cx="512999" cy="938520"/>
                              </a:xfrm>
                            </p:grpSpPr>
                            <p:sp>
                              <p:nvSpPr>
                                <p:cNvPr id="147" name="Freeform 146"/>
                                <p:cNvSpPr/>
                                <p:nvPr/>
                              </p:nvSpPr>
                              <p:spPr>
                                <a:xfrm>
                                  <a:off x="5699160" y="2401920"/>
                                  <a:ext cx="468360" cy="744480"/>
                                </a:xfrm>
                                <a:custGeom>
                                  <a:avLst>
                                    <a:gd name="f0" fmla="val 73"/>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sp>
                              <p:nvSpPr>
                                <p:cNvPr id="148" name="Freeform 147"/>
                                <p:cNvSpPr/>
                                <p:nvPr/>
                              </p:nvSpPr>
                              <p:spPr>
                                <a:xfrm>
                                  <a:off x="5676840" y="2401920"/>
                                  <a:ext cx="512999" cy="938520"/>
                                </a:xfrm>
                                <a:custGeom>
                                  <a:avLst>
                                    <a:gd name="f0" fmla="val 73"/>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t" anchorCtr="0" compatLnSpc="0">
                                  <a:spAutoFit/>
                                </a:bodyPr>
                                <a:lstStyle/>
                                <a:p>
                                  <a:pPr marL="0" marR="0" lvl="0" indent="0" algn="l" rtl="0" hangingPunct="1">
                                    <a:lnSpc>
                                      <a:spcPct val="93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r>
                                    <a:rPr lang="en-GB" sz="2000" b="0" i="0" u="none" strike="noStrike" baseline="0">
                                      <a:ln>
                                        <a:noFill/>
                                      </a:ln>
                                      <a:solidFill>
                                        <a:srgbClr val="000000"/>
                                      </a:solidFill>
                                      <a:latin typeface="Times New Roman" pitchFamily="18"/>
                                      <a:ea typeface="AR PL ShanHeiSun Uni" pitchFamily="2"/>
                                      <a:cs typeface="Tahoma" pitchFamily="2"/>
                                    </a:rPr>
                                    <a:t>    </a:t>
                                  </a:r>
                                  <a:r>
                                    <a:rPr lang="en-GB" sz="2400" b="0" i="0" u="none" strike="noStrike" baseline="0">
                                      <a:ln>
                                        <a:noFill/>
                                      </a:ln>
                                      <a:solidFill>
                                        <a:srgbClr val="000000"/>
                                      </a:solidFill>
                                      <a:latin typeface="Times New Roman" pitchFamily="18"/>
                                      <a:ea typeface="AR PL ShanHeiSun Uni" pitchFamily="2"/>
                                      <a:cs typeface="Tahoma" pitchFamily="2"/>
                                    </a:rPr>
                                    <a:t> </a:t>
                                  </a:r>
                                </a:p>
                                <a:p>
                                  <a:pPr marL="0" marR="0" lvl="0" indent="0" algn="l" rtl="0" hangingPunct="1">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r>
                                    <a:rPr lang="en-GB" sz="2400" b="0" i="0" u="none" strike="noStrike" baseline="0">
                                      <a:ln>
                                        <a:noFill/>
                                      </a:ln>
                                      <a:solidFill>
                                        <a:srgbClr val="000000"/>
                                      </a:solidFill>
                                      <a:latin typeface="Times New Roman" pitchFamily="18"/>
                                      <a:ea typeface="AR PL ShanHeiSun Uni" pitchFamily="2"/>
                                      <a:cs typeface="Tahoma" pitchFamily="2"/>
                                    </a:rPr>
                                    <a:t>   </a:t>
                                  </a:r>
                                </a:p>
                              </p:txBody>
                            </p:sp>
                          </p:grpSp>
                        </p:grpSp>
                      </p:grpSp>
                    </p:grpSp>
                  </p:grpSp>
                </p:grpSp>
              </p:grpSp>
            </p:grpSp>
          </p:grpSp>
        </p:grpSp>
      </p:grpSp>
      <p:grpSp>
        <p:nvGrpSpPr>
          <p:cNvPr id="149" name="Group 148"/>
          <p:cNvGrpSpPr/>
          <p:nvPr/>
        </p:nvGrpSpPr>
        <p:grpSpPr>
          <a:xfrm>
            <a:off x="5739840" y="2819520"/>
            <a:ext cx="356040" cy="516240"/>
            <a:chOff x="5739840" y="2819520"/>
            <a:chExt cx="356040" cy="516240"/>
          </a:xfrm>
        </p:grpSpPr>
        <p:sp>
          <p:nvSpPr>
            <p:cNvPr id="150" name="Freeform 149"/>
            <p:cNvSpPr/>
            <p:nvPr/>
          </p:nvSpPr>
          <p:spPr>
            <a:xfrm>
              <a:off x="5791320" y="2819520"/>
              <a:ext cx="304560" cy="360359"/>
            </a:xfrm>
            <a:custGeom>
              <a:avLst>
                <a:gd name="f0" fmla="val 11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w="9360">
              <a:solidFill>
                <a:srgbClr val="339933"/>
              </a:solidFill>
              <a:prstDash val="solid"/>
              <a:miter/>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51" name="Group 150"/>
            <p:cNvGrpSpPr/>
            <p:nvPr/>
          </p:nvGrpSpPr>
          <p:grpSpPr>
            <a:xfrm>
              <a:off x="5739840" y="2819520"/>
              <a:ext cx="342000" cy="516240"/>
              <a:chOff x="5739840" y="2819520"/>
              <a:chExt cx="342000" cy="516240"/>
            </a:xfrm>
          </p:grpSpPr>
          <p:sp>
            <p:nvSpPr>
              <p:cNvPr id="152" name="Freeform 151"/>
              <p:cNvSpPr/>
              <p:nvPr/>
            </p:nvSpPr>
            <p:spPr>
              <a:xfrm>
                <a:off x="5791320" y="2819520"/>
                <a:ext cx="290520" cy="345960"/>
              </a:xfrm>
              <a:custGeom>
                <a:avLst>
                  <a:gd name="f0" fmla="val 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53" name="Group 152"/>
              <p:cNvGrpSpPr/>
              <p:nvPr/>
            </p:nvGrpSpPr>
            <p:grpSpPr>
              <a:xfrm>
                <a:off x="5739840" y="2819520"/>
                <a:ext cx="333000" cy="516240"/>
                <a:chOff x="5739840" y="2819520"/>
                <a:chExt cx="333000" cy="516240"/>
              </a:xfrm>
            </p:grpSpPr>
            <p:sp>
              <p:nvSpPr>
                <p:cNvPr id="154" name="Freeform 153"/>
                <p:cNvSpPr/>
                <p:nvPr/>
              </p:nvSpPr>
              <p:spPr>
                <a:xfrm>
                  <a:off x="5791320" y="2819520"/>
                  <a:ext cx="277560" cy="333360"/>
                </a:xfrm>
                <a:custGeom>
                  <a:avLst>
                    <a:gd name="f0" fmla="val 124"/>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55" name="Group 154"/>
                <p:cNvGrpSpPr/>
                <p:nvPr/>
              </p:nvGrpSpPr>
              <p:grpSpPr>
                <a:xfrm>
                  <a:off x="5739840" y="2819520"/>
                  <a:ext cx="333000" cy="516240"/>
                  <a:chOff x="5739840" y="2819520"/>
                  <a:chExt cx="333000" cy="516240"/>
                </a:xfrm>
              </p:grpSpPr>
              <p:sp>
                <p:nvSpPr>
                  <p:cNvPr id="156" name="Freeform 155"/>
                  <p:cNvSpPr/>
                  <p:nvPr/>
                </p:nvSpPr>
                <p:spPr>
                  <a:xfrm>
                    <a:off x="5791320" y="2819520"/>
                    <a:ext cx="268200" cy="322200"/>
                  </a:xfrm>
                  <a:custGeom>
                    <a:avLst>
                      <a:gd name="f0" fmla="val 12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57" name="Group 156"/>
                  <p:cNvGrpSpPr/>
                  <p:nvPr/>
                </p:nvGrpSpPr>
                <p:grpSpPr>
                  <a:xfrm>
                    <a:off x="5739840" y="2819520"/>
                    <a:ext cx="333000" cy="516240"/>
                    <a:chOff x="5739840" y="2819520"/>
                    <a:chExt cx="333000" cy="516240"/>
                  </a:xfrm>
                </p:grpSpPr>
                <p:sp>
                  <p:nvSpPr>
                    <p:cNvPr id="158" name="Freeform 157"/>
                    <p:cNvSpPr/>
                    <p:nvPr/>
                  </p:nvSpPr>
                  <p:spPr>
                    <a:xfrm>
                      <a:off x="5791320" y="2819520"/>
                      <a:ext cx="258480" cy="314280"/>
                    </a:xfrm>
                    <a:custGeom>
                      <a:avLst>
                        <a:gd name="f0" fmla="val 133"/>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59" name="Group 158"/>
                    <p:cNvGrpSpPr/>
                    <p:nvPr/>
                  </p:nvGrpSpPr>
                  <p:grpSpPr>
                    <a:xfrm>
                      <a:off x="5739840" y="2819520"/>
                      <a:ext cx="333000" cy="516240"/>
                      <a:chOff x="5739840" y="2819520"/>
                      <a:chExt cx="333000" cy="516240"/>
                    </a:xfrm>
                  </p:grpSpPr>
                  <p:sp>
                    <p:nvSpPr>
                      <p:cNvPr id="160" name="Freeform 159"/>
                      <p:cNvSpPr/>
                      <p:nvPr/>
                    </p:nvSpPr>
                    <p:spPr>
                      <a:xfrm>
                        <a:off x="5791320" y="2819520"/>
                        <a:ext cx="247680" cy="307800"/>
                      </a:xfrm>
                      <a:custGeom>
                        <a:avLst>
                          <a:gd name="f0" fmla="val 13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61" name="Group 160"/>
                      <p:cNvGrpSpPr/>
                      <p:nvPr/>
                    </p:nvGrpSpPr>
                    <p:grpSpPr>
                      <a:xfrm>
                        <a:off x="5739840" y="2819520"/>
                        <a:ext cx="333000" cy="516240"/>
                        <a:chOff x="5739840" y="2819520"/>
                        <a:chExt cx="333000" cy="516240"/>
                      </a:xfrm>
                    </p:grpSpPr>
                    <p:sp>
                      <p:nvSpPr>
                        <p:cNvPr id="162" name="Freeform 161"/>
                        <p:cNvSpPr/>
                        <p:nvPr/>
                      </p:nvSpPr>
                      <p:spPr>
                        <a:xfrm>
                          <a:off x="5791320" y="2819520"/>
                          <a:ext cx="244440" cy="301680"/>
                        </a:xfrm>
                        <a:custGeom>
                          <a:avLst>
                            <a:gd name="f0" fmla="val 14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63" name="Group 162"/>
                        <p:cNvGrpSpPr/>
                        <p:nvPr/>
                      </p:nvGrpSpPr>
                      <p:grpSpPr>
                        <a:xfrm>
                          <a:off x="5739840" y="2819520"/>
                          <a:ext cx="333000" cy="516240"/>
                          <a:chOff x="5739840" y="2819520"/>
                          <a:chExt cx="333000" cy="516240"/>
                        </a:xfrm>
                      </p:grpSpPr>
                      <p:sp>
                        <p:nvSpPr>
                          <p:cNvPr id="164" name="Freeform 163"/>
                          <p:cNvSpPr/>
                          <p:nvPr/>
                        </p:nvSpPr>
                        <p:spPr>
                          <a:xfrm>
                            <a:off x="5791320" y="2819520"/>
                            <a:ext cx="239760" cy="295200"/>
                          </a:xfrm>
                          <a:custGeom>
                            <a:avLst>
                              <a:gd name="f0" fmla="val 144"/>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65" name="Group 164"/>
                          <p:cNvGrpSpPr/>
                          <p:nvPr/>
                        </p:nvGrpSpPr>
                        <p:grpSpPr>
                          <a:xfrm>
                            <a:off x="5739840" y="2819520"/>
                            <a:ext cx="333000" cy="516240"/>
                            <a:chOff x="5739840" y="2819520"/>
                            <a:chExt cx="333000" cy="516240"/>
                          </a:xfrm>
                        </p:grpSpPr>
                        <p:sp>
                          <p:nvSpPr>
                            <p:cNvPr id="166" name="Freeform 165"/>
                            <p:cNvSpPr/>
                            <p:nvPr/>
                          </p:nvSpPr>
                          <p:spPr>
                            <a:xfrm>
                              <a:off x="5791320" y="2819520"/>
                              <a:ext cx="234720" cy="291960"/>
                            </a:xfrm>
                            <a:custGeom>
                              <a:avLst>
                                <a:gd name="f0" fmla="val 145"/>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67" name="Group 166"/>
                            <p:cNvGrpSpPr/>
                            <p:nvPr/>
                          </p:nvGrpSpPr>
                          <p:grpSpPr>
                            <a:xfrm>
                              <a:off x="5739840" y="2819520"/>
                              <a:ext cx="333000" cy="516240"/>
                              <a:chOff x="5739840" y="2819520"/>
                              <a:chExt cx="333000" cy="516240"/>
                            </a:xfrm>
                          </p:grpSpPr>
                          <p:sp>
                            <p:nvSpPr>
                              <p:cNvPr id="168" name="Freeform 167"/>
                              <p:cNvSpPr/>
                              <p:nvPr/>
                            </p:nvSpPr>
                            <p:spPr>
                              <a:xfrm>
                                <a:off x="5791320" y="2819520"/>
                                <a:ext cx="233280" cy="290520"/>
                              </a:xfrm>
                              <a:custGeom>
                                <a:avLst>
                                  <a:gd name="f0" fmla="val 147"/>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69" name="Group 168"/>
                              <p:cNvGrpSpPr/>
                              <p:nvPr/>
                            </p:nvGrpSpPr>
                            <p:grpSpPr>
                              <a:xfrm>
                                <a:off x="5739840" y="2819520"/>
                                <a:ext cx="333000" cy="516240"/>
                                <a:chOff x="5739840" y="2819520"/>
                                <a:chExt cx="333000" cy="516240"/>
                              </a:xfrm>
                            </p:grpSpPr>
                            <p:sp>
                              <p:nvSpPr>
                                <p:cNvPr id="170" name="Freeform 169"/>
                                <p:cNvSpPr/>
                                <p:nvPr/>
                              </p:nvSpPr>
                              <p:spPr>
                                <a:xfrm>
                                  <a:off x="5791320" y="2819520"/>
                                  <a:ext cx="231480" cy="288720"/>
                                </a:xfrm>
                                <a:custGeom>
                                  <a:avLst>
                                    <a:gd name="f0" fmla="val 147"/>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sp>
                              <p:nvSpPr>
                                <p:cNvPr id="171" name="Freeform 170"/>
                                <p:cNvSpPr/>
                                <p:nvPr/>
                              </p:nvSpPr>
                              <p:spPr>
                                <a:xfrm>
                                  <a:off x="5739840" y="2819520"/>
                                  <a:ext cx="333000" cy="516240"/>
                                </a:xfrm>
                                <a:custGeom>
                                  <a:avLst>
                                    <a:gd name="f0" fmla="val 15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t" anchorCtr="0" compatLnSpc="0">
                                  <a:spAutoFit/>
                                </a:bodyPr>
                                <a:lstStyle/>
                                <a:p>
                                  <a:pPr marL="0" marR="0" lvl="0" indent="0" algn="l" rtl="0" hangingPunct="1">
                                    <a:lnSpc>
                                      <a:spcPct val="93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r>
                                    <a:rPr lang="en-GB" sz="2400" b="0" i="0" u="none" strike="noStrike" baseline="0">
                                      <a:ln>
                                        <a:noFill/>
                                      </a:ln>
                                      <a:solidFill>
                                        <a:srgbClr val="339933"/>
                                      </a:solidFill>
                                      <a:latin typeface="Times New Roman" pitchFamily="18"/>
                                      <a:ea typeface="AR PL ShanHeiSun Uni" pitchFamily="2"/>
                                      <a:cs typeface="Tahoma" pitchFamily="2"/>
                                    </a:rPr>
                                    <a:t>  </a:t>
                                  </a:r>
                                </a:p>
                              </p:txBody>
                            </p:sp>
                          </p:grpSp>
                        </p:grpSp>
                      </p:grpSp>
                    </p:grpSp>
                  </p:grpSp>
                </p:grpSp>
              </p:grpSp>
            </p:grpSp>
          </p:grpSp>
        </p:grpSp>
      </p:grpSp>
      <p:grpSp>
        <p:nvGrpSpPr>
          <p:cNvPr id="172" name="Group 171"/>
          <p:cNvGrpSpPr/>
          <p:nvPr/>
        </p:nvGrpSpPr>
        <p:grpSpPr>
          <a:xfrm>
            <a:off x="6134040" y="4078440"/>
            <a:ext cx="563760" cy="938520"/>
            <a:chOff x="6134040" y="4078440"/>
            <a:chExt cx="563760" cy="938520"/>
          </a:xfrm>
        </p:grpSpPr>
        <p:sp>
          <p:nvSpPr>
            <p:cNvPr id="173" name="Freeform 172"/>
            <p:cNvSpPr/>
            <p:nvPr/>
          </p:nvSpPr>
          <p:spPr>
            <a:xfrm>
              <a:off x="6156360" y="4078440"/>
              <a:ext cx="541440" cy="815760"/>
            </a:xfrm>
            <a:custGeom>
              <a:avLst>
                <a:gd name="f0" fmla="val 63"/>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w="9360">
              <a:solidFill>
                <a:srgbClr val="000000"/>
              </a:solidFill>
              <a:prstDash val="solid"/>
              <a:miter/>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74" name="Group 173"/>
            <p:cNvGrpSpPr/>
            <p:nvPr/>
          </p:nvGrpSpPr>
          <p:grpSpPr>
            <a:xfrm>
              <a:off x="6134040" y="4078440"/>
              <a:ext cx="549360" cy="938520"/>
              <a:chOff x="6134040" y="4078440"/>
              <a:chExt cx="549360" cy="938520"/>
            </a:xfrm>
          </p:grpSpPr>
          <p:sp>
            <p:nvSpPr>
              <p:cNvPr id="175" name="Freeform 174"/>
              <p:cNvSpPr/>
              <p:nvPr/>
            </p:nvSpPr>
            <p:spPr>
              <a:xfrm>
                <a:off x="6156360" y="4078440"/>
                <a:ext cx="527040" cy="801360"/>
              </a:xfrm>
              <a:custGeom>
                <a:avLst>
                  <a:gd name="f0" fmla="val 65"/>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76" name="Group 175"/>
              <p:cNvGrpSpPr/>
              <p:nvPr/>
            </p:nvGrpSpPr>
            <p:grpSpPr>
              <a:xfrm>
                <a:off x="6134040" y="4078440"/>
                <a:ext cx="536759" cy="938520"/>
                <a:chOff x="6134040" y="4078440"/>
                <a:chExt cx="536759" cy="938520"/>
              </a:xfrm>
            </p:grpSpPr>
            <p:sp>
              <p:nvSpPr>
                <p:cNvPr id="177" name="Freeform 176"/>
                <p:cNvSpPr/>
                <p:nvPr/>
              </p:nvSpPr>
              <p:spPr>
                <a:xfrm>
                  <a:off x="6156360" y="4078440"/>
                  <a:ext cx="514439" cy="788759"/>
                </a:xfrm>
                <a:custGeom>
                  <a:avLst>
                    <a:gd name="f0" fmla="val 6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78" name="Group 177"/>
                <p:cNvGrpSpPr/>
                <p:nvPr/>
              </p:nvGrpSpPr>
              <p:grpSpPr>
                <a:xfrm>
                  <a:off x="6134040" y="4078440"/>
                  <a:ext cx="525600" cy="938520"/>
                  <a:chOff x="6134040" y="4078440"/>
                  <a:chExt cx="525600" cy="938520"/>
                </a:xfrm>
              </p:grpSpPr>
              <p:sp>
                <p:nvSpPr>
                  <p:cNvPr id="179" name="Freeform 178"/>
                  <p:cNvSpPr/>
                  <p:nvPr/>
                </p:nvSpPr>
                <p:spPr>
                  <a:xfrm>
                    <a:off x="6156360" y="4078440"/>
                    <a:ext cx="503280" cy="776159"/>
                  </a:xfrm>
                  <a:custGeom>
                    <a:avLst>
                      <a:gd name="f0" fmla="val 6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80" name="Group 179"/>
                  <p:cNvGrpSpPr/>
                  <p:nvPr/>
                </p:nvGrpSpPr>
                <p:grpSpPr>
                  <a:xfrm>
                    <a:off x="6134040" y="4078440"/>
                    <a:ext cx="515880" cy="938520"/>
                    <a:chOff x="6134040" y="4078440"/>
                    <a:chExt cx="515880" cy="938520"/>
                  </a:xfrm>
                </p:grpSpPr>
                <p:sp>
                  <p:nvSpPr>
                    <p:cNvPr id="181" name="Freeform 180"/>
                    <p:cNvSpPr/>
                    <p:nvPr/>
                  </p:nvSpPr>
                  <p:spPr>
                    <a:xfrm>
                      <a:off x="6156360" y="4078440"/>
                      <a:ext cx="493560" cy="766440"/>
                    </a:xfrm>
                    <a:custGeom>
                      <a:avLst>
                        <a:gd name="f0" fmla="val 69"/>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82" name="Group 181"/>
                    <p:cNvGrpSpPr/>
                    <p:nvPr/>
                  </p:nvGrpSpPr>
                  <p:grpSpPr>
                    <a:xfrm>
                      <a:off x="6134040" y="4078440"/>
                      <a:ext cx="512999" cy="938520"/>
                      <a:chOff x="6134040" y="4078440"/>
                      <a:chExt cx="512999" cy="938520"/>
                    </a:xfrm>
                  </p:grpSpPr>
                  <p:sp>
                    <p:nvSpPr>
                      <p:cNvPr id="183" name="Freeform 182"/>
                      <p:cNvSpPr/>
                      <p:nvPr/>
                    </p:nvSpPr>
                    <p:spPr>
                      <a:xfrm>
                        <a:off x="6156360" y="4078440"/>
                        <a:ext cx="485640" cy="758520"/>
                      </a:xfrm>
                      <a:custGeom>
                        <a:avLst>
                          <a:gd name="f0" fmla="val 7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84" name="Group 183"/>
                      <p:cNvGrpSpPr/>
                      <p:nvPr/>
                    </p:nvGrpSpPr>
                    <p:grpSpPr>
                      <a:xfrm>
                        <a:off x="6134040" y="4078440"/>
                        <a:ext cx="512999" cy="938520"/>
                        <a:chOff x="6134040" y="4078440"/>
                        <a:chExt cx="512999" cy="938520"/>
                      </a:xfrm>
                    </p:grpSpPr>
                    <p:sp>
                      <p:nvSpPr>
                        <p:cNvPr id="185" name="Freeform 184"/>
                        <p:cNvSpPr/>
                        <p:nvPr/>
                      </p:nvSpPr>
                      <p:spPr>
                        <a:xfrm>
                          <a:off x="6156360" y="4078440"/>
                          <a:ext cx="480960" cy="750600"/>
                        </a:xfrm>
                        <a:custGeom>
                          <a:avLst>
                            <a:gd name="f0" fmla="val 71"/>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86" name="Group 185"/>
                        <p:cNvGrpSpPr/>
                        <p:nvPr/>
                      </p:nvGrpSpPr>
                      <p:grpSpPr>
                        <a:xfrm>
                          <a:off x="6134040" y="4078440"/>
                          <a:ext cx="512999" cy="938520"/>
                          <a:chOff x="6134040" y="4078440"/>
                          <a:chExt cx="512999" cy="938520"/>
                        </a:xfrm>
                      </p:grpSpPr>
                      <p:sp>
                        <p:nvSpPr>
                          <p:cNvPr id="187" name="Freeform 186"/>
                          <p:cNvSpPr/>
                          <p:nvPr/>
                        </p:nvSpPr>
                        <p:spPr>
                          <a:xfrm>
                            <a:off x="6156360" y="4078440"/>
                            <a:ext cx="474480" cy="744480"/>
                          </a:xfrm>
                          <a:custGeom>
                            <a:avLst>
                              <a:gd name="f0" fmla="val 7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88" name="Group 187"/>
                          <p:cNvGrpSpPr/>
                          <p:nvPr/>
                        </p:nvGrpSpPr>
                        <p:grpSpPr>
                          <a:xfrm>
                            <a:off x="6134040" y="4078440"/>
                            <a:ext cx="512999" cy="938520"/>
                            <a:chOff x="6134040" y="4078440"/>
                            <a:chExt cx="512999" cy="938520"/>
                          </a:xfrm>
                        </p:grpSpPr>
                        <p:sp>
                          <p:nvSpPr>
                            <p:cNvPr id="189" name="Freeform 188"/>
                            <p:cNvSpPr/>
                            <p:nvPr/>
                          </p:nvSpPr>
                          <p:spPr>
                            <a:xfrm>
                              <a:off x="6156360" y="4078440"/>
                              <a:ext cx="469800" cy="739799"/>
                            </a:xfrm>
                            <a:custGeom>
                              <a:avLst>
                                <a:gd name="f0" fmla="val 7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90" name="Group 189"/>
                            <p:cNvGrpSpPr/>
                            <p:nvPr/>
                          </p:nvGrpSpPr>
                          <p:grpSpPr>
                            <a:xfrm>
                              <a:off x="6134040" y="4078440"/>
                              <a:ext cx="512999" cy="938520"/>
                              <a:chOff x="6134040" y="4078440"/>
                              <a:chExt cx="512999" cy="938520"/>
                            </a:xfrm>
                          </p:grpSpPr>
                          <p:sp>
                            <p:nvSpPr>
                              <p:cNvPr id="191" name="Freeform 190"/>
                              <p:cNvSpPr/>
                              <p:nvPr/>
                            </p:nvSpPr>
                            <p:spPr>
                              <a:xfrm>
                                <a:off x="6156360" y="4078440"/>
                                <a:ext cx="468360" cy="736559"/>
                              </a:xfrm>
                              <a:custGeom>
                                <a:avLst>
                                  <a:gd name="f0" fmla="val 73"/>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92" name="Group 191"/>
                              <p:cNvGrpSpPr/>
                              <p:nvPr/>
                            </p:nvGrpSpPr>
                            <p:grpSpPr>
                              <a:xfrm>
                                <a:off x="6134040" y="4078440"/>
                                <a:ext cx="512999" cy="938520"/>
                                <a:chOff x="6134040" y="4078440"/>
                                <a:chExt cx="512999" cy="938520"/>
                              </a:xfrm>
                            </p:grpSpPr>
                            <p:sp>
                              <p:nvSpPr>
                                <p:cNvPr id="193" name="Freeform 192"/>
                                <p:cNvSpPr/>
                                <p:nvPr/>
                              </p:nvSpPr>
                              <p:spPr>
                                <a:xfrm>
                                  <a:off x="6156360" y="4078440"/>
                                  <a:ext cx="468360" cy="736559"/>
                                </a:xfrm>
                                <a:custGeom>
                                  <a:avLst>
                                    <a:gd name="f0" fmla="val 73"/>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sp>
                              <p:nvSpPr>
                                <p:cNvPr id="194" name="Freeform 193"/>
                                <p:cNvSpPr/>
                                <p:nvPr/>
                              </p:nvSpPr>
                              <p:spPr>
                                <a:xfrm>
                                  <a:off x="6134040" y="4078440"/>
                                  <a:ext cx="512999" cy="938520"/>
                                </a:xfrm>
                                <a:custGeom>
                                  <a:avLst>
                                    <a:gd name="f0" fmla="val 73"/>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t" anchorCtr="0" compatLnSpc="0">
                                  <a:spAutoFit/>
                                </a:bodyPr>
                                <a:lstStyle/>
                                <a:p>
                                  <a:pPr marL="0" marR="0" lvl="0" indent="0" algn="l" rtl="0" hangingPunct="1">
                                    <a:lnSpc>
                                      <a:spcPct val="93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r>
                                    <a:rPr lang="en-GB" sz="2000" b="0" i="0" u="none" strike="noStrike" baseline="0">
                                      <a:ln>
                                        <a:noFill/>
                                      </a:ln>
                                      <a:solidFill>
                                        <a:srgbClr val="000000"/>
                                      </a:solidFill>
                                      <a:latin typeface="Times New Roman" pitchFamily="18"/>
                                      <a:ea typeface="AR PL ShanHeiSun Uni" pitchFamily="2"/>
                                      <a:cs typeface="Tahoma" pitchFamily="2"/>
                                    </a:rPr>
                                    <a:t>    </a:t>
                                  </a:r>
                                  <a:r>
                                    <a:rPr lang="en-GB" sz="2400" b="0" i="0" u="none" strike="noStrike" baseline="0">
                                      <a:ln>
                                        <a:noFill/>
                                      </a:ln>
                                      <a:solidFill>
                                        <a:srgbClr val="000000"/>
                                      </a:solidFill>
                                      <a:latin typeface="Times New Roman" pitchFamily="18"/>
                                      <a:ea typeface="AR PL ShanHeiSun Uni" pitchFamily="2"/>
                                      <a:cs typeface="Tahoma" pitchFamily="2"/>
                                    </a:rPr>
                                    <a:t> </a:t>
                                  </a:r>
                                </a:p>
                                <a:p>
                                  <a:pPr marL="0" marR="0" lvl="0" indent="0" algn="l" rtl="0" hangingPunct="1">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r>
                                    <a:rPr lang="en-GB" sz="2400" b="0" i="0" u="none" strike="noStrike" baseline="0">
                                      <a:ln>
                                        <a:noFill/>
                                      </a:ln>
                                      <a:solidFill>
                                        <a:srgbClr val="000000"/>
                                      </a:solidFill>
                                      <a:latin typeface="Times New Roman" pitchFamily="18"/>
                                      <a:ea typeface="AR PL ShanHeiSun Uni" pitchFamily="2"/>
                                      <a:cs typeface="Tahoma" pitchFamily="2"/>
                                    </a:rPr>
                                    <a:t> </a:t>
                                  </a:r>
                                </a:p>
                              </p:txBody>
                            </p:sp>
                          </p:grpSp>
                        </p:grpSp>
                      </p:grpSp>
                    </p:grpSp>
                  </p:grpSp>
                </p:grpSp>
              </p:grpSp>
            </p:grpSp>
          </p:grpSp>
        </p:grpSp>
      </p:grpSp>
      <p:grpSp>
        <p:nvGrpSpPr>
          <p:cNvPr id="195" name="Group 194"/>
          <p:cNvGrpSpPr/>
          <p:nvPr/>
        </p:nvGrpSpPr>
        <p:grpSpPr>
          <a:xfrm>
            <a:off x="8207279" y="4114800"/>
            <a:ext cx="563761" cy="938520"/>
            <a:chOff x="8207279" y="4114800"/>
            <a:chExt cx="563761" cy="938520"/>
          </a:xfrm>
        </p:grpSpPr>
        <p:sp>
          <p:nvSpPr>
            <p:cNvPr id="196" name="Freeform 195"/>
            <p:cNvSpPr/>
            <p:nvPr/>
          </p:nvSpPr>
          <p:spPr>
            <a:xfrm>
              <a:off x="8229600" y="4114800"/>
              <a:ext cx="541440" cy="816120"/>
            </a:xfrm>
            <a:custGeom>
              <a:avLst>
                <a:gd name="f0" fmla="val 63"/>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w="9360">
              <a:solidFill>
                <a:srgbClr val="000000"/>
              </a:solidFill>
              <a:prstDash val="solid"/>
              <a:miter/>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97" name="Group 196"/>
            <p:cNvGrpSpPr/>
            <p:nvPr/>
          </p:nvGrpSpPr>
          <p:grpSpPr>
            <a:xfrm>
              <a:off x="8207279" y="4114800"/>
              <a:ext cx="549361" cy="938520"/>
              <a:chOff x="8207279" y="4114800"/>
              <a:chExt cx="549361" cy="938520"/>
            </a:xfrm>
          </p:grpSpPr>
          <p:sp>
            <p:nvSpPr>
              <p:cNvPr id="198" name="Freeform 197"/>
              <p:cNvSpPr/>
              <p:nvPr/>
            </p:nvSpPr>
            <p:spPr>
              <a:xfrm>
                <a:off x="8229600" y="4114800"/>
                <a:ext cx="527040" cy="801720"/>
              </a:xfrm>
              <a:custGeom>
                <a:avLst>
                  <a:gd name="f0" fmla="val 65"/>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99" name="Group 198"/>
              <p:cNvGrpSpPr/>
              <p:nvPr/>
            </p:nvGrpSpPr>
            <p:grpSpPr>
              <a:xfrm>
                <a:off x="8207279" y="4114800"/>
                <a:ext cx="536760" cy="938520"/>
                <a:chOff x="8207279" y="4114800"/>
                <a:chExt cx="536760" cy="938520"/>
              </a:xfrm>
            </p:grpSpPr>
            <p:sp>
              <p:nvSpPr>
                <p:cNvPr id="200" name="Freeform 199"/>
                <p:cNvSpPr/>
                <p:nvPr/>
              </p:nvSpPr>
              <p:spPr>
                <a:xfrm>
                  <a:off x="8229600" y="4114800"/>
                  <a:ext cx="514439" cy="789119"/>
                </a:xfrm>
                <a:custGeom>
                  <a:avLst>
                    <a:gd name="f0" fmla="val 6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201" name="Group 200"/>
                <p:cNvGrpSpPr/>
                <p:nvPr/>
              </p:nvGrpSpPr>
              <p:grpSpPr>
                <a:xfrm>
                  <a:off x="8207279" y="4114800"/>
                  <a:ext cx="525601" cy="938520"/>
                  <a:chOff x="8207279" y="4114800"/>
                  <a:chExt cx="525601" cy="938520"/>
                </a:xfrm>
              </p:grpSpPr>
              <p:sp>
                <p:nvSpPr>
                  <p:cNvPr id="202" name="Freeform 201"/>
                  <p:cNvSpPr/>
                  <p:nvPr/>
                </p:nvSpPr>
                <p:spPr>
                  <a:xfrm>
                    <a:off x="8229600" y="4114800"/>
                    <a:ext cx="503280" cy="777960"/>
                  </a:xfrm>
                  <a:custGeom>
                    <a:avLst>
                      <a:gd name="f0" fmla="val 6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203" name="Group 202"/>
                  <p:cNvGrpSpPr/>
                  <p:nvPr/>
                </p:nvGrpSpPr>
                <p:grpSpPr>
                  <a:xfrm>
                    <a:off x="8207279" y="4114800"/>
                    <a:ext cx="515881" cy="938520"/>
                    <a:chOff x="8207279" y="4114800"/>
                    <a:chExt cx="515881" cy="938520"/>
                  </a:xfrm>
                </p:grpSpPr>
                <p:sp>
                  <p:nvSpPr>
                    <p:cNvPr id="204" name="Freeform 203"/>
                    <p:cNvSpPr/>
                    <p:nvPr/>
                  </p:nvSpPr>
                  <p:spPr>
                    <a:xfrm>
                      <a:off x="8229600" y="4114800"/>
                      <a:ext cx="493560" cy="768240"/>
                    </a:xfrm>
                    <a:custGeom>
                      <a:avLst>
                        <a:gd name="f0" fmla="val 69"/>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205" name="Group 204"/>
                    <p:cNvGrpSpPr/>
                    <p:nvPr/>
                  </p:nvGrpSpPr>
                  <p:grpSpPr>
                    <a:xfrm>
                      <a:off x="8207279" y="4114800"/>
                      <a:ext cx="512999" cy="938520"/>
                      <a:chOff x="8207279" y="4114800"/>
                      <a:chExt cx="512999" cy="938520"/>
                    </a:xfrm>
                  </p:grpSpPr>
                  <p:sp>
                    <p:nvSpPr>
                      <p:cNvPr id="206" name="Freeform 205"/>
                      <p:cNvSpPr/>
                      <p:nvPr/>
                    </p:nvSpPr>
                    <p:spPr>
                      <a:xfrm>
                        <a:off x="8229600" y="4114800"/>
                        <a:ext cx="485640" cy="762120"/>
                      </a:xfrm>
                      <a:custGeom>
                        <a:avLst>
                          <a:gd name="f0" fmla="val 7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207" name="Group 206"/>
                      <p:cNvGrpSpPr/>
                      <p:nvPr/>
                    </p:nvGrpSpPr>
                    <p:grpSpPr>
                      <a:xfrm>
                        <a:off x="8207279" y="4114800"/>
                        <a:ext cx="512999" cy="938520"/>
                        <a:chOff x="8207279" y="4114800"/>
                        <a:chExt cx="512999" cy="938520"/>
                      </a:xfrm>
                    </p:grpSpPr>
                    <p:sp>
                      <p:nvSpPr>
                        <p:cNvPr id="208" name="Freeform 207"/>
                        <p:cNvSpPr/>
                        <p:nvPr/>
                      </p:nvSpPr>
                      <p:spPr>
                        <a:xfrm>
                          <a:off x="8229600" y="4114800"/>
                          <a:ext cx="479520" cy="755639"/>
                        </a:xfrm>
                        <a:custGeom>
                          <a:avLst>
                            <a:gd name="f0" fmla="val 71"/>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209" name="Group 208"/>
                        <p:cNvGrpSpPr/>
                        <p:nvPr/>
                      </p:nvGrpSpPr>
                      <p:grpSpPr>
                        <a:xfrm>
                          <a:off x="8207279" y="4114800"/>
                          <a:ext cx="512999" cy="938520"/>
                          <a:chOff x="8207279" y="4114800"/>
                          <a:chExt cx="512999" cy="938520"/>
                        </a:xfrm>
                      </p:grpSpPr>
                      <p:sp>
                        <p:nvSpPr>
                          <p:cNvPr id="210" name="Freeform 209"/>
                          <p:cNvSpPr/>
                          <p:nvPr/>
                        </p:nvSpPr>
                        <p:spPr>
                          <a:xfrm>
                            <a:off x="8229600" y="4114800"/>
                            <a:ext cx="473040" cy="750960"/>
                          </a:xfrm>
                          <a:custGeom>
                            <a:avLst>
                              <a:gd name="f0" fmla="val 7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211" name="Group 210"/>
                          <p:cNvGrpSpPr/>
                          <p:nvPr/>
                        </p:nvGrpSpPr>
                        <p:grpSpPr>
                          <a:xfrm>
                            <a:off x="8207279" y="4114800"/>
                            <a:ext cx="512999" cy="938520"/>
                            <a:chOff x="8207279" y="4114800"/>
                            <a:chExt cx="512999" cy="938520"/>
                          </a:xfrm>
                        </p:grpSpPr>
                        <p:sp>
                          <p:nvSpPr>
                            <p:cNvPr id="212" name="Freeform 211"/>
                            <p:cNvSpPr/>
                            <p:nvPr/>
                          </p:nvSpPr>
                          <p:spPr>
                            <a:xfrm>
                              <a:off x="8229600" y="4114800"/>
                              <a:ext cx="471600" cy="747720"/>
                            </a:xfrm>
                            <a:custGeom>
                              <a:avLst>
                                <a:gd name="f0" fmla="val 7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213" name="Group 212"/>
                            <p:cNvGrpSpPr/>
                            <p:nvPr/>
                          </p:nvGrpSpPr>
                          <p:grpSpPr>
                            <a:xfrm>
                              <a:off x="8207279" y="4114800"/>
                              <a:ext cx="512999" cy="938520"/>
                              <a:chOff x="8207279" y="4114800"/>
                              <a:chExt cx="512999" cy="938520"/>
                            </a:xfrm>
                          </p:grpSpPr>
                          <p:sp>
                            <p:nvSpPr>
                              <p:cNvPr id="214" name="Freeform 213"/>
                              <p:cNvSpPr/>
                              <p:nvPr/>
                            </p:nvSpPr>
                            <p:spPr>
                              <a:xfrm>
                                <a:off x="8229600" y="4114800"/>
                                <a:ext cx="469800" cy="746280"/>
                              </a:xfrm>
                              <a:custGeom>
                                <a:avLst>
                                  <a:gd name="f0" fmla="val 7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215" name="Group 214"/>
                              <p:cNvGrpSpPr/>
                              <p:nvPr/>
                            </p:nvGrpSpPr>
                            <p:grpSpPr>
                              <a:xfrm>
                                <a:off x="8207279" y="4114800"/>
                                <a:ext cx="512999" cy="938520"/>
                                <a:chOff x="8207279" y="4114800"/>
                                <a:chExt cx="512999" cy="938520"/>
                              </a:xfrm>
                            </p:grpSpPr>
                            <p:sp>
                              <p:nvSpPr>
                                <p:cNvPr id="216" name="Freeform 215"/>
                                <p:cNvSpPr/>
                                <p:nvPr/>
                              </p:nvSpPr>
                              <p:spPr>
                                <a:xfrm>
                                  <a:off x="8229600" y="4114800"/>
                                  <a:ext cx="469800" cy="744480"/>
                                </a:xfrm>
                                <a:custGeom>
                                  <a:avLst>
                                    <a:gd name="f0" fmla="val 7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sp>
                              <p:nvSpPr>
                                <p:cNvPr id="217" name="Freeform 216"/>
                                <p:cNvSpPr/>
                                <p:nvPr/>
                              </p:nvSpPr>
                              <p:spPr>
                                <a:xfrm>
                                  <a:off x="8207279" y="4114800"/>
                                  <a:ext cx="512999" cy="938520"/>
                                </a:xfrm>
                                <a:custGeom>
                                  <a:avLst>
                                    <a:gd name="f0" fmla="val 73"/>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t" anchorCtr="0" compatLnSpc="0">
                                  <a:spAutoFit/>
                                </a:bodyPr>
                                <a:lstStyle/>
                                <a:p>
                                  <a:pPr marL="0" marR="0" lvl="0" indent="0" algn="l" rtl="0" hangingPunct="1">
                                    <a:lnSpc>
                                      <a:spcPct val="93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r>
                                    <a:rPr lang="en-GB" sz="2000" b="0" i="0" u="none" strike="noStrike" baseline="0">
                                      <a:ln>
                                        <a:noFill/>
                                      </a:ln>
                                      <a:solidFill>
                                        <a:srgbClr val="000000"/>
                                      </a:solidFill>
                                      <a:latin typeface="Times New Roman" pitchFamily="18"/>
                                      <a:ea typeface="AR PL ShanHeiSun Uni" pitchFamily="2"/>
                                      <a:cs typeface="Tahoma" pitchFamily="2"/>
                                    </a:rPr>
                                    <a:t>    </a:t>
                                  </a:r>
                                  <a:r>
                                    <a:rPr lang="en-GB" sz="2400" b="0" i="0" u="none" strike="noStrike" baseline="0">
                                      <a:ln>
                                        <a:noFill/>
                                      </a:ln>
                                      <a:solidFill>
                                        <a:srgbClr val="000000"/>
                                      </a:solidFill>
                                      <a:latin typeface="Times New Roman" pitchFamily="18"/>
                                      <a:ea typeface="AR PL ShanHeiSun Uni" pitchFamily="2"/>
                                      <a:cs typeface="Tahoma" pitchFamily="2"/>
                                    </a:rPr>
                                    <a:t> </a:t>
                                  </a:r>
                                </a:p>
                                <a:p>
                                  <a:pPr marL="0" marR="0" lvl="0" indent="0" algn="l" rtl="0" hangingPunct="1">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r>
                                    <a:rPr lang="en-GB" sz="2400" b="0" i="0" u="none" strike="noStrike" baseline="0">
                                      <a:ln>
                                        <a:noFill/>
                                      </a:ln>
                                      <a:solidFill>
                                        <a:srgbClr val="000000"/>
                                      </a:solidFill>
                                      <a:latin typeface="Times New Roman" pitchFamily="18"/>
                                      <a:ea typeface="AR PL ShanHeiSun Uni" pitchFamily="2"/>
                                      <a:cs typeface="Tahoma" pitchFamily="2"/>
                                    </a:rPr>
                                    <a:t> </a:t>
                                  </a:r>
                                </a:p>
                              </p:txBody>
                            </p:sp>
                          </p:grpSp>
                        </p:grpSp>
                      </p:grpSp>
                    </p:grpSp>
                  </p:grpSp>
                </p:grpSp>
              </p:grpSp>
            </p:grpSp>
          </p:grpSp>
        </p:grpSp>
      </p:grpSp>
      <p:grpSp>
        <p:nvGrpSpPr>
          <p:cNvPr id="218" name="Group 217"/>
          <p:cNvGrpSpPr/>
          <p:nvPr/>
        </p:nvGrpSpPr>
        <p:grpSpPr>
          <a:xfrm>
            <a:off x="7581240" y="2401920"/>
            <a:ext cx="564120" cy="938520"/>
            <a:chOff x="7581240" y="2401920"/>
            <a:chExt cx="564120" cy="938520"/>
          </a:xfrm>
        </p:grpSpPr>
        <p:sp>
          <p:nvSpPr>
            <p:cNvPr id="219" name="Freeform 218"/>
            <p:cNvSpPr/>
            <p:nvPr/>
          </p:nvSpPr>
          <p:spPr>
            <a:xfrm>
              <a:off x="7604280" y="2401920"/>
              <a:ext cx="541080" cy="816120"/>
            </a:xfrm>
            <a:custGeom>
              <a:avLst>
                <a:gd name="f0" fmla="val 63"/>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w="9360">
              <a:solidFill>
                <a:srgbClr val="000000"/>
              </a:solidFill>
              <a:prstDash val="solid"/>
              <a:miter/>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220" name="Group 219"/>
            <p:cNvGrpSpPr/>
            <p:nvPr/>
          </p:nvGrpSpPr>
          <p:grpSpPr>
            <a:xfrm>
              <a:off x="7581240" y="2401920"/>
              <a:ext cx="550080" cy="938520"/>
              <a:chOff x="7581240" y="2401920"/>
              <a:chExt cx="550080" cy="938520"/>
            </a:xfrm>
          </p:grpSpPr>
          <p:sp>
            <p:nvSpPr>
              <p:cNvPr id="221" name="Freeform 220"/>
              <p:cNvSpPr/>
              <p:nvPr/>
            </p:nvSpPr>
            <p:spPr>
              <a:xfrm>
                <a:off x="7604280" y="2401920"/>
                <a:ext cx="527040" cy="801720"/>
              </a:xfrm>
              <a:custGeom>
                <a:avLst>
                  <a:gd name="f0" fmla="val 65"/>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222" name="Group 221"/>
              <p:cNvGrpSpPr/>
              <p:nvPr/>
            </p:nvGrpSpPr>
            <p:grpSpPr>
              <a:xfrm>
                <a:off x="7581240" y="2401920"/>
                <a:ext cx="537120" cy="938520"/>
                <a:chOff x="7581240" y="2401920"/>
                <a:chExt cx="537120" cy="938520"/>
              </a:xfrm>
            </p:grpSpPr>
            <p:sp>
              <p:nvSpPr>
                <p:cNvPr id="223" name="Freeform 222"/>
                <p:cNvSpPr/>
                <p:nvPr/>
              </p:nvSpPr>
              <p:spPr>
                <a:xfrm>
                  <a:off x="7604280" y="2401920"/>
                  <a:ext cx="514080" cy="789119"/>
                </a:xfrm>
                <a:custGeom>
                  <a:avLst>
                    <a:gd name="f0" fmla="val 6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224" name="Group 223"/>
                <p:cNvGrpSpPr/>
                <p:nvPr/>
              </p:nvGrpSpPr>
              <p:grpSpPr>
                <a:xfrm>
                  <a:off x="7581240" y="2401920"/>
                  <a:ext cx="527759" cy="938520"/>
                  <a:chOff x="7581240" y="2401920"/>
                  <a:chExt cx="527759" cy="938520"/>
                </a:xfrm>
              </p:grpSpPr>
              <p:sp>
                <p:nvSpPr>
                  <p:cNvPr id="225" name="Freeform 224"/>
                  <p:cNvSpPr/>
                  <p:nvPr/>
                </p:nvSpPr>
                <p:spPr>
                  <a:xfrm>
                    <a:off x="7604280" y="2401920"/>
                    <a:ext cx="504719" cy="779400"/>
                  </a:xfrm>
                  <a:custGeom>
                    <a:avLst>
                      <a:gd name="f0" fmla="val 67"/>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226" name="Group 225"/>
                  <p:cNvGrpSpPr/>
                  <p:nvPr/>
                </p:nvGrpSpPr>
                <p:grpSpPr>
                  <a:xfrm>
                    <a:off x="7581240" y="2401920"/>
                    <a:ext cx="518040" cy="938520"/>
                    <a:chOff x="7581240" y="2401920"/>
                    <a:chExt cx="518040" cy="938520"/>
                  </a:xfrm>
                </p:grpSpPr>
                <p:sp>
                  <p:nvSpPr>
                    <p:cNvPr id="227" name="Freeform 226"/>
                    <p:cNvSpPr/>
                    <p:nvPr/>
                  </p:nvSpPr>
                  <p:spPr>
                    <a:xfrm>
                      <a:off x="7604280" y="2401920"/>
                      <a:ext cx="495000" cy="771480"/>
                    </a:xfrm>
                    <a:custGeom>
                      <a:avLst>
                        <a:gd name="f0" fmla="val 69"/>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228" name="Group 227"/>
                    <p:cNvGrpSpPr/>
                    <p:nvPr/>
                  </p:nvGrpSpPr>
                  <p:grpSpPr>
                    <a:xfrm>
                      <a:off x="7581240" y="2401920"/>
                      <a:ext cx="512999" cy="938520"/>
                      <a:chOff x="7581240" y="2401920"/>
                      <a:chExt cx="512999" cy="938520"/>
                    </a:xfrm>
                  </p:grpSpPr>
                  <p:sp>
                    <p:nvSpPr>
                      <p:cNvPr id="229" name="Freeform 228"/>
                      <p:cNvSpPr/>
                      <p:nvPr/>
                    </p:nvSpPr>
                    <p:spPr>
                      <a:xfrm>
                        <a:off x="7604280" y="2401920"/>
                        <a:ext cx="484200" cy="762120"/>
                      </a:xfrm>
                      <a:custGeom>
                        <a:avLst>
                          <a:gd name="f0" fmla="val 71"/>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230" name="Group 229"/>
                      <p:cNvGrpSpPr/>
                      <p:nvPr/>
                    </p:nvGrpSpPr>
                    <p:grpSpPr>
                      <a:xfrm>
                        <a:off x="7581240" y="2401920"/>
                        <a:ext cx="512999" cy="938520"/>
                        <a:chOff x="7581240" y="2401920"/>
                        <a:chExt cx="512999" cy="938520"/>
                      </a:xfrm>
                    </p:grpSpPr>
                    <p:sp>
                      <p:nvSpPr>
                        <p:cNvPr id="231" name="Freeform 230"/>
                        <p:cNvSpPr/>
                        <p:nvPr/>
                      </p:nvSpPr>
                      <p:spPr>
                        <a:xfrm>
                          <a:off x="7604280" y="2401920"/>
                          <a:ext cx="477720" cy="755639"/>
                        </a:xfrm>
                        <a:custGeom>
                          <a:avLst>
                            <a:gd name="f0" fmla="val 7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232" name="Group 231"/>
                        <p:cNvGrpSpPr/>
                        <p:nvPr/>
                      </p:nvGrpSpPr>
                      <p:grpSpPr>
                        <a:xfrm>
                          <a:off x="7581240" y="2401920"/>
                          <a:ext cx="512999" cy="938520"/>
                          <a:chOff x="7581240" y="2401920"/>
                          <a:chExt cx="512999" cy="938520"/>
                        </a:xfrm>
                      </p:grpSpPr>
                      <p:sp>
                        <p:nvSpPr>
                          <p:cNvPr id="233" name="Freeform 232"/>
                          <p:cNvSpPr/>
                          <p:nvPr/>
                        </p:nvSpPr>
                        <p:spPr>
                          <a:xfrm>
                            <a:off x="7604280" y="2401920"/>
                            <a:ext cx="473040" cy="750960"/>
                          </a:xfrm>
                          <a:custGeom>
                            <a:avLst>
                              <a:gd name="f0" fmla="val 7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234" name="Group 233"/>
                          <p:cNvGrpSpPr/>
                          <p:nvPr/>
                        </p:nvGrpSpPr>
                        <p:grpSpPr>
                          <a:xfrm>
                            <a:off x="7581240" y="2401920"/>
                            <a:ext cx="512999" cy="938520"/>
                            <a:chOff x="7581240" y="2401920"/>
                            <a:chExt cx="512999" cy="938520"/>
                          </a:xfrm>
                        </p:grpSpPr>
                        <p:sp>
                          <p:nvSpPr>
                            <p:cNvPr id="235" name="Freeform 234"/>
                            <p:cNvSpPr/>
                            <p:nvPr/>
                          </p:nvSpPr>
                          <p:spPr>
                            <a:xfrm>
                              <a:off x="7604280" y="2401920"/>
                              <a:ext cx="469800" cy="745919"/>
                            </a:xfrm>
                            <a:custGeom>
                              <a:avLst>
                                <a:gd name="f0" fmla="val 7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236" name="Group 235"/>
                            <p:cNvGrpSpPr/>
                            <p:nvPr/>
                          </p:nvGrpSpPr>
                          <p:grpSpPr>
                            <a:xfrm>
                              <a:off x="7581240" y="2401920"/>
                              <a:ext cx="512999" cy="938520"/>
                              <a:chOff x="7581240" y="2401920"/>
                              <a:chExt cx="512999" cy="938520"/>
                            </a:xfrm>
                          </p:grpSpPr>
                          <p:sp>
                            <p:nvSpPr>
                              <p:cNvPr id="237" name="Freeform 236"/>
                              <p:cNvSpPr/>
                              <p:nvPr/>
                            </p:nvSpPr>
                            <p:spPr>
                              <a:xfrm>
                                <a:off x="7604280" y="2401920"/>
                                <a:ext cx="466560" cy="744480"/>
                              </a:xfrm>
                              <a:custGeom>
                                <a:avLst>
                                  <a:gd name="f0" fmla="val 73"/>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238" name="Group 237"/>
                              <p:cNvGrpSpPr/>
                              <p:nvPr/>
                            </p:nvGrpSpPr>
                            <p:grpSpPr>
                              <a:xfrm>
                                <a:off x="7581240" y="2401920"/>
                                <a:ext cx="512999" cy="938520"/>
                                <a:chOff x="7581240" y="2401920"/>
                                <a:chExt cx="512999" cy="938520"/>
                              </a:xfrm>
                            </p:grpSpPr>
                            <p:sp>
                              <p:nvSpPr>
                                <p:cNvPr id="239" name="Freeform 238"/>
                                <p:cNvSpPr/>
                                <p:nvPr/>
                              </p:nvSpPr>
                              <p:spPr>
                                <a:xfrm>
                                  <a:off x="7604280" y="2401920"/>
                                  <a:ext cx="466560" cy="744480"/>
                                </a:xfrm>
                                <a:custGeom>
                                  <a:avLst>
                                    <a:gd name="f0" fmla="val 73"/>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sp>
                              <p:nvSpPr>
                                <p:cNvPr id="240" name="Freeform 239"/>
                                <p:cNvSpPr/>
                                <p:nvPr/>
                              </p:nvSpPr>
                              <p:spPr>
                                <a:xfrm>
                                  <a:off x="7581240" y="2401920"/>
                                  <a:ext cx="512999" cy="938520"/>
                                </a:xfrm>
                                <a:custGeom>
                                  <a:avLst>
                                    <a:gd name="f0" fmla="val 73"/>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t" anchorCtr="0" compatLnSpc="0">
                                  <a:spAutoFit/>
                                </a:bodyPr>
                                <a:lstStyle/>
                                <a:p>
                                  <a:pPr marL="0" marR="0" lvl="0" indent="0" algn="l" rtl="0" hangingPunct="1">
                                    <a:lnSpc>
                                      <a:spcPct val="93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r>
                                    <a:rPr lang="en-GB" sz="2000" b="0" i="0" u="none" strike="noStrike" baseline="0">
                                      <a:ln>
                                        <a:noFill/>
                                      </a:ln>
                                      <a:solidFill>
                                        <a:srgbClr val="000000"/>
                                      </a:solidFill>
                                      <a:latin typeface="Times New Roman" pitchFamily="18"/>
                                      <a:ea typeface="AR PL ShanHeiSun Uni" pitchFamily="2"/>
                                      <a:cs typeface="Tahoma" pitchFamily="2"/>
                                    </a:rPr>
                                    <a:t>    </a:t>
                                  </a:r>
                                  <a:r>
                                    <a:rPr lang="en-GB" sz="2400" b="0" i="0" u="none" strike="noStrike" baseline="0">
                                      <a:ln>
                                        <a:noFill/>
                                      </a:ln>
                                      <a:solidFill>
                                        <a:srgbClr val="000000"/>
                                      </a:solidFill>
                                      <a:latin typeface="Times New Roman" pitchFamily="18"/>
                                      <a:ea typeface="AR PL ShanHeiSun Uni" pitchFamily="2"/>
                                      <a:cs typeface="Tahoma" pitchFamily="2"/>
                                    </a:rPr>
                                    <a:t> </a:t>
                                  </a:r>
                                </a:p>
                                <a:p>
                                  <a:pPr marL="0" marR="0" lvl="0" indent="0" algn="l" rtl="0" hangingPunct="1">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r>
                                    <a:rPr lang="en-GB" sz="2400" b="0" i="0" u="none" strike="noStrike" baseline="0">
                                      <a:ln>
                                        <a:noFill/>
                                      </a:ln>
                                      <a:solidFill>
                                        <a:srgbClr val="000000"/>
                                      </a:solidFill>
                                      <a:latin typeface="Times New Roman" pitchFamily="18"/>
                                      <a:ea typeface="AR PL ShanHeiSun Uni" pitchFamily="2"/>
                                      <a:cs typeface="Tahoma" pitchFamily="2"/>
                                    </a:rPr>
                                    <a:t> </a:t>
                                  </a:r>
                                </a:p>
                              </p:txBody>
                            </p:sp>
                          </p:grpSp>
                        </p:grpSp>
                      </p:grpSp>
                    </p:grpSp>
                  </p:grpSp>
                </p:grpSp>
              </p:grpSp>
            </p:grpSp>
          </p:grpSp>
        </p:grpSp>
      </p:grpSp>
      <p:sp>
        <p:nvSpPr>
          <p:cNvPr id="241" name="Straight Connector 240"/>
          <p:cNvSpPr/>
          <p:nvPr/>
        </p:nvSpPr>
        <p:spPr>
          <a:xfrm>
            <a:off x="6324479" y="2666880"/>
            <a:ext cx="1219320" cy="1800"/>
          </a:xfrm>
          <a:prstGeom prst="line">
            <a:avLst/>
          </a:prstGeom>
          <a:noFill/>
          <a:ln w="9360">
            <a:solidFill>
              <a:srgbClr val="000000"/>
            </a:solidFill>
            <a:prstDash val="solid"/>
            <a:miter/>
            <a:headEnd type="arrow"/>
            <a:tailEnd type="arrow"/>
          </a:ln>
        </p:spPr>
        <p:txBody>
          <a:bodyPr vert="horz" wrap="none" lIns="90000" tIns="46800" rIns="90000" bIns="46800" anchor="t"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sp>
        <p:nvSpPr>
          <p:cNvPr id="242" name="Straight Connector 241"/>
          <p:cNvSpPr/>
          <p:nvPr/>
        </p:nvSpPr>
        <p:spPr>
          <a:xfrm>
            <a:off x="6095880" y="3048120"/>
            <a:ext cx="1676520" cy="1440"/>
          </a:xfrm>
          <a:prstGeom prst="line">
            <a:avLst/>
          </a:prstGeom>
          <a:noFill/>
          <a:ln w="9360">
            <a:solidFill>
              <a:srgbClr val="339933"/>
            </a:solidFill>
            <a:prstDash val="solid"/>
            <a:miter/>
            <a:headEnd type="arrow"/>
            <a:tailEnd type="arrow"/>
          </a:ln>
        </p:spPr>
        <p:txBody>
          <a:bodyPr vert="horz" wrap="none" lIns="90000" tIns="46800" rIns="90000" bIns="46800" anchor="t"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sp>
        <p:nvSpPr>
          <p:cNvPr id="243" name="Straight Connector 242"/>
          <p:cNvSpPr/>
          <p:nvPr/>
        </p:nvSpPr>
        <p:spPr>
          <a:xfrm>
            <a:off x="6781680" y="4343400"/>
            <a:ext cx="1447920" cy="1440"/>
          </a:xfrm>
          <a:prstGeom prst="line">
            <a:avLst/>
          </a:prstGeom>
          <a:noFill/>
          <a:ln w="9360">
            <a:solidFill>
              <a:srgbClr val="000000"/>
            </a:solidFill>
            <a:prstDash val="solid"/>
            <a:miter/>
            <a:headEnd type="arrow"/>
            <a:tailEnd type="arrow"/>
          </a:ln>
        </p:spPr>
        <p:txBody>
          <a:bodyPr vert="horz" wrap="none" lIns="90000" tIns="46800" rIns="90000" bIns="46800" anchor="t"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sp>
        <p:nvSpPr>
          <p:cNvPr id="244" name="Straight Connector 243"/>
          <p:cNvSpPr/>
          <p:nvPr/>
        </p:nvSpPr>
        <p:spPr>
          <a:xfrm>
            <a:off x="6629400" y="4724280"/>
            <a:ext cx="1676520" cy="1799"/>
          </a:xfrm>
          <a:prstGeom prst="line">
            <a:avLst/>
          </a:prstGeom>
          <a:noFill/>
          <a:ln w="9360">
            <a:solidFill>
              <a:srgbClr val="339933"/>
            </a:solidFill>
            <a:prstDash val="solid"/>
            <a:miter/>
            <a:headEnd type="arrow"/>
            <a:tailEnd type="arrow"/>
          </a:ln>
        </p:spPr>
        <p:txBody>
          <a:bodyPr vert="horz" wrap="none" lIns="90000" tIns="46800" rIns="90000" bIns="46800" anchor="t"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sp>
        <p:nvSpPr>
          <p:cNvPr id="245" name="Straight Connector 244"/>
          <p:cNvSpPr/>
          <p:nvPr/>
        </p:nvSpPr>
        <p:spPr>
          <a:xfrm>
            <a:off x="6172200" y="3240000"/>
            <a:ext cx="304919" cy="838440"/>
          </a:xfrm>
          <a:prstGeom prst="line">
            <a:avLst/>
          </a:prstGeom>
          <a:noFill/>
          <a:ln w="9360">
            <a:solidFill>
              <a:srgbClr val="000000"/>
            </a:solidFill>
            <a:prstDash val="solid"/>
            <a:miter/>
            <a:headEnd type="arrow"/>
            <a:tailEnd type="arrow"/>
          </a:ln>
        </p:spPr>
        <p:txBody>
          <a:bodyPr vert="horz" wrap="none" lIns="90000" tIns="46800" rIns="90000" bIns="46800" anchor="t"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sp>
        <p:nvSpPr>
          <p:cNvPr id="246" name="Straight Connector 245"/>
          <p:cNvSpPr/>
          <p:nvPr/>
        </p:nvSpPr>
        <p:spPr>
          <a:xfrm>
            <a:off x="8153280" y="3276720"/>
            <a:ext cx="304920" cy="838080"/>
          </a:xfrm>
          <a:prstGeom prst="line">
            <a:avLst/>
          </a:prstGeom>
          <a:noFill/>
          <a:ln w="9360">
            <a:solidFill>
              <a:srgbClr val="000000"/>
            </a:solidFill>
            <a:prstDash val="solid"/>
            <a:miter/>
            <a:headEnd type="arrow"/>
            <a:tailEnd type="arrow"/>
          </a:ln>
        </p:spPr>
        <p:txBody>
          <a:bodyPr vert="horz" wrap="none" lIns="90000" tIns="46800" rIns="90000" bIns="46800" anchor="t"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sp>
        <p:nvSpPr>
          <p:cNvPr id="247" name="Straight Connector 246"/>
          <p:cNvSpPr/>
          <p:nvPr/>
        </p:nvSpPr>
        <p:spPr>
          <a:xfrm>
            <a:off x="5867279" y="3200400"/>
            <a:ext cx="457200" cy="1295280"/>
          </a:xfrm>
          <a:prstGeom prst="line">
            <a:avLst/>
          </a:prstGeom>
          <a:noFill/>
          <a:ln w="9360">
            <a:solidFill>
              <a:srgbClr val="339933"/>
            </a:solidFill>
            <a:prstDash val="solid"/>
            <a:miter/>
            <a:headEnd type="arrow"/>
            <a:tailEnd type="arrow"/>
          </a:ln>
        </p:spPr>
        <p:txBody>
          <a:bodyPr vert="horz" wrap="none" lIns="90000" tIns="46800" rIns="90000" bIns="46800" anchor="t"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sp>
        <p:nvSpPr>
          <p:cNvPr id="248" name="Straight Connector 247"/>
          <p:cNvSpPr/>
          <p:nvPr/>
        </p:nvSpPr>
        <p:spPr>
          <a:xfrm>
            <a:off x="7924680" y="3200400"/>
            <a:ext cx="457199" cy="1295280"/>
          </a:xfrm>
          <a:prstGeom prst="line">
            <a:avLst/>
          </a:prstGeom>
          <a:noFill/>
          <a:ln w="9360">
            <a:solidFill>
              <a:srgbClr val="339933"/>
            </a:solidFill>
            <a:prstDash val="solid"/>
            <a:miter/>
            <a:headEnd type="arrow"/>
            <a:tailEnd type="arrow"/>
          </a:ln>
        </p:spPr>
        <p:txBody>
          <a:bodyPr vert="horz" wrap="none" lIns="90000" tIns="46800" rIns="90000" bIns="46800" anchor="t"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mc:AlternateContent xmlns:mc="http://schemas.openxmlformats.org/markup-compatibility/2006">
        <mc:Choice xmlns:a14="http://schemas.microsoft.com/office/drawing/2010/main" xmlns="" Requires="a14">
          <p:sp>
            <p:nvSpPr>
              <p:cNvPr id="249" name="TextBox 248"/>
              <p:cNvSpPr txBox="1">
                <a:spLocks noResize="1"/>
              </p:cNvSpPr>
              <p:nvPr/>
            </p:nvSpPr>
            <p:spPr>
              <a:xfrm>
                <a:off x="5791320" y="2895479"/>
                <a:ext cx="304560" cy="304920"/>
              </a:xfrm>
              <a:prstGeom prst="rect">
                <a:avLst/>
              </a:prstGeom>
              <a:noFill/>
              <a:ln>
                <a:noFill/>
              </a:ln>
            </p:spPr>
            <p:txBody>
              <a:bodyPr vert="horz" lIns="90000" tIns="45000" rIns="90000" bIns="4500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14:m>
                  <m:oMathPara xmlns:m="http://schemas.openxmlformats.org/officeDocument/2006/math">
                    <m:oMathParaPr>
                      <m:jc m:val="centerGroup"/>
                    </m:oMathParaPr>
                    <m:oMath xmlns:m="http://schemas.openxmlformats.org/officeDocument/2006/math">
                      <m:r>
                        <a:rPr lang="en-US" i="1">
                          <a:latin typeface="Cambria Math"/>
                        </a:rPr>
                        <m:t>𝜋</m:t>
                      </m:r>
                    </m:oMath>
                  </m:oMathPara>
                </a14:m>
                <a:endParaRPr lang="en-US" i="0">
                  <a:latin typeface="Times New Roman" pitchFamily="18"/>
                </a:endParaRPr>
              </a:p>
            </p:txBody>
          </p:sp>
        </mc:Choice>
        <mc:Fallback>
          <p:sp>
            <p:nvSpPr>
              <p:cNvPr id="249" name="TextBox 248"/>
              <p:cNvSpPr txBox="1">
                <a:spLocks noRot="1" noChangeAspect="1" noMove="1" noResize="1" noEditPoints="1" noAdjustHandles="1" noChangeArrowheads="1" noChangeShapeType="1" noTextEdit="1"/>
              </p:cNvSpPr>
              <p:nvPr/>
            </p:nvSpPr>
            <p:spPr>
              <a:xfrm>
                <a:off x="5791320" y="2895479"/>
                <a:ext cx="304560" cy="304920"/>
              </a:xfrm>
              <a:prstGeom prst="rect">
                <a:avLst/>
              </a:prstGeom>
              <a:blipFill rotWithShape="1">
                <a:blip r:embed="rId3" cstate="print"/>
                <a:stretch>
                  <a:fillRect b="-6000"/>
                </a:stretch>
              </a:blipFill>
              <a:ln>
                <a:noFill/>
              </a:ln>
            </p:spPr>
            <p:txBody>
              <a:bodyPr/>
              <a:lstStyle/>
              <a:p>
                <a:r>
                  <a:rPr lang="en-US">
                    <a:noFill/>
                  </a:rPr>
                  <a:t> </a:t>
                </a:r>
              </a:p>
            </p:txBody>
          </p:sp>
        </mc:Fallback>
      </mc:AlternateContent>
      <p:grpSp>
        <p:nvGrpSpPr>
          <p:cNvPr id="250" name="Group 249"/>
          <p:cNvGrpSpPr/>
          <p:nvPr/>
        </p:nvGrpSpPr>
        <p:grpSpPr>
          <a:xfrm>
            <a:off x="8332920" y="4495680"/>
            <a:ext cx="353879" cy="516240"/>
            <a:chOff x="8332920" y="4495680"/>
            <a:chExt cx="353879" cy="516240"/>
          </a:xfrm>
        </p:grpSpPr>
        <p:sp>
          <p:nvSpPr>
            <p:cNvPr id="251" name="Freeform 250"/>
            <p:cNvSpPr/>
            <p:nvPr/>
          </p:nvSpPr>
          <p:spPr>
            <a:xfrm>
              <a:off x="8381879" y="4495680"/>
              <a:ext cx="304920" cy="360359"/>
            </a:xfrm>
            <a:custGeom>
              <a:avLst>
                <a:gd name="f0" fmla="val 11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w="9360">
              <a:solidFill>
                <a:srgbClr val="339933"/>
              </a:solidFill>
              <a:prstDash val="solid"/>
              <a:miter/>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252" name="Group 251"/>
            <p:cNvGrpSpPr/>
            <p:nvPr/>
          </p:nvGrpSpPr>
          <p:grpSpPr>
            <a:xfrm>
              <a:off x="8332920" y="4495680"/>
              <a:ext cx="339479" cy="516240"/>
              <a:chOff x="8332920" y="4495680"/>
              <a:chExt cx="339479" cy="516240"/>
            </a:xfrm>
          </p:grpSpPr>
          <p:sp>
            <p:nvSpPr>
              <p:cNvPr id="253" name="Freeform 252"/>
              <p:cNvSpPr/>
              <p:nvPr/>
            </p:nvSpPr>
            <p:spPr>
              <a:xfrm>
                <a:off x="8381879" y="4495680"/>
                <a:ext cx="290520" cy="347760"/>
              </a:xfrm>
              <a:custGeom>
                <a:avLst>
                  <a:gd name="f0" fmla="val 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254" name="Group 253"/>
              <p:cNvGrpSpPr/>
              <p:nvPr/>
            </p:nvGrpSpPr>
            <p:grpSpPr>
              <a:xfrm>
                <a:off x="8332920" y="4495680"/>
                <a:ext cx="333000" cy="516240"/>
                <a:chOff x="8332920" y="4495680"/>
                <a:chExt cx="333000" cy="516240"/>
              </a:xfrm>
            </p:grpSpPr>
            <p:sp>
              <p:nvSpPr>
                <p:cNvPr id="255" name="Freeform 254"/>
                <p:cNvSpPr/>
                <p:nvPr/>
              </p:nvSpPr>
              <p:spPr>
                <a:xfrm>
                  <a:off x="8381879" y="4495680"/>
                  <a:ext cx="279360" cy="335160"/>
                </a:xfrm>
                <a:custGeom>
                  <a:avLst>
                    <a:gd name="f0" fmla="val 12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256" name="Group 255"/>
                <p:cNvGrpSpPr/>
                <p:nvPr/>
              </p:nvGrpSpPr>
              <p:grpSpPr>
                <a:xfrm>
                  <a:off x="8332920" y="4495680"/>
                  <a:ext cx="333000" cy="516240"/>
                  <a:chOff x="8332920" y="4495680"/>
                  <a:chExt cx="333000" cy="516240"/>
                </a:xfrm>
              </p:grpSpPr>
              <p:sp>
                <p:nvSpPr>
                  <p:cNvPr id="257" name="Freeform 256"/>
                  <p:cNvSpPr/>
                  <p:nvPr/>
                </p:nvSpPr>
                <p:spPr>
                  <a:xfrm>
                    <a:off x="8381879" y="4495680"/>
                    <a:ext cx="268560" cy="324000"/>
                  </a:xfrm>
                  <a:custGeom>
                    <a:avLst>
                      <a:gd name="f0" fmla="val 12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258" name="Group 257"/>
                  <p:cNvGrpSpPr/>
                  <p:nvPr/>
                </p:nvGrpSpPr>
                <p:grpSpPr>
                  <a:xfrm>
                    <a:off x="8332920" y="4495680"/>
                    <a:ext cx="333000" cy="516240"/>
                    <a:chOff x="8332920" y="4495680"/>
                    <a:chExt cx="333000" cy="516240"/>
                  </a:xfrm>
                </p:grpSpPr>
                <p:sp>
                  <p:nvSpPr>
                    <p:cNvPr id="259" name="Freeform 258"/>
                    <p:cNvSpPr/>
                    <p:nvPr/>
                  </p:nvSpPr>
                  <p:spPr>
                    <a:xfrm>
                      <a:off x="8381879" y="4495680"/>
                      <a:ext cx="260640" cy="314280"/>
                    </a:xfrm>
                    <a:custGeom>
                      <a:avLst>
                        <a:gd name="f0" fmla="val 131"/>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260" name="Group 259"/>
                    <p:cNvGrpSpPr/>
                    <p:nvPr/>
                  </p:nvGrpSpPr>
                  <p:grpSpPr>
                    <a:xfrm>
                      <a:off x="8332920" y="4495680"/>
                      <a:ext cx="333000" cy="516240"/>
                      <a:chOff x="8332920" y="4495680"/>
                      <a:chExt cx="333000" cy="516240"/>
                    </a:xfrm>
                  </p:grpSpPr>
                  <p:sp>
                    <p:nvSpPr>
                      <p:cNvPr id="261" name="Freeform 260"/>
                      <p:cNvSpPr/>
                      <p:nvPr/>
                    </p:nvSpPr>
                    <p:spPr>
                      <a:xfrm>
                        <a:off x="8381879" y="4495680"/>
                        <a:ext cx="254160" cy="306360"/>
                      </a:xfrm>
                      <a:custGeom>
                        <a:avLst>
                          <a:gd name="f0" fmla="val 135"/>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262" name="Group 261"/>
                      <p:cNvGrpSpPr/>
                      <p:nvPr/>
                    </p:nvGrpSpPr>
                    <p:grpSpPr>
                      <a:xfrm>
                        <a:off x="8332920" y="4495680"/>
                        <a:ext cx="333000" cy="516240"/>
                        <a:chOff x="8332920" y="4495680"/>
                        <a:chExt cx="333000" cy="516240"/>
                      </a:xfrm>
                    </p:grpSpPr>
                    <p:sp>
                      <p:nvSpPr>
                        <p:cNvPr id="263" name="Freeform 262"/>
                        <p:cNvSpPr/>
                        <p:nvPr/>
                      </p:nvSpPr>
                      <p:spPr>
                        <a:xfrm>
                          <a:off x="8381879" y="4495680"/>
                          <a:ext cx="250920" cy="298440"/>
                        </a:xfrm>
                        <a:custGeom>
                          <a:avLst>
                            <a:gd name="f0" fmla="val 13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264" name="Group 263"/>
                        <p:cNvGrpSpPr/>
                        <p:nvPr/>
                      </p:nvGrpSpPr>
                      <p:grpSpPr>
                        <a:xfrm>
                          <a:off x="8332920" y="4495680"/>
                          <a:ext cx="333000" cy="516240"/>
                          <a:chOff x="8332920" y="4495680"/>
                          <a:chExt cx="333000" cy="516240"/>
                        </a:xfrm>
                      </p:grpSpPr>
                      <p:sp>
                        <p:nvSpPr>
                          <p:cNvPr id="265" name="Freeform 264"/>
                          <p:cNvSpPr/>
                          <p:nvPr/>
                        </p:nvSpPr>
                        <p:spPr>
                          <a:xfrm>
                            <a:off x="8381879" y="4495680"/>
                            <a:ext cx="243000" cy="293760"/>
                          </a:xfrm>
                          <a:custGeom>
                            <a:avLst>
                              <a:gd name="f0" fmla="val 14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266" name="Group 265"/>
                          <p:cNvGrpSpPr/>
                          <p:nvPr/>
                        </p:nvGrpSpPr>
                        <p:grpSpPr>
                          <a:xfrm>
                            <a:off x="8332920" y="4495680"/>
                            <a:ext cx="333000" cy="516240"/>
                            <a:chOff x="8332920" y="4495680"/>
                            <a:chExt cx="333000" cy="516240"/>
                          </a:xfrm>
                        </p:grpSpPr>
                        <p:sp>
                          <p:nvSpPr>
                            <p:cNvPr id="267" name="Freeform 266"/>
                            <p:cNvSpPr/>
                            <p:nvPr/>
                          </p:nvSpPr>
                          <p:spPr>
                            <a:xfrm>
                              <a:off x="8381879" y="4495680"/>
                              <a:ext cx="239760" cy="292320"/>
                            </a:xfrm>
                            <a:custGeom>
                              <a:avLst>
                                <a:gd name="f0" fmla="val 144"/>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268" name="Group 267"/>
                            <p:cNvGrpSpPr/>
                            <p:nvPr/>
                          </p:nvGrpSpPr>
                          <p:grpSpPr>
                            <a:xfrm>
                              <a:off x="8332920" y="4495680"/>
                              <a:ext cx="333000" cy="516240"/>
                              <a:chOff x="8332920" y="4495680"/>
                              <a:chExt cx="333000" cy="516240"/>
                            </a:xfrm>
                          </p:grpSpPr>
                          <p:sp>
                            <p:nvSpPr>
                              <p:cNvPr id="269" name="Freeform 268"/>
                              <p:cNvSpPr/>
                              <p:nvPr/>
                            </p:nvSpPr>
                            <p:spPr>
                              <a:xfrm>
                                <a:off x="8381879" y="4495680"/>
                                <a:ext cx="236520" cy="290520"/>
                              </a:xfrm>
                              <a:custGeom>
                                <a:avLst>
                                  <a:gd name="f0" fmla="val 145"/>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270" name="Group 269"/>
                              <p:cNvGrpSpPr/>
                              <p:nvPr/>
                            </p:nvGrpSpPr>
                            <p:grpSpPr>
                              <a:xfrm>
                                <a:off x="8332920" y="4495680"/>
                                <a:ext cx="333000" cy="516240"/>
                                <a:chOff x="8332920" y="4495680"/>
                                <a:chExt cx="333000" cy="516240"/>
                              </a:xfrm>
                            </p:grpSpPr>
                            <p:sp>
                              <p:nvSpPr>
                                <p:cNvPr id="271" name="Freeform 270"/>
                                <p:cNvSpPr/>
                                <p:nvPr/>
                              </p:nvSpPr>
                              <p:spPr>
                                <a:xfrm>
                                  <a:off x="8381879" y="4495680"/>
                                  <a:ext cx="236520" cy="289080"/>
                                </a:xfrm>
                                <a:custGeom>
                                  <a:avLst>
                                    <a:gd name="f0" fmla="val 145"/>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sp>
                              <p:nvSpPr>
                                <p:cNvPr id="272" name="Freeform 271"/>
                                <p:cNvSpPr/>
                                <p:nvPr/>
                              </p:nvSpPr>
                              <p:spPr>
                                <a:xfrm>
                                  <a:off x="8332920" y="4495680"/>
                                  <a:ext cx="333000" cy="516240"/>
                                </a:xfrm>
                                <a:custGeom>
                                  <a:avLst>
                                    <a:gd name="f0" fmla="val 145"/>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t" anchorCtr="0" compatLnSpc="0">
                                  <a:spAutoFit/>
                                </a:bodyPr>
                                <a:lstStyle/>
                                <a:p>
                                  <a:pPr marL="0" marR="0" lvl="0" indent="0" algn="l" rtl="0" hangingPunct="1">
                                    <a:lnSpc>
                                      <a:spcPct val="93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r>
                                    <a:rPr lang="en-GB" sz="2400" b="0" i="0" u="none" strike="noStrike" baseline="0">
                                      <a:ln>
                                        <a:noFill/>
                                      </a:ln>
                                      <a:solidFill>
                                        <a:srgbClr val="339933"/>
                                      </a:solidFill>
                                      <a:latin typeface="Times New Roman" pitchFamily="18"/>
                                      <a:ea typeface="AR PL ShanHeiSun Uni" pitchFamily="2"/>
                                      <a:cs typeface="Tahoma" pitchFamily="2"/>
                                    </a:rPr>
                                    <a:t>  </a:t>
                                  </a:r>
                                </a:p>
                              </p:txBody>
                            </p:sp>
                          </p:grpSp>
                        </p:grpSp>
                      </p:grpSp>
                    </p:grpSp>
                  </p:grpSp>
                </p:grpSp>
              </p:grpSp>
            </p:grpSp>
          </p:grpSp>
        </p:grpSp>
      </p:grpSp>
      <mc:AlternateContent xmlns:mc="http://schemas.openxmlformats.org/markup-compatibility/2006">
        <mc:Choice xmlns:a14="http://schemas.microsoft.com/office/drawing/2010/main" xmlns="" Requires="a14">
          <p:sp>
            <p:nvSpPr>
              <p:cNvPr id="273" name="TextBox 272"/>
              <p:cNvSpPr txBox="1">
                <a:spLocks noResize="1"/>
              </p:cNvSpPr>
              <p:nvPr/>
            </p:nvSpPr>
            <p:spPr>
              <a:xfrm>
                <a:off x="8381879" y="4572000"/>
                <a:ext cx="304920" cy="304920"/>
              </a:xfrm>
              <a:prstGeom prst="rect">
                <a:avLst/>
              </a:prstGeom>
              <a:noFill/>
              <a:ln>
                <a:noFill/>
              </a:ln>
            </p:spPr>
            <p:txBody>
              <a:bodyPr vert="horz" lIns="90000" tIns="45000" rIns="90000" bIns="4500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14:m>
                  <m:oMathPara xmlns:m="http://schemas.openxmlformats.org/officeDocument/2006/math">
                    <m:oMathParaPr>
                      <m:jc m:val="centerGroup"/>
                    </m:oMathParaPr>
                    <m:oMath xmlns:m="http://schemas.openxmlformats.org/officeDocument/2006/math">
                      <m:r>
                        <a:rPr lang="en-US" i="1">
                          <a:latin typeface="Cambria Math"/>
                        </a:rPr>
                        <m:t>𝜋</m:t>
                      </m:r>
                    </m:oMath>
                  </m:oMathPara>
                </a14:m>
                <a:endParaRPr lang="en-US" i="0">
                  <a:latin typeface="Times New Roman" pitchFamily="18"/>
                </a:endParaRPr>
              </a:p>
            </p:txBody>
          </p:sp>
        </mc:Choice>
        <mc:Fallback>
          <p:sp>
            <p:nvSpPr>
              <p:cNvPr id="273" name="TextBox 272"/>
              <p:cNvSpPr txBox="1">
                <a:spLocks noRot="1" noChangeAspect="1" noMove="1" noResize="1" noEditPoints="1" noAdjustHandles="1" noChangeArrowheads="1" noChangeShapeType="1" noTextEdit="1"/>
              </p:cNvSpPr>
              <p:nvPr/>
            </p:nvSpPr>
            <p:spPr>
              <a:xfrm>
                <a:off x="8381879" y="4572000"/>
                <a:ext cx="304920" cy="304920"/>
              </a:xfrm>
              <a:prstGeom prst="rect">
                <a:avLst/>
              </a:prstGeom>
              <a:blipFill rotWithShape="1">
                <a:blip r:embed="rId4" cstate="print"/>
                <a:stretch>
                  <a:fillRect b="-6000"/>
                </a:stretch>
              </a:blipFill>
              <a:ln>
                <a:noFill/>
              </a:ln>
            </p:spPr>
            <p:txBody>
              <a:bodyPr/>
              <a:lstStyle/>
              <a:p>
                <a:r>
                  <a:rPr lang="en-US">
                    <a:noFill/>
                  </a:rPr>
                  <a:t> </a:t>
                </a:r>
              </a:p>
            </p:txBody>
          </p:sp>
        </mc:Fallback>
      </mc:AlternateContent>
      <p:grpSp>
        <p:nvGrpSpPr>
          <p:cNvPr id="274" name="Group 273"/>
          <p:cNvGrpSpPr/>
          <p:nvPr/>
        </p:nvGrpSpPr>
        <p:grpSpPr>
          <a:xfrm>
            <a:off x="6197040" y="4459320"/>
            <a:ext cx="356040" cy="516240"/>
            <a:chOff x="6197040" y="4459320"/>
            <a:chExt cx="356040" cy="516240"/>
          </a:xfrm>
        </p:grpSpPr>
        <p:sp>
          <p:nvSpPr>
            <p:cNvPr id="275" name="Freeform 274"/>
            <p:cNvSpPr/>
            <p:nvPr/>
          </p:nvSpPr>
          <p:spPr>
            <a:xfrm>
              <a:off x="6248520" y="4459320"/>
              <a:ext cx="304560" cy="360359"/>
            </a:xfrm>
            <a:custGeom>
              <a:avLst>
                <a:gd name="f0" fmla="val 11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w="9360">
              <a:solidFill>
                <a:srgbClr val="339933"/>
              </a:solidFill>
              <a:prstDash val="solid"/>
              <a:miter/>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276" name="Group 275"/>
            <p:cNvGrpSpPr/>
            <p:nvPr/>
          </p:nvGrpSpPr>
          <p:grpSpPr>
            <a:xfrm>
              <a:off x="6197040" y="4459320"/>
              <a:ext cx="342000" cy="516240"/>
              <a:chOff x="6197040" y="4459320"/>
              <a:chExt cx="342000" cy="516240"/>
            </a:xfrm>
          </p:grpSpPr>
          <p:sp>
            <p:nvSpPr>
              <p:cNvPr id="277" name="Freeform 276"/>
              <p:cNvSpPr/>
              <p:nvPr/>
            </p:nvSpPr>
            <p:spPr>
              <a:xfrm>
                <a:off x="6248520" y="4459320"/>
                <a:ext cx="290520" cy="345960"/>
              </a:xfrm>
              <a:custGeom>
                <a:avLst>
                  <a:gd name="f0" fmla="val 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278" name="Group 277"/>
              <p:cNvGrpSpPr/>
              <p:nvPr/>
            </p:nvGrpSpPr>
            <p:grpSpPr>
              <a:xfrm>
                <a:off x="6197040" y="4459320"/>
                <a:ext cx="333000" cy="516240"/>
                <a:chOff x="6197040" y="4459320"/>
                <a:chExt cx="333000" cy="516240"/>
              </a:xfrm>
            </p:grpSpPr>
            <p:sp>
              <p:nvSpPr>
                <p:cNvPr id="279" name="Freeform 278"/>
                <p:cNvSpPr/>
                <p:nvPr/>
              </p:nvSpPr>
              <p:spPr>
                <a:xfrm>
                  <a:off x="6248520" y="4459320"/>
                  <a:ext cx="277560" cy="333360"/>
                </a:xfrm>
                <a:custGeom>
                  <a:avLst>
                    <a:gd name="f0" fmla="val 124"/>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280" name="Group 279"/>
                <p:cNvGrpSpPr/>
                <p:nvPr/>
              </p:nvGrpSpPr>
              <p:grpSpPr>
                <a:xfrm>
                  <a:off x="6197040" y="4459320"/>
                  <a:ext cx="333000" cy="516240"/>
                  <a:chOff x="6197040" y="4459320"/>
                  <a:chExt cx="333000" cy="516240"/>
                </a:xfrm>
              </p:grpSpPr>
              <p:sp>
                <p:nvSpPr>
                  <p:cNvPr id="281" name="Freeform 280"/>
                  <p:cNvSpPr/>
                  <p:nvPr/>
                </p:nvSpPr>
                <p:spPr>
                  <a:xfrm>
                    <a:off x="6248520" y="4459320"/>
                    <a:ext cx="268200" cy="325440"/>
                  </a:xfrm>
                  <a:custGeom>
                    <a:avLst>
                      <a:gd name="f0" fmla="val 12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282" name="Group 281"/>
                  <p:cNvGrpSpPr/>
                  <p:nvPr/>
                </p:nvGrpSpPr>
                <p:grpSpPr>
                  <a:xfrm>
                    <a:off x="6197040" y="4459320"/>
                    <a:ext cx="333000" cy="516240"/>
                    <a:chOff x="6197040" y="4459320"/>
                    <a:chExt cx="333000" cy="516240"/>
                  </a:xfrm>
                </p:grpSpPr>
                <p:sp>
                  <p:nvSpPr>
                    <p:cNvPr id="283" name="Freeform 282"/>
                    <p:cNvSpPr/>
                    <p:nvPr/>
                  </p:nvSpPr>
                  <p:spPr>
                    <a:xfrm>
                      <a:off x="6248520" y="4459320"/>
                      <a:ext cx="258480" cy="315720"/>
                    </a:xfrm>
                    <a:custGeom>
                      <a:avLst>
                        <a:gd name="f0" fmla="val 133"/>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284" name="Group 283"/>
                    <p:cNvGrpSpPr/>
                    <p:nvPr/>
                  </p:nvGrpSpPr>
                  <p:grpSpPr>
                    <a:xfrm>
                      <a:off x="6197040" y="4459320"/>
                      <a:ext cx="333000" cy="516240"/>
                      <a:chOff x="6197040" y="4459320"/>
                      <a:chExt cx="333000" cy="516240"/>
                    </a:xfrm>
                  </p:grpSpPr>
                  <p:sp>
                    <p:nvSpPr>
                      <p:cNvPr id="285" name="Freeform 284"/>
                      <p:cNvSpPr/>
                      <p:nvPr/>
                    </p:nvSpPr>
                    <p:spPr>
                      <a:xfrm>
                        <a:off x="6248520" y="4459320"/>
                        <a:ext cx="247680" cy="307800"/>
                      </a:xfrm>
                      <a:custGeom>
                        <a:avLst>
                          <a:gd name="f0" fmla="val 13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286" name="Group 285"/>
                      <p:cNvGrpSpPr/>
                      <p:nvPr/>
                    </p:nvGrpSpPr>
                    <p:grpSpPr>
                      <a:xfrm>
                        <a:off x="6197040" y="4459320"/>
                        <a:ext cx="333000" cy="516240"/>
                        <a:chOff x="6197040" y="4459320"/>
                        <a:chExt cx="333000" cy="516240"/>
                      </a:xfrm>
                    </p:grpSpPr>
                    <p:sp>
                      <p:nvSpPr>
                        <p:cNvPr id="287" name="Freeform 286"/>
                        <p:cNvSpPr/>
                        <p:nvPr/>
                      </p:nvSpPr>
                      <p:spPr>
                        <a:xfrm>
                          <a:off x="6248520" y="4459320"/>
                          <a:ext cx="244440" cy="301680"/>
                        </a:xfrm>
                        <a:custGeom>
                          <a:avLst>
                            <a:gd name="f0" fmla="val 14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288" name="Group 287"/>
                        <p:cNvGrpSpPr/>
                        <p:nvPr/>
                      </p:nvGrpSpPr>
                      <p:grpSpPr>
                        <a:xfrm>
                          <a:off x="6197040" y="4459320"/>
                          <a:ext cx="333000" cy="516240"/>
                          <a:chOff x="6197040" y="4459320"/>
                          <a:chExt cx="333000" cy="516240"/>
                        </a:xfrm>
                      </p:grpSpPr>
                      <p:sp>
                        <p:nvSpPr>
                          <p:cNvPr id="289" name="Freeform 288"/>
                          <p:cNvSpPr/>
                          <p:nvPr/>
                        </p:nvSpPr>
                        <p:spPr>
                          <a:xfrm>
                            <a:off x="6248520" y="4459320"/>
                            <a:ext cx="239760" cy="295200"/>
                          </a:xfrm>
                          <a:custGeom>
                            <a:avLst>
                              <a:gd name="f0" fmla="val 144"/>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290" name="Group 289"/>
                          <p:cNvGrpSpPr/>
                          <p:nvPr/>
                        </p:nvGrpSpPr>
                        <p:grpSpPr>
                          <a:xfrm>
                            <a:off x="6197040" y="4459320"/>
                            <a:ext cx="333000" cy="516240"/>
                            <a:chOff x="6197040" y="4459320"/>
                            <a:chExt cx="333000" cy="516240"/>
                          </a:xfrm>
                        </p:grpSpPr>
                        <p:sp>
                          <p:nvSpPr>
                            <p:cNvPr id="291" name="Freeform 290"/>
                            <p:cNvSpPr/>
                            <p:nvPr/>
                          </p:nvSpPr>
                          <p:spPr>
                            <a:xfrm>
                              <a:off x="6248520" y="4459320"/>
                              <a:ext cx="234720" cy="291960"/>
                            </a:xfrm>
                            <a:custGeom>
                              <a:avLst>
                                <a:gd name="f0" fmla="val 145"/>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292" name="Group 291"/>
                            <p:cNvGrpSpPr/>
                            <p:nvPr/>
                          </p:nvGrpSpPr>
                          <p:grpSpPr>
                            <a:xfrm>
                              <a:off x="6197040" y="4459320"/>
                              <a:ext cx="333000" cy="516240"/>
                              <a:chOff x="6197040" y="4459320"/>
                              <a:chExt cx="333000" cy="516240"/>
                            </a:xfrm>
                          </p:grpSpPr>
                          <p:sp>
                            <p:nvSpPr>
                              <p:cNvPr id="293" name="Freeform 292"/>
                              <p:cNvSpPr/>
                              <p:nvPr/>
                            </p:nvSpPr>
                            <p:spPr>
                              <a:xfrm>
                                <a:off x="6248520" y="4459320"/>
                                <a:ext cx="233280" cy="290520"/>
                              </a:xfrm>
                              <a:custGeom>
                                <a:avLst>
                                  <a:gd name="f0" fmla="val 147"/>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294" name="Group 293"/>
                              <p:cNvGrpSpPr/>
                              <p:nvPr/>
                            </p:nvGrpSpPr>
                            <p:grpSpPr>
                              <a:xfrm>
                                <a:off x="6197040" y="4459320"/>
                                <a:ext cx="333000" cy="516240"/>
                                <a:chOff x="6197040" y="4459320"/>
                                <a:chExt cx="333000" cy="516240"/>
                              </a:xfrm>
                            </p:grpSpPr>
                            <p:sp>
                              <p:nvSpPr>
                                <p:cNvPr id="295" name="Freeform 294"/>
                                <p:cNvSpPr/>
                                <p:nvPr/>
                              </p:nvSpPr>
                              <p:spPr>
                                <a:xfrm>
                                  <a:off x="6248520" y="4459320"/>
                                  <a:ext cx="231480" cy="290520"/>
                                </a:xfrm>
                                <a:custGeom>
                                  <a:avLst>
                                    <a:gd name="f0" fmla="val 147"/>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sp>
                              <p:nvSpPr>
                                <p:cNvPr id="296" name="Freeform 295"/>
                                <p:cNvSpPr/>
                                <p:nvPr/>
                              </p:nvSpPr>
                              <p:spPr>
                                <a:xfrm>
                                  <a:off x="6197040" y="4459320"/>
                                  <a:ext cx="333000" cy="516240"/>
                                </a:xfrm>
                                <a:custGeom>
                                  <a:avLst>
                                    <a:gd name="f0" fmla="val 15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t" anchorCtr="0" compatLnSpc="0">
                                  <a:spAutoFit/>
                                </a:bodyPr>
                                <a:lstStyle/>
                                <a:p>
                                  <a:pPr marL="0" marR="0" lvl="0" indent="0" algn="l" rtl="0" hangingPunct="1">
                                    <a:lnSpc>
                                      <a:spcPct val="93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r>
                                    <a:rPr lang="en-GB" sz="2400" b="0" i="0" u="none" strike="noStrike" baseline="0">
                                      <a:ln>
                                        <a:noFill/>
                                      </a:ln>
                                      <a:solidFill>
                                        <a:srgbClr val="339933"/>
                                      </a:solidFill>
                                      <a:latin typeface="Times New Roman" pitchFamily="18"/>
                                      <a:ea typeface="AR PL ShanHeiSun Uni" pitchFamily="2"/>
                                      <a:cs typeface="Tahoma" pitchFamily="2"/>
                                    </a:rPr>
                                    <a:t>  </a:t>
                                  </a:r>
                                </a:p>
                              </p:txBody>
                            </p:sp>
                          </p:grpSp>
                        </p:grpSp>
                      </p:grpSp>
                    </p:grpSp>
                  </p:grpSp>
                </p:grpSp>
              </p:grpSp>
            </p:grpSp>
          </p:grpSp>
        </p:grpSp>
      </p:grpSp>
      <mc:AlternateContent xmlns:mc="http://schemas.openxmlformats.org/markup-compatibility/2006">
        <mc:Choice xmlns:a14="http://schemas.microsoft.com/office/drawing/2010/main" xmlns="" Requires="a14">
          <p:sp>
            <p:nvSpPr>
              <p:cNvPr id="297" name="TextBox 296"/>
              <p:cNvSpPr txBox="1">
                <a:spLocks noResize="1"/>
              </p:cNvSpPr>
              <p:nvPr/>
            </p:nvSpPr>
            <p:spPr>
              <a:xfrm>
                <a:off x="6248520" y="4535640"/>
                <a:ext cx="304560" cy="304560"/>
              </a:xfrm>
              <a:prstGeom prst="rect">
                <a:avLst/>
              </a:prstGeom>
              <a:noFill/>
              <a:ln>
                <a:noFill/>
              </a:ln>
            </p:spPr>
            <p:txBody>
              <a:bodyPr vert="horz" lIns="90000" tIns="45000" rIns="90000" bIns="4500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14:m>
                  <m:oMathPara xmlns:m="http://schemas.openxmlformats.org/officeDocument/2006/math">
                    <m:oMathParaPr>
                      <m:jc m:val="centerGroup"/>
                    </m:oMathParaPr>
                    <m:oMath xmlns:m="http://schemas.openxmlformats.org/officeDocument/2006/math">
                      <m:r>
                        <a:rPr lang="en-US" i="1">
                          <a:latin typeface="Cambria Math"/>
                        </a:rPr>
                        <m:t>𝜋</m:t>
                      </m:r>
                    </m:oMath>
                  </m:oMathPara>
                </a14:m>
                <a:endParaRPr lang="en-US" i="0">
                  <a:latin typeface="Times New Roman" pitchFamily="18"/>
                </a:endParaRPr>
              </a:p>
            </p:txBody>
          </p:sp>
        </mc:Choice>
        <mc:Fallback>
          <p:sp>
            <p:nvSpPr>
              <p:cNvPr id="297" name="TextBox 296"/>
              <p:cNvSpPr txBox="1">
                <a:spLocks noRot="1" noChangeAspect="1" noMove="1" noResize="1" noEditPoints="1" noAdjustHandles="1" noChangeArrowheads="1" noChangeShapeType="1" noTextEdit="1"/>
              </p:cNvSpPr>
              <p:nvPr/>
            </p:nvSpPr>
            <p:spPr>
              <a:xfrm>
                <a:off x="6248520" y="4535640"/>
                <a:ext cx="304560" cy="304560"/>
              </a:xfrm>
              <a:prstGeom prst="rect">
                <a:avLst/>
              </a:prstGeom>
              <a:blipFill rotWithShape="1">
                <a:blip r:embed="rId5" cstate="print"/>
                <a:stretch>
                  <a:fillRect b="-6000"/>
                </a:stretch>
              </a:blipFill>
              <a:ln>
                <a:noFill/>
              </a:ln>
            </p:spPr>
            <p:txBody>
              <a:bodyPr/>
              <a:lstStyle/>
              <a:p>
                <a:r>
                  <a:rPr lang="en-US">
                    <a:noFill/>
                  </a:rPr>
                  <a:t> </a:t>
                </a:r>
              </a:p>
            </p:txBody>
          </p:sp>
        </mc:Fallback>
      </mc:AlternateContent>
      <p:grpSp>
        <p:nvGrpSpPr>
          <p:cNvPr id="298" name="Group 297"/>
          <p:cNvGrpSpPr/>
          <p:nvPr/>
        </p:nvGrpSpPr>
        <p:grpSpPr>
          <a:xfrm>
            <a:off x="7647119" y="2819520"/>
            <a:ext cx="353881" cy="516240"/>
            <a:chOff x="7647119" y="2819520"/>
            <a:chExt cx="353881" cy="516240"/>
          </a:xfrm>
        </p:grpSpPr>
        <p:sp>
          <p:nvSpPr>
            <p:cNvPr id="299" name="Freeform 298"/>
            <p:cNvSpPr/>
            <p:nvPr/>
          </p:nvSpPr>
          <p:spPr>
            <a:xfrm>
              <a:off x="7696080" y="2819520"/>
              <a:ext cx="304920" cy="360359"/>
            </a:xfrm>
            <a:custGeom>
              <a:avLst>
                <a:gd name="f0" fmla="val 11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w="9360">
              <a:solidFill>
                <a:srgbClr val="339933"/>
              </a:solidFill>
              <a:prstDash val="solid"/>
              <a:miter/>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300" name="Group 299"/>
            <p:cNvGrpSpPr/>
            <p:nvPr/>
          </p:nvGrpSpPr>
          <p:grpSpPr>
            <a:xfrm>
              <a:off x="7647119" y="2819520"/>
              <a:ext cx="339481" cy="516240"/>
              <a:chOff x="7647119" y="2819520"/>
              <a:chExt cx="339481" cy="516240"/>
            </a:xfrm>
          </p:grpSpPr>
          <p:sp>
            <p:nvSpPr>
              <p:cNvPr id="301" name="Freeform 300"/>
              <p:cNvSpPr/>
              <p:nvPr/>
            </p:nvSpPr>
            <p:spPr>
              <a:xfrm>
                <a:off x="7696080" y="2819520"/>
                <a:ext cx="290520" cy="345960"/>
              </a:xfrm>
              <a:custGeom>
                <a:avLst>
                  <a:gd name="f0" fmla="val 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302" name="Group 301"/>
              <p:cNvGrpSpPr/>
              <p:nvPr/>
            </p:nvGrpSpPr>
            <p:grpSpPr>
              <a:xfrm>
                <a:off x="7647119" y="2819520"/>
                <a:ext cx="333000" cy="516240"/>
                <a:chOff x="7647119" y="2819520"/>
                <a:chExt cx="333000" cy="516240"/>
              </a:xfrm>
            </p:grpSpPr>
            <p:sp>
              <p:nvSpPr>
                <p:cNvPr id="303" name="Freeform 302"/>
                <p:cNvSpPr/>
                <p:nvPr/>
              </p:nvSpPr>
              <p:spPr>
                <a:xfrm>
                  <a:off x="7696080" y="2819520"/>
                  <a:ext cx="279360" cy="333360"/>
                </a:xfrm>
                <a:custGeom>
                  <a:avLst>
                    <a:gd name="f0" fmla="val 12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304" name="Group 303"/>
                <p:cNvGrpSpPr/>
                <p:nvPr/>
              </p:nvGrpSpPr>
              <p:grpSpPr>
                <a:xfrm>
                  <a:off x="7647119" y="2819520"/>
                  <a:ext cx="333000" cy="516240"/>
                  <a:chOff x="7647119" y="2819520"/>
                  <a:chExt cx="333000" cy="516240"/>
                </a:xfrm>
              </p:grpSpPr>
              <p:sp>
                <p:nvSpPr>
                  <p:cNvPr id="305" name="Freeform 304"/>
                  <p:cNvSpPr/>
                  <p:nvPr/>
                </p:nvSpPr>
                <p:spPr>
                  <a:xfrm>
                    <a:off x="7696080" y="2819520"/>
                    <a:ext cx="268560" cy="322200"/>
                  </a:xfrm>
                  <a:custGeom>
                    <a:avLst>
                      <a:gd name="f0" fmla="val 12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306" name="Group 305"/>
                  <p:cNvGrpSpPr/>
                  <p:nvPr/>
                </p:nvGrpSpPr>
                <p:grpSpPr>
                  <a:xfrm>
                    <a:off x="7647119" y="2819520"/>
                    <a:ext cx="333000" cy="516240"/>
                    <a:chOff x="7647119" y="2819520"/>
                    <a:chExt cx="333000" cy="516240"/>
                  </a:xfrm>
                </p:grpSpPr>
                <p:sp>
                  <p:nvSpPr>
                    <p:cNvPr id="307" name="Freeform 306"/>
                    <p:cNvSpPr/>
                    <p:nvPr/>
                  </p:nvSpPr>
                  <p:spPr>
                    <a:xfrm>
                      <a:off x="7696080" y="2819520"/>
                      <a:ext cx="260640" cy="314280"/>
                    </a:xfrm>
                    <a:custGeom>
                      <a:avLst>
                        <a:gd name="f0" fmla="val 131"/>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308" name="Group 307"/>
                    <p:cNvGrpSpPr/>
                    <p:nvPr/>
                  </p:nvGrpSpPr>
                  <p:grpSpPr>
                    <a:xfrm>
                      <a:off x="7647119" y="2819520"/>
                      <a:ext cx="333000" cy="516240"/>
                      <a:chOff x="7647119" y="2819520"/>
                      <a:chExt cx="333000" cy="516240"/>
                    </a:xfrm>
                  </p:grpSpPr>
                  <p:sp>
                    <p:nvSpPr>
                      <p:cNvPr id="309" name="Freeform 308"/>
                      <p:cNvSpPr/>
                      <p:nvPr/>
                    </p:nvSpPr>
                    <p:spPr>
                      <a:xfrm>
                        <a:off x="7696080" y="2819520"/>
                        <a:ext cx="254160" cy="307800"/>
                      </a:xfrm>
                      <a:custGeom>
                        <a:avLst>
                          <a:gd name="f0" fmla="val 135"/>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310" name="Group 309"/>
                      <p:cNvGrpSpPr/>
                      <p:nvPr/>
                    </p:nvGrpSpPr>
                    <p:grpSpPr>
                      <a:xfrm>
                        <a:off x="7647119" y="2819520"/>
                        <a:ext cx="333000" cy="516240"/>
                        <a:chOff x="7647119" y="2819520"/>
                        <a:chExt cx="333000" cy="516240"/>
                      </a:xfrm>
                    </p:grpSpPr>
                    <p:sp>
                      <p:nvSpPr>
                        <p:cNvPr id="311" name="Freeform 310"/>
                        <p:cNvSpPr/>
                        <p:nvPr/>
                      </p:nvSpPr>
                      <p:spPr>
                        <a:xfrm>
                          <a:off x="7696080" y="2819520"/>
                          <a:ext cx="250920" cy="301680"/>
                        </a:xfrm>
                        <a:custGeom>
                          <a:avLst>
                            <a:gd name="f0" fmla="val 13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312" name="Group 311"/>
                        <p:cNvGrpSpPr/>
                        <p:nvPr/>
                      </p:nvGrpSpPr>
                      <p:grpSpPr>
                        <a:xfrm>
                          <a:off x="7647119" y="2819520"/>
                          <a:ext cx="333000" cy="516240"/>
                          <a:chOff x="7647119" y="2819520"/>
                          <a:chExt cx="333000" cy="516240"/>
                        </a:xfrm>
                      </p:grpSpPr>
                      <p:sp>
                        <p:nvSpPr>
                          <p:cNvPr id="313" name="Freeform 312"/>
                          <p:cNvSpPr/>
                          <p:nvPr/>
                        </p:nvSpPr>
                        <p:spPr>
                          <a:xfrm>
                            <a:off x="7696080" y="2819520"/>
                            <a:ext cx="243000" cy="295200"/>
                          </a:xfrm>
                          <a:custGeom>
                            <a:avLst>
                              <a:gd name="f0" fmla="val 14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314" name="Group 313"/>
                          <p:cNvGrpSpPr/>
                          <p:nvPr/>
                        </p:nvGrpSpPr>
                        <p:grpSpPr>
                          <a:xfrm>
                            <a:off x="7647119" y="2819520"/>
                            <a:ext cx="333000" cy="516240"/>
                            <a:chOff x="7647119" y="2819520"/>
                            <a:chExt cx="333000" cy="516240"/>
                          </a:xfrm>
                        </p:grpSpPr>
                        <p:sp>
                          <p:nvSpPr>
                            <p:cNvPr id="315" name="Freeform 314"/>
                            <p:cNvSpPr/>
                            <p:nvPr/>
                          </p:nvSpPr>
                          <p:spPr>
                            <a:xfrm>
                              <a:off x="7696080" y="2819520"/>
                              <a:ext cx="239760" cy="291960"/>
                            </a:xfrm>
                            <a:custGeom>
                              <a:avLst>
                                <a:gd name="f0" fmla="val 144"/>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316" name="Group 315"/>
                            <p:cNvGrpSpPr/>
                            <p:nvPr/>
                          </p:nvGrpSpPr>
                          <p:grpSpPr>
                            <a:xfrm>
                              <a:off x="7647119" y="2819520"/>
                              <a:ext cx="333000" cy="516240"/>
                              <a:chOff x="7647119" y="2819520"/>
                              <a:chExt cx="333000" cy="516240"/>
                            </a:xfrm>
                          </p:grpSpPr>
                          <p:sp>
                            <p:nvSpPr>
                              <p:cNvPr id="317" name="Freeform 316"/>
                              <p:cNvSpPr/>
                              <p:nvPr/>
                            </p:nvSpPr>
                            <p:spPr>
                              <a:xfrm>
                                <a:off x="7696080" y="2819520"/>
                                <a:ext cx="236520" cy="290520"/>
                              </a:xfrm>
                              <a:custGeom>
                                <a:avLst>
                                  <a:gd name="f0" fmla="val 145"/>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318" name="Group 317"/>
                              <p:cNvGrpSpPr/>
                              <p:nvPr/>
                            </p:nvGrpSpPr>
                            <p:grpSpPr>
                              <a:xfrm>
                                <a:off x="7647119" y="2819520"/>
                                <a:ext cx="333000" cy="516240"/>
                                <a:chOff x="7647119" y="2819520"/>
                                <a:chExt cx="333000" cy="516240"/>
                              </a:xfrm>
                            </p:grpSpPr>
                            <p:sp>
                              <p:nvSpPr>
                                <p:cNvPr id="319" name="Freeform 318"/>
                                <p:cNvSpPr/>
                                <p:nvPr/>
                              </p:nvSpPr>
                              <p:spPr>
                                <a:xfrm>
                                  <a:off x="7696080" y="2819520"/>
                                  <a:ext cx="236520" cy="288720"/>
                                </a:xfrm>
                                <a:custGeom>
                                  <a:avLst>
                                    <a:gd name="f0" fmla="val 145"/>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sp>
                              <p:nvSpPr>
                                <p:cNvPr id="320" name="Freeform 319"/>
                                <p:cNvSpPr/>
                                <p:nvPr/>
                              </p:nvSpPr>
                              <p:spPr>
                                <a:xfrm>
                                  <a:off x="7647119" y="2819520"/>
                                  <a:ext cx="333000" cy="516240"/>
                                </a:xfrm>
                                <a:custGeom>
                                  <a:avLst>
                                    <a:gd name="f0" fmla="val 145"/>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t" anchorCtr="0" compatLnSpc="0">
                                  <a:spAutoFit/>
                                </a:bodyPr>
                                <a:lstStyle/>
                                <a:p>
                                  <a:pPr marL="0" marR="0" lvl="0" indent="0" algn="l" rtl="0" hangingPunct="1">
                                    <a:lnSpc>
                                      <a:spcPct val="93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r>
                                    <a:rPr lang="en-GB" sz="2400" b="0" i="0" u="none" strike="noStrike" baseline="0">
                                      <a:ln>
                                        <a:noFill/>
                                      </a:ln>
                                      <a:solidFill>
                                        <a:srgbClr val="339933"/>
                                      </a:solidFill>
                                      <a:latin typeface="Times New Roman" pitchFamily="18"/>
                                      <a:ea typeface="AR PL ShanHeiSun Uni" pitchFamily="2"/>
                                      <a:cs typeface="Tahoma" pitchFamily="2"/>
                                    </a:rPr>
                                    <a:t>  </a:t>
                                  </a:r>
                                </a:p>
                              </p:txBody>
                            </p:sp>
                          </p:grpSp>
                        </p:grpSp>
                      </p:grpSp>
                    </p:grpSp>
                  </p:grpSp>
                </p:grpSp>
              </p:grpSp>
            </p:grpSp>
          </p:grpSp>
        </p:grpSp>
      </p:grpSp>
      <mc:AlternateContent xmlns:mc="http://schemas.openxmlformats.org/markup-compatibility/2006">
        <mc:Choice xmlns:a14="http://schemas.microsoft.com/office/drawing/2010/main" xmlns="" Requires="a14">
          <p:sp>
            <p:nvSpPr>
              <p:cNvPr id="321" name="TextBox 320"/>
              <p:cNvSpPr txBox="1">
                <a:spLocks noResize="1"/>
              </p:cNvSpPr>
              <p:nvPr/>
            </p:nvSpPr>
            <p:spPr>
              <a:xfrm>
                <a:off x="7696080" y="2895479"/>
                <a:ext cx="304920" cy="304920"/>
              </a:xfrm>
              <a:prstGeom prst="rect">
                <a:avLst/>
              </a:prstGeom>
              <a:noFill/>
              <a:ln>
                <a:noFill/>
              </a:ln>
            </p:spPr>
            <p:txBody>
              <a:bodyPr vert="horz" lIns="90000" tIns="45000" rIns="90000" bIns="4500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14:m>
                  <m:oMathPara xmlns:m="http://schemas.openxmlformats.org/officeDocument/2006/math">
                    <m:oMathParaPr>
                      <m:jc m:val="centerGroup"/>
                    </m:oMathParaPr>
                    <m:oMath xmlns:m="http://schemas.openxmlformats.org/officeDocument/2006/math">
                      <m:r>
                        <a:rPr lang="en-US" i="1">
                          <a:latin typeface="Cambria Math"/>
                        </a:rPr>
                        <m:t>𝜋</m:t>
                      </m:r>
                    </m:oMath>
                  </m:oMathPara>
                </a14:m>
                <a:endParaRPr lang="en-US" i="0">
                  <a:latin typeface="Times New Roman" pitchFamily="18"/>
                </a:endParaRPr>
              </a:p>
            </p:txBody>
          </p:sp>
        </mc:Choice>
        <mc:Fallback>
          <p:sp>
            <p:nvSpPr>
              <p:cNvPr id="321" name="TextBox 320"/>
              <p:cNvSpPr txBox="1">
                <a:spLocks noRot="1" noChangeAspect="1" noMove="1" noResize="1" noEditPoints="1" noAdjustHandles="1" noChangeArrowheads="1" noChangeShapeType="1" noTextEdit="1"/>
              </p:cNvSpPr>
              <p:nvPr/>
            </p:nvSpPr>
            <p:spPr>
              <a:xfrm>
                <a:off x="7696080" y="2895479"/>
                <a:ext cx="304920" cy="304920"/>
              </a:xfrm>
              <a:prstGeom prst="rect">
                <a:avLst/>
              </a:prstGeom>
              <a:blipFill rotWithShape="1">
                <a:blip r:embed="rId6" cstate="print"/>
                <a:stretch>
                  <a:fillRect b="-6000"/>
                </a:stretch>
              </a:blipFill>
              <a:ln>
                <a:noFill/>
              </a:ln>
            </p:spPr>
            <p:txBody>
              <a:bodyPr/>
              <a:lstStyle/>
              <a:p>
                <a:r>
                  <a:rPr lang="en-US">
                    <a:noFill/>
                  </a:rPr>
                  <a:t> </a:t>
                </a:r>
              </a:p>
            </p:txBody>
          </p:sp>
        </mc:Fallback>
      </mc:AlternateContent>
      <mc:AlternateContent xmlns:mc="http://schemas.openxmlformats.org/markup-compatibility/2006">
        <mc:Choice xmlns:a14="http://schemas.microsoft.com/office/drawing/2010/main" xmlns="" Requires="a14">
          <p:sp>
            <p:nvSpPr>
              <p:cNvPr id="322" name="TextBox 321"/>
              <p:cNvSpPr txBox="1">
                <a:spLocks noResize="1"/>
              </p:cNvSpPr>
              <p:nvPr/>
            </p:nvSpPr>
            <p:spPr>
              <a:xfrm>
                <a:off x="8381879" y="4114800"/>
                <a:ext cx="422280" cy="457200"/>
              </a:xfrm>
              <a:prstGeom prst="rect">
                <a:avLst/>
              </a:prstGeom>
              <a:noFill/>
              <a:ln>
                <a:noFill/>
              </a:ln>
            </p:spPr>
            <p:txBody>
              <a:bodyPr vert="horz" lIns="90000" tIns="45000" rIns="90000" bIns="4500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14:m>
                  <m:oMathPara xmlns:m="http://schemas.openxmlformats.org/officeDocument/2006/math">
                    <m:oMathParaPr>
                      <m:jc m:val="centerGroup"/>
                    </m:oMathParaPr>
                    <m:oMath xmlns:m="http://schemas.openxmlformats.org/officeDocument/2006/math">
                      <m:r>
                        <a:rPr lang="en-US" i="1">
                          <a:latin typeface="Cambria Math"/>
                        </a:rPr>
                        <m:t>𝜌</m:t>
                      </m:r>
                    </m:oMath>
                  </m:oMathPara>
                </a14:m>
                <a:endParaRPr lang="en-US" i="0">
                  <a:latin typeface="Times New Roman" pitchFamily="18"/>
                </a:endParaRPr>
              </a:p>
            </p:txBody>
          </p:sp>
        </mc:Choice>
        <mc:Fallback>
          <p:sp>
            <p:nvSpPr>
              <p:cNvPr id="322" name="TextBox 321"/>
              <p:cNvSpPr txBox="1">
                <a:spLocks noRot="1" noChangeAspect="1" noMove="1" noResize="1" noEditPoints="1" noAdjustHandles="1" noChangeArrowheads="1" noChangeShapeType="1" noTextEdit="1"/>
              </p:cNvSpPr>
              <p:nvPr/>
            </p:nvSpPr>
            <p:spPr>
              <a:xfrm>
                <a:off x="8381879" y="4114800"/>
                <a:ext cx="422280" cy="457200"/>
              </a:xfrm>
              <a:prstGeom prst="rect">
                <a:avLst/>
              </a:prstGeom>
              <a:blipFill rotWithShape="1">
                <a:blip r:embed="rId7" cstate="print"/>
                <a:stretch>
                  <a:fillRect/>
                </a:stretch>
              </a:blipFill>
              <a:ln>
                <a:noFill/>
              </a:ln>
            </p:spPr>
            <p:txBody>
              <a:bodyPr/>
              <a:lstStyle/>
              <a:p>
                <a:r>
                  <a:rPr lang="en-US">
                    <a:noFill/>
                  </a:rPr>
                  <a:t> </a:t>
                </a:r>
              </a:p>
            </p:txBody>
          </p:sp>
        </mc:Fallback>
      </mc:AlternateContent>
      <mc:AlternateContent xmlns:mc="http://schemas.openxmlformats.org/markup-compatibility/2006">
        <mc:Choice xmlns:a14="http://schemas.microsoft.com/office/drawing/2010/main" xmlns="" Requires="a14">
          <p:sp>
            <p:nvSpPr>
              <p:cNvPr id="323" name="TextBox 322"/>
              <p:cNvSpPr txBox="1">
                <a:spLocks noResize="1"/>
              </p:cNvSpPr>
              <p:nvPr/>
            </p:nvSpPr>
            <p:spPr>
              <a:xfrm>
                <a:off x="6248520" y="4038479"/>
                <a:ext cx="422280" cy="457200"/>
              </a:xfrm>
              <a:prstGeom prst="rect">
                <a:avLst/>
              </a:prstGeom>
              <a:noFill/>
              <a:ln>
                <a:noFill/>
              </a:ln>
            </p:spPr>
            <p:txBody>
              <a:bodyPr vert="horz" lIns="90000" tIns="45000" rIns="90000" bIns="4500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14:m>
                  <m:oMathPara xmlns:m="http://schemas.openxmlformats.org/officeDocument/2006/math">
                    <m:oMathParaPr>
                      <m:jc m:val="centerGroup"/>
                    </m:oMathParaPr>
                    <m:oMath xmlns:m="http://schemas.openxmlformats.org/officeDocument/2006/math">
                      <m:r>
                        <a:rPr lang="en-US" i="1">
                          <a:latin typeface="Cambria Math"/>
                        </a:rPr>
                        <m:t>𝜌</m:t>
                      </m:r>
                    </m:oMath>
                  </m:oMathPara>
                </a14:m>
                <a:endParaRPr lang="en-US" i="0">
                  <a:latin typeface="Times New Roman" pitchFamily="18"/>
                </a:endParaRPr>
              </a:p>
            </p:txBody>
          </p:sp>
        </mc:Choice>
        <mc:Fallback>
          <p:sp>
            <p:nvSpPr>
              <p:cNvPr id="323" name="TextBox 322"/>
              <p:cNvSpPr txBox="1">
                <a:spLocks noRot="1" noChangeAspect="1" noMove="1" noResize="1" noEditPoints="1" noAdjustHandles="1" noChangeArrowheads="1" noChangeShapeType="1" noTextEdit="1"/>
              </p:cNvSpPr>
              <p:nvPr/>
            </p:nvSpPr>
            <p:spPr>
              <a:xfrm>
                <a:off x="6248520" y="4038479"/>
                <a:ext cx="422280" cy="457200"/>
              </a:xfrm>
              <a:prstGeom prst="rect">
                <a:avLst/>
              </a:prstGeom>
              <a:blipFill rotWithShape="1">
                <a:blip r:embed="rId8" cstate="print"/>
                <a:stretch>
                  <a:fillRect/>
                </a:stretch>
              </a:blipFill>
              <a:ln>
                <a:noFill/>
              </a:ln>
            </p:spPr>
            <p:txBody>
              <a:bodyPr/>
              <a:lstStyle/>
              <a:p>
                <a:r>
                  <a:rPr lang="en-US">
                    <a:noFill/>
                  </a:rPr>
                  <a:t> </a:t>
                </a:r>
              </a:p>
            </p:txBody>
          </p:sp>
        </mc:Fallback>
      </mc:AlternateContent>
      <mc:AlternateContent xmlns:mc="http://schemas.openxmlformats.org/markup-compatibility/2006">
        <mc:Choice xmlns:a14="http://schemas.microsoft.com/office/drawing/2010/main" xmlns="" Requires="a14">
          <p:sp>
            <p:nvSpPr>
              <p:cNvPr id="324" name="TextBox 323"/>
              <p:cNvSpPr txBox="1">
                <a:spLocks noResize="1"/>
              </p:cNvSpPr>
              <p:nvPr/>
            </p:nvSpPr>
            <p:spPr>
              <a:xfrm>
                <a:off x="1371599" y="3809880"/>
                <a:ext cx="422280" cy="457200"/>
              </a:xfrm>
              <a:prstGeom prst="rect">
                <a:avLst/>
              </a:prstGeom>
              <a:noFill/>
              <a:ln>
                <a:noFill/>
              </a:ln>
            </p:spPr>
            <p:txBody>
              <a:bodyPr vert="horz" lIns="90000" tIns="45000" rIns="90000" bIns="4500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14:m>
                  <m:oMathPara xmlns:m="http://schemas.openxmlformats.org/officeDocument/2006/math">
                    <m:oMathParaPr>
                      <m:jc m:val="centerGroup"/>
                    </m:oMathParaPr>
                    <m:oMath xmlns:m="http://schemas.openxmlformats.org/officeDocument/2006/math">
                      <m:r>
                        <a:rPr lang="en-US" i="1">
                          <a:latin typeface="Cambria Math"/>
                        </a:rPr>
                        <m:t>𝜌</m:t>
                      </m:r>
                    </m:oMath>
                  </m:oMathPara>
                </a14:m>
                <a:endParaRPr lang="en-US" i="0">
                  <a:latin typeface="Times New Roman" pitchFamily="18"/>
                </a:endParaRPr>
              </a:p>
            </p:txBody>
          </p:sp>
        </mc:Choice>
        <mc:Fallback>
          <p:sp>
            <p:nvSpPr>
              <p:cNvPr id="324" name="TextBox 323"/>
              <p:cNvSpPr txBox="1">
                <a:spLocks noRot="1" noChangeAspect="1" noMove="1" noResize="1" noEditPoints="1" noAdjustHandles="1" noChangeArrowheads="1" noChangeShapeType="1" noTextEdit="1"/>
              </p:cNvSpPr>
              <p:nvPr/>
            </p:nvSpPr>
            <p:spPr>
              <a:xfrm>
                <a:off x="1371599" y="3809880"/>
                <a:ext cx="422280" cy="457200"/>
              </a:xfrm>
              <a:prstGeom prst="rect">
                <a:avLst/>
              </a:prstGeom>
              <a:blipFill rotWithShape="1">
                <a:blip r:embed="rId9" cstate="print"/>
                <a:stretch>
                  <a:fillRect/>
                </a:stretch>
              </a:blipFill>
              <a:ln>
                <a:noFill/>
              </a:ln>
            </p:spPr>
            <p:txBody>
              <a:bodyPr/>
              <a:lstStyle/>
              <a:p>
                <a:r>
                  <a:rPr lang="en-US">
                    <a:noFill/>
                  </a:rPr>
                  <a:t> </a:t>
                </a:r>
              </a:p>
            </p:txBody>
          </p:sp>
        </mc:Fallback>
      </mc:AlternateContent>
      <mc:AlternateContent xmlns:mc="http://schemas.openxmlformats.org/markup-compatibility/2006">
        <mc:Choice xmlns:a14="http://schemas.microsoft.com/office/drawing/2010/main" xmlns="" Requires="a14">
          <p:sp>
            <p:nvSpPr>
              <p:cNvPr id="325" name="TextBox 324"/>
              <p:cNvSpPr txBox="1">
                <a:spLocks noResize="1"/>
              </p:cNvSpPr>
              <p:nvPr/>
            </p:nvSpPr>
            <p:spPr>
              <a:xfrm>
                <a:off x="2362320" y="2666880"/>
                <a:ext cx="422280" cy="457200"/>
              </a:xfrm>
              <a:prstGeom prst="rect">
                <a:avLst/>
              </a:prstGeom>
              <a:noFill/>
              <a:ln>
                <a:noFill/>
              </a:ln>
            </p:spPr>
            <p:txBody>
              <a:bodyPr vert="horz" lIns="90000" tIns="45000" rIns="90000" bIns="4500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14:m>
                  <m:oMathPara xmlns:m="http://schemas.openxmlformats.org/officeDocument/2006/math">
                    <m:oMathParaPr>
                      <m:jc m:val="centerGroup"/>
                    </m:oMathParaPr>
                    <m:oMath xmlns:m="http://schemas.openxmlformats.org/officeDocument/2006/math">
                      <m:r>
                        <a:rPr lang="en-US" i="1">
                          <a:latin typeface="Cambria Math"/>
                        </a:rPr>
                        <m:t>𝜌</m:t>
                      </m:r>
                    </m:oMath>
                  </m:oMathPara>
                </a14:m>
                <a:endParaRPr lang="en-US" i="0">
                  <a:latin typeface="Times New Roman" pitchFamily="18"/>
                </a:endParaRPr>
              </a:p>
            </p:txBody>
          </p:sp>
        </mc:Choice>
        <mc:Fallback>
          <p:sp>
            <p:nvSpPr>
              <p:cNvPr id="325" name="TextBox 324"/>
              <p:cNvSpPr txBox="1">
                <a:spLocks noRot="1" noChangeAspect="1" noMove="1" noResize="1" noEditPoints="1" noAdjustHandles="1" noChangeArrowheads="1" noChangeShapeType="1" noTextEdit="1"/>
              </p:cNvSpPr>
              <p:nvPr/>
            </p:nvSpPr>
            <p:spPr>
              <a:xfrm>
                <a:off x="2362320" y="2666880"/>
                <a:ext cx="422280" cy="457200"/>
              </a:xfrm>
              <a:prstGeom prst="rect">
                <a:avLst/>
              </a:prstGeom>
              <a:blipFill rotWithShape="1">
                <a:blip r:embed="rId10" cstate="print"/>
                <a:stretch>
                  <a:fillRect/>
                </a:stretch>
              </a:blipFill>
              <a:ln>
                <a:noFill/>
              </a:ln>
            </p:spPr>
            <p:txBody>
              <a:bodyPr/>
              <a:lstStyle/>
              <a:p>
                <a:r>
                  <a:rPr lang="en-US">
                    <a:noFill/>
                  </a:rPr>
                  <a:t> </a:t>
                </a:r>
              </a:p>
            </p:txBody>
          </p:sp>
        </mc:Fallback>
      </mc:AlternateContent>
      <mc:AlternateContent xmlns:mc="http://schemas.openxmlformats.org/markup-compatibility/2006">
        <mc:Choice xmlns:a14="http://schemas.microsoft.com/office/drawing/2010/main" xmlns="" Requires="a14">
          <p:sp>
            <p:nvSpPr>
              <p:cNvPr id="326" name="TextBox 325"/>
              <p:cNvSpPr txBox="1">
                <a:spLocks noResize="1"/>
              </p:cNvSpPr>
              <p:nvPr/>
            </p:nvSpPr>
            <p:spPr>
              <a:xfrm>
                <a:off x="838080" y="2666880"/>
                <a:ext cx="422280" cy="457200"/>
              </a:xfrm>
              <a:prstGeom prst="rect">
                <a:avLst/>
              </a:prstGeom>
              <a:noFill/>
              <a:ln>
                <a:noFill/>
              </a:ln>
            </p:spPr>
            <p:txBody>
              <a:bodyPr vert="horz" lIns="90000" tIns="45000" rIns="90000" bIns="4500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14:m>
                  <m:oMathPara xmlns:m="http://schemas.openxmlformats.org/officeDocument/2006/math">
                    <m:oMathParaPr>
                      <m:jc m:val="centerGroup"/>
                    </m:oMathParaPr>
                    <m:oMath xmlns:m="http://schemas.openxmlformats.org/officeDocument/2006/math">
                      <m:r>
                        <a:rPr lang="en-US" i="1">
                          <a:latin typeface="Cambria Math"/>
                        </a:rPr>
                        <m:t>𝜌</m:t>
                      </m:r>
                    </m:oMath>
                  </m:oMathPara>
                </a14:m>
                <a:endParaRPr lang="en-US" i="0">
                  <a:latin typeface="Times New Roman" pitchFamily="18"/>
                </a:endParaRPr>
              </a:p>
            </p:txBody>
          </p:sp>
        </mc:Choice>
        <mc:Fallback>
          <p:sp>
            <p:nvSpPr>
              <p:cNvPr id="326" name="TextBox 325"/>
              <p:cNvSpPr txBox="1">
                <a:spLocks noRot="1" noChangeAspect="1" noMove="1" noResize="1" noEditPoints="1" noAdjustHandles="1" noChangeArrowheads="1" noChangeShapeType="1" noTextEdit="1"/>
              </p:cNvSpPr>
              <p:nvPr/>
            </p:nvSpPr>
            <p:spPr>
              <a:xfrm>
                <a:off x="838080" y="2666880"/>
                <a:ext cx="422280" cy="457200"/>
              </a:xfrm>
              <a:prstGeom prst="rect">
                <a:avLst/>
              </a:prstGeom>
              <a:blipFill rotWithShape="1">
                <a:blip r:embed="rId11" cstate="print"/>
                <a:stretch>
                  <a:fillRect/>
                </a:stretch>
              </a:blipFill>
              <a:ln>
                <a:noFill/>
              </a:ln>
            </p:spPr>
            <p:txBody>
              <a:bodyPr/>
              <a:lstStyle/>
              <a:p>
                <a:r>
                  <a:rPr lang="en-US">
                    <a:noFill/>
                  </a:rPr>
                  <a:t> </a:t>
                </a:r>
              </a:p>
            </p:txBody>
          </p:sp>
        </mc:Fallback>
      </mc:AlternateContent>
      <mc:AlternateContent xmlns:mc="http://schemas.openxmlformats.org/markup-compatibility/2006">
        <mc:Choice xmlns:a14="http://schemas.microsoft.com/office/drawing/2010/main" xmlns="" Requires="a14">
          <p:sp>
            <p:nvSpPr>
              <p:cNvPr id="327" name="TextBox 326"/>
              <p:cNvSpPr txBox="1">
                <a:spLocks noResize="1"/>
              </p:cNvSpPr>
              <p:nvPr/>
            </p:nvSpPr>
            <p:spPr>
              <a:xfrm>
                <a:off x="5791320" y="2362320"/>
                <a:ext cx="422280" cy="457200"/>
              </a:xfrm>
              <a:prstGeom prst="rect">
                <a:avLst/>
              </a:prstGeom>
              <a:noFill/>
              <a:ln>
                <a:noFill/>
              </a:ln>
            </p:spPr>
            <p:txBody>
              <a:bodyPr vert="horz" lIns="90000" tIns="45000" rIns="90000" bIns="4500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14:m>
                  <m:oMathPara xmlns:m="http://schemas.openxmlformats.org/officeDocument/2006/math">
                    <m:oMathParaPr>
                      <m:jc m:val="centerGroup"/>
                    </m:oMathParaPr>
                    <m:oMath xmlns:m="http://schemas.openxmlformats.org/officeDocument/2006/math">
                      <m:r>
                        <a:rPr lang="en-US" i="1">
                          <a:latin typeface="Cambria Math"/>
                        </a:rPr>
                        <m:t>𝜌</m:t>
                      </m:r>
                    </m:oMath>
                  </m:oMathPara>
                </a14:m>
                <a:endParaRPr lang="en-US" i="0">
                  <a:latin typeface="Times New Roman" pitchFamily="18"/>
                </a:endParaRPr>
              </a:p>
            </p:txBody>
          </p:sp>
        </mc:Choice>
        <mc:Fallback>
          <p:sp>
            <p:nvSpPr>
              <p:cNvPr id="327" name="TextBox 326"/>
              <p:cNvSpPr txBox="1">
                <a:spLocks noRot="1" noChangeAspect="1" noMove="1" noResize="1" noEditPoints="1" noAdjustHandles="1" noChangeArrowheads="1" noChangeShapeType="1" noTextEdit="1"/>
              </p:cNvSpPr>
              <p:nvPr/>
            </p:nvSpPr>
            <p:spPr>
              <a:xfrm>
                <a:off x="5791320" y="2362320"/>
                <a:ext cx="422280" cy="457200"/>
              </a:xfrm>
              <a:prstGeom prst="rect">
                <a:avLst/>
              </a:prstGeom>
              <a:blipFill rotWithShape="1">
                <a:blip r:embed="rId12" cstate="print"/>
                <a:stretch>
                  <a:fillRect/>
                </a:stretch>
              </a:blipFill>
              <a:ln>
                <a:noFill/>
              </a:ln>
            </p:spPr>
            <p:txBody>
              <a:bodyPr/>
              <a:lstStyle/>
              <a:p>
                <a:r>
                  <a:rPr lang="en-US">
                    <a:noFill/>
                  </a:rPr>
                  <a:t> </a:t>
                </a:r>
              </a:p>
            </p:txBody>
          </p:sp>
        </mc:Fallback>
      </mc:AlternateContent>
      <mc:AlternateContent xmlns:mc="http://schemas.openxmlformats.org/markup-compatibility/2006">
        <mc:Choice xmlns:a14="http://schemas.microsoft.com/office/drawing/2010/main" xmlns="" Requires="a14">
          <p:sp>
            <p:nvSpPr>
              <p:cNvPr id="328" name="TextBox 327"/>
              <p:cNvSpPr txBox="1">
                <a:spLocks noResize="1"/>
              </p:cNvSpPr>
              <p:nvPr/>
            </p:nvSpPr>
            <p:spPr>
              <a:xfrm>
                <a:off x="3048120" y="3733920"/>
                <a:ext cx="422280" cy="457200"/>
              </a:xfrm>
              <a:prstGeom prst="rect">
                <a:avLst/>
              </a:prstGeom>
              <a:noFill/>
              <a:ln>
                <a:noFill/>
              </a:ln>
            </p:spPr>
            <p:txBody>
              <a:bodyPr vert="horz" lIns="90000" tIns="45000" rIns="90000" bIns="4500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14:m>
                  <m:oMathPara xmlns:m="http://schemas.openxmlformats.org/officeDocument/2006/math">
                    <m:oMathParaPr>
                      <m:jc m:val="centerGroup"/>
                    </m:oMathParaPr>
                    <m:oMath xmlns:m="http://schemas.openxmlformats.org/officeDocument/2006/math">
                      <m:r>
                        <a:rPr lang="en-US" i="1">
                          <a:latin typeface="Cambria Math"/>
                        </a:rPr>
                        <m:t>𝜌</m:t>
                      </m:r>
                    </m:oMath>
                  </m:oMathPara>
                </a14:m>
                <a:endParaRPr lang="en-US" i="0">
                  <a:latin typeface="Times New Roman" pitchFamily="18"/>
                </a:endParaRPr>
              </a:p>
            </p:txBody>
          </p:sp>
        </mc:Choice>
        <mc:Fallback>
          <p:sp>
            <p:nvSpPr>
              <p:cNvPr id="328" name="TextBox 327"/>
              <p:cNvSpPr txBox="1">
                <a:spLocks noRot="1" noChangeAspect="1" noMove="1" noResize="1" noEditPoints="1" noAdjustHandles="1" noChangeArrowheads="1" noChangeShapeType="1" noTextEdit="1"/>
              </p:cNvSpPr>
              <p:nvPr/>
            </p:nvSpPr>
            <p:spPr>
              <a:xfrm>
                <a:off x="3048120" y="3733920"/>
                <a:ext cx="422280" cy="457200"/>
              </a:xfrm>
              <a:prstGeom prst="rect">
                <a:avLst/>
              </a:prstGeom>
              <a:blipFill rotWithShape="1">
                <a:blip r:embed="rId12" cstate="print"/>
                <a:stretch>
                  <a:fillRect/>
                </a:stretch>
              </a:blipFill>
              <a:ln>
                <a:noFill/>
              </a:ln>
            </p:spPr>
            <p:txBody>
              <a:bodyPr/>
              <a:lstStyle/>
              <a:p>
                <a:r>
                  <a:rPr lang="en-US">
                    <a:noFill/>
                  </a:rPr>
                  <a:t> </a:t>
                </a:r>
              </a:p>
            </p:txBody>
          </p:sp>
        </mc:Fallback>
      </mc:AlternateContent>
      <mc:AlternateContent xmlns:mc="http://schemas.openxmlformats.org/markup-compatibility/2006">
        <mc:Choice xmlns:a14="http://schemas.microsoft.com/office/drawing/2010/main" xmlns="" Requires="a14">
          <p:sp>
            <p:nvSpPr>
              <p:cNvPr id="329" name="TextBox 328"/>
              <p:cNvSpPr txBox="1">
                <a:spLocks noResize="1"/>
              </p:cNvSpPr>
              <p:nvPr/>
            </p:nvSpPr>
            <p:spPr>
              <a:xfrm>
                <a:off x="7696080" y="2362320"/>
                <a:ext cx="422280" cy="457200"/>
              </a:xfrm>
              <a:prstGeom prst="rect">
                <a:avLst/>
              </a:prstGeom>
              <a:noFill/>
              <a:ln>
                <a:noFill/>
              </a:ln>
            </p:spPr>
            <p:txBody>
              <a:bodyPr vert="horz" lIns="90000" tIns="45000" rIns="90000" bIns="4500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14:m>
                  <m:oMathPara xmlns:m="http://schemas.openxmlformats.org/officeDocument/2006/math">
                    <m:oMathParaPr>
                      <m:jc m:val="centerGroup"/>
                    </m:oMathParaPr>
                    <m:oMath xmlns:m="http://schemas.openxmlformats.org/officeDocument/2006/math">
                      <m:r>
                        <a:rPr lang="en-US" i="1">
                          <a:latin typeface="Cambria Math"/>
                        </a:rPr>
                        <m:t>𝜌</m:t>
                      </m:r>
                    </m:oMath>
                  </m:oMathPara>
                </a14:m>
                <a:endParaRPr lang="en-US" i="0">
                  <a:latin typeface="Times New Roman" pitchFamily="18"/>
                </a:endParaRPr>
              </a:p>
            </p:txBody>
          </p:sp>
        </mc:Choice>
        <mc:Fallback>
          <p:sp>
            <p:nvSpPr>
              <p:cNvPr id="329" name="TextBox 328"/>
              <p:cNvSpPr txBox="1">
                <a:spLocks noRot="1" noChangeAspect="1" noMove="1" noResize="1" noEditPoints="1" noAdjustHandles="1" noChangeArrowheads="1" noChangeShapeType="1" noTextEdit="1"/>
              </p:cNvSpPr>
              <p:nvPr/>
            </p:nvSpPr>
            <p:spPr>
              <a:xfrm>
                <a:off x="7696080" y="2362320"/>
                <a:ext cx="422280" cy="457200"/>
              </a:xfrm>
              <a:prstGeom prst="rect">
                <a:avLst/>
              </a:prstGeom>
              <a:blipFill rotWithShape="1">
                <a:blip r:embed="rId13" cstate="print"/>
                <a:stretch>
                  <a:fillRect/>
                </a:stretch>
              </a:blipFill>
              <a:ln>
                <a:noFill/>
              </a:ln>
            </p:spPr>
            <p:txBody>
              <a:bodyPr/>
              <a:lstStyle/>
              <a:p>
                <a:r>
                  <a:rPr lang="en-US">
                    <a:noFill/>
                  </a:rPr>
                  <a:t> </a:t>
                </a:r>
              </a:p>
            </p:txBody>
          </p:sp>
        </mc:Fallback>
      </mc:AlternateContent>
      <p:grpSp>
        <p:nvGrpSpPr>
          <p:cNvPr id="330" name="Group 329"/>
          <p:cNvGrpSpPr/>
          <p:nvPr/>
        </p:nvGrpSpPr>
        <p:grpSpPr>
          <a:xfrm>
            <a:off x="4262400" y="3262320"/>
            <a:ext cx="1001880" cy="932400"/>
            <a:chOff x="4262400" y="3262320"/>
            <a:chExt cx="1001880" cy="932400"/>
          </a:xfrm>
        </p:grpSpPr>
        <p:sp>
          <p:nvSpPr>
            <p:cNvPr id="331" name="Freeform 330"/>
            <p:cNvSpPr/>
            <p:nvPr/>
          </p:nvSpPr>
          <p:spPr>
            <a:xfrm>
              <a:off x="4587120" y="3262320"/>
              <a:ext cx="414360" cy="352440"/>
            </a:xfrm>
            <a:custGeom>
              <a:avLst>
                <a:gd name="f0" fmla="val 97"/>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332" name="Group 331"/>
            <p:cNvGrpSpPr/>
            <p:nvPr/>
          </p:nvGrpSpPr>
          <p:grpSpPr>
            <a:xfrm>
              <a:off x="4262400" y="3262320"/>
              <a:ext cx="1001880" cy="932400"/>
              <a:chOff x="4262400" y="3262320"/>
              <a:chExt cx="1001880" cy="932400"/>
            </a:xfrm>
          </p:grpSpPr>
          <p:sp>
            <p:nvSpPr>
              <p:cNvPr id="333" name="Freeform 332"/>
              <p:cNvSpPr/>
              <p:nvPr/>
            </p:nvSpPr>
            <p:spPr>
              <a:xfrm>
                <a:off x="4587120" y="3262320"/>
                <a:ext cx="401400" cy="339840"/>
              </a:xfrm>
              <a:custGeom>
                <a:avLst>
                  <a:gd name="f0" fmla="val 1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334" name="Group 333"/>
              <p:cNvGrpSpPr/>
              <p:nvPr/>
            </p:nvGrpSpPr>
            <p:grpSpPr>
              <a:xfrm>
                <a:off x="4262400" y="3262320"/>
                <a:ext cx="1001880" cy="932400"/>
                <a:chOff x="4262400" y="3262320"/>
                <a:chExt cx="1001880" cy="932400"/>
              </a:xfrm>
            </p:grpSpPr>
            <p:sp>
              <p:nvSpPr>
                <p:cNvPr id="335" name="Freeform 334"/>
                <p:cNvSpPr/>
                <p:nvPr/>
              </p:nvSpPr>
              <p:spPr>
                <a:xfrm>
                  <a:off x="4587120" y="3262320"/>
                  <a:ext cx="390240" cy="328680"/>
                </a:xfrm>
                <a:custGeom>
                  <a:avLst>
                    <a:gd name="f0" fmla="val 104"/>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336" name="Group 335"/>
                <p:cNvGrpSpPr/>
                <p:nvPr/>
              </p:nvGrpSpPr>
              <p:grpSpPr>
                <a:xfrm>
                  <a:off x="4262400" y="3262320"/>
                  <a:ext cx="1001880" cy="932400"/>
                  <a:chOff x="4262400" y="3262320"/>
                  <a:chExt cx="1001880" cy="932400"/>
                </a:xfrm>
              </p:grpSpPr>
              <p:sp>
                <p:nvSpPr>
                  <p:cNvPr id="337" name="Freeform 336"/>
                  <p:cNvSpPr/>
                  <p:nvPr/>
                </p:nvSpPr>
                <p:spPr>
                  <a:xfrm>
                    <a:off x="4587120" y="3262320"/>
                    <a:ext cx="380880" cy="322200"/>
                  </a:xfrm>
                  <a:custGeom>
                    <a:avLst>
                      <a:gd name="f0" fmla="val 10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338" name="Group 337"/>
                  <p:cNvGrpSpPr/>
                  <p:nvPr/>
                </p:nvGrpSpPr>
                <p:grpSpPr>
                  <a:xfrm>
                    <a:off x="4262400" y="3262320"/>
                    <a:ext cx="1001880" cy="932400"/>
                    <a:chOff x="4262400" y="3262320"/>
                    <a:chExt cx="1001880" cy="932400"/>
                  </a:xfrm>
                </p:grpSpPr>
                <p:sp>
                  <p:nvSpPr>
                    <p:cNvPr id="339" name="Freeform 338"/>
                    <p:cNvSpPr/>
                    <p:nvPr/>
                  </p:nvSpPr>
                  <p:spPr>
                    <a:xfrm>
                      <a:off x="4587120" y="3262320"/>
                      <a:ext cx="371520" cy="314280"/>
                    </a:xfrm>
                    <a:custGeom>
                      <a:avLst>
                        <a:gd name="f0" fmla="val 109"/>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340" name="Group 339"/>
                    <p:cNvGrpSpPr/>
                    <p:nvPr/>
                  </p:nvGrpSpPr>
                  <p:grpSpPr>
                    <a:xfrm>
                      <a:off x="4262400" y="3262320"/>
                      <a:ext cx="1001880" cy="932400"/>
                      <a:chOff x="4262400" y="3262320"/>
                      <a:chExt cx="1001880" cy="932400"/>
                    </a:xfrm>
                  </p:grpSpPr>
                  <p:sp>
                    <p:nvSpPr>
                      <p:cNvPr id="341" name="Freeform 340"/>
                      <p:cNvSpPr/>
                      <p:nvPr/>
                    </p:nvSpPr>
                    <p:spPr>
                      <a:xfrm>
                        <a:off x="4587120" y="3262320"/>
                        <a:ext cx="365040" cy="309600"/>
                      </a:xfrm>
                      <a:custGeom>
                        <a:avLst>
                          <a:gd name="f0" fmla="val 111"/>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342" name="Group 341"/>
                      <p:cNvGrpSpPr/>
                      <p:nvPr/>
                    </p:nvGrpSpPr>
                    <p:grpSpPr>
                      <a:xfrm>
                        <a:off x="4262400" y="3262320"/>
                        <a:ext cx="1001880" cy="932400"/>
                        <a:chOff x="4262400" y="3262320"/>
                        <a:chExt cx="1001880" cy="932400"/>
                      </a:xfrm>
                    </p:grpSpPr>
                    <p:sp>
                      <p:nvSpPr>
                        <p:cNvPr id="343" name="Freeform 342"/>
                        <p:cNvSpPr/>
                        <p:nvPr/>
                      </p:nvSpPr>
                      <p:spPr>
                        <a:xfrm>
                          <a:off x="4587120" y="3262320"/>
                          <a:ext cx="360359" cy="304920"/>
                        </a:xfrm>
                        <a:custGeom>
                          <a:avLst>
                            <a:gd name="f0" fmla="val 11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344" name="Group 343"/>
                        <p:cNvGrpSpPr/>
                        <p:nvPr/>
                      </p:nvGrpSpPr>
                      <p:grpSpPr>
                        <a:xfrm>
                          <a:off x="4262400" y="3262320"/>
                          <a:ext cx="1001880" cy="932400"/>
                          <a:chOff x="4262400" y="3262320"/>
                          <a:chExt cx="1001880" cy="932400"/>
                        </a:xfrm>
                      </p:grpSpPr>
                      <p:sp>
                        <p:nvSpPr>
                          <p:cNvPr id="345" name="Freeform 344"/>
                          <p:cNvSpPr/>
                          <p:nvPr/>
                        </p:nvSpPr>
                        <p:spPr>
                          <a:xfrm>
                            <a:off x="4587120" y="3262320"/>
                            <a:ext cx="355320" cy="299880"/>
                          </a:xfrm>
                          <a:custGeom>
                            <a:avLst>
                              <a:gd name="f0" fmla="val 114"/>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346" name="Group 345"/>
                          <p:cNvGrpSpPr/>
                          <p:nvPr/>
                        </p:nvGrpSpPr>
                        <p:grpSpPr>
                          <a:xfrm>
                            <a:off x="4262400" y="3262320"/>
                            <a:ext cx="1001880" cy="932400"/>
                            <a:chOff x="4262400" y="3262320"/>
                            <a:chExt cx="1001880" cy="932400"/>
                          </a:xfrm>
                        </p:grpSpPr>
                        <p:sp>
                          <p:nvSpPr>
                            <p:cNvPr id="347" name="Freeform 346"/>
                            <p:cNvSpPr/>
                            <p:nvPr/>
                          </p:nvSpPr>
                          <p:spPr>
                            <a:xfrm>
                              <a:off x="4587120" y="3262320"/>
                              <a:ext cx="353880" cy="297000"/>
                            </a:xfrm>
                            <a:custGeom>
                              <a:avLst>
                                <a:gd name="f0" fmla="val 11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348" name="Group 347"/>
                            <p:cNvGrpSpPr/>
                            <p:nvPr/>
                          </p:nvGrpSpPr>
                          <p:grpSpPr>
                            <a:xfrm>
                              <a:off x="4262400" y="3262320"/>
                              <a:ext cx="1001880" cy="932400"/>
                              <a:chOff x="4262400" y="3262320"/>
                              <a:chExt cx="1001880" cy="932400"/>
                            </a:xfrm>
                          </p:grpSpPr>
                          <p:sp>
                            <p:nvSpPr>
                              <p:cNvPr id="349" name="Freeform 348"/>
                              <p:cNvSpPr/>
                              <p:nvPr/>
                            </p:nvSpPr>
                            <p:spPr>
                              <a:xfrm>
                                <a:off x="4587120" y="3262320"/>
                                <a:ext cx="353880" cy="297000"/>
                              </a:xfrm>
                              <a:custGeom>
                                <a:avLst>
                                  <a:gd name="f0" fmla="val 11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sp>
                            <p:nvSpPr>
                              <p:cNvPr id="350" name="Freeform 349"/>
                              <p:cNvSpPr/>
                              <p:nvPr/>
                            </p:nvSpPr>
                            <p:spPr>
                              <a:xfrm>
                                <a:off x="4262400" y="3262320"/>
                                <a:ext cx="1001880" cy="932400"/>
                              </a:xfrm>
                              <a:custGeom>
                                <a:avLst>
                                  <a:gd name="f0" fmla="val 11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t" anchorCtr="0" compatLnSpc="0">
                                <a:spAutoFit/>
                              </a:bodyPr>
                              <a:lstStyle/>
                              <a:p>
                                <a:pPr marL="0" marR="0" lvl="0" indent="0" algn="l" rtl="0" hangingPunct="1">
                                  <a:lnSpc>
                                    <a:spcPct val="100000"/>
                                  </a:lnSpc>
                                  <a:spcBef>
                                    <a:spcPts val="0"/>
                                  </a:spcBef>
                                  <a:spcAft>
                                    <a:spcPts val="0"/>
                                  </a:spcAft>
                                  <a:buClr>
                                    <a:srgbClr val="000000"/>
                                  </a:buClr>
                                  <a:buSzPct val="45000"/>
                                  <a:buFont typeface="StarSymbol" pitchFamily="2"/>
                                  <a:buChar char="➔"/>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r>
                                  <a:rPr lang="en-GB" sz="6600" b="0" i="0" u="none" strike="noStrike" baseline="0">
                                    <a:ln>
                                      <a:noFill/>
                                    </a:ln>
                                    <a:solidFill>
                                      <a:srgbClr val="000000"/>
                                    </a:solidFill>
                                    <a:latin typeface="Wingdings" pitchFamily="82"/>
                                    <a:ea typeface="AR PL ShanHeiSun Uni" pitchFamily="2"/>
                                    <a:cs typeface="Tahoma" pitchFamily="2"/>
                                  </a:rPr>
                                  <a:t></a:t>
                                </a:r>
                              </a:p>
                            </p:txBody>
                          </p:sp>
                        </p:grpSp>
                      </p:grpSp>
                    </p:grpSp>
                  </p:grpSp>
                </p:grpSp>
              </p:grpSp>
            </p:grpSp>
          </p:grpSp>
        </p:grpSp>
      </p:grpSp>
      <p:sp>
        <p:nvSpPr>
          <p:cNvPr id="351" name="Straight Connector 350"/>
          <p:cNvSpPr/>
          <p:nvPr/>
        </p:nvSpPr>
        <p:spPr>
          <a:xfrm>
            <a:off x="5983200" y="2679840"/>
            <a:ext cx="6480" cy="249119"/>
          </a:xfrm>
          <a:prstGeom prst="line">
            <a:avLst/>
          </a:prstGeom>
          <a:noFill/>
          <a:ln w="9360">
            <a:solidFill>
              <a:srgbClr val="DC2300"/>
            </a:solidFill>
            <a:prstDash val="solid"/>
            <a:miter/>
            <a:headEnd type="arrow"/>
            <a:tailEnd type="arrow"/>
          </a:ln>
        </p:spPr>
        <p:txBody>
          <a:bodyPr vert="horz" wrap="none" lIns="90000" tIns="46800" rIns="90000" bIns="46800" anchor="t"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sp>
        <p:nvSpPr>
          <p:cNvPr id="352" name="Straight Connector 351"/>
          <p:cNvSpPr/>
          <p:nvPr/>
        </p:nvSpPr>
        <p:spPr>
          <a:xfrm>
            <a:off x="7916760" y="2679840"/>
            <a:ext cx="6480" cy="249119"/>
          </a:xfrm>
          <a:prstGeom prst="line">
            <a:avLst/>
          </a:prstGeom>
          <a:noFill/>
          <a:ln w="9360">
            <a:solidFill>
              <a:srgbClr val="DC2300"/>
            </a:solidFill>
            <a:prstDash val="solid"/>
            <a:miter/>
            <a:headEnd type="arrow"/>
            <a:tailEnd type="arrow"/>
          </a:ln>
        </p:spPr>
        <p:txBody>
          <a:bodyPr vert="horz" wrap="none" lIns="90000" tIns="46800" rIns="90000" bIns="46800" anchor="t"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sp>
        <p:nvSpPr>
          <p:cNvPr id="353" name="Straight Connector 352"/>
          <p:cNvSpPr/>
          <p:nvPr/>
        </p:nvSpPr>
        <p:spPr>
          <a:xfrm>
            <a:off x="8566200" y="4397400"/>
            <a:ext cx="6480" cy="249120"/>
          </a:xfrm>
          <a:prstGeom prst="line">
            <a:avLst/>
          </a:prstGeom>
          <a:noFill/>
          <a:ln w="9360">
            <a:solidFill>
              <a:srgbClr val="DC2300"/>
            </a:solidFill>
            <a:prstDash val="solid"/>
            <a:miter/>
            <a:headEnd type="arrow"/>
            <a:tailEnd type="arrow"/>
          </a:ln>
        </p:spPr>
        <p:txBody>
          <a:bodyPr vert="horz" wrap="none" lIns="90000" tIns="46800" rIns="90000" bIns="46800" anchor="t"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sp>
        <p:nvSpPr>
          <p:cNvPr id="354" name="Straight Connector 353"/>
          <p:cNvSpPr/>
          <p:nvPr/>
        </p:nvSpPr>
        <p:spPr>
          <a:xfrm>
            <a:off x="6431040" y="4332240"/>
            <a:ext cx="6120" cy="249120"/>
          </a:xfrm>
          <a:prstGeom prst="line">
            <a:avLst/>
          </a:prstGeom>
          <a:noFill/>
          <a:ln w="9360">
            <a:solidFill>
              <a:srgbClr val="DC2300"/>
            </a:solidFill>
            <a:prstDash val="solid"/>
            <a:miter/>
            <a:headEnd type="arrow"/>
            <a:tailEnd type="arrow"/>
          </a:ln>
        </p:spPr>
        <p:txBody>
          <a:bodyPr vert="horz" wrap="none" lIns="90000" tIns="46800" rIns="90000" bIns="46800" anchor="t"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spTree>
    <p:extLst>
      <p:ext uri="{BB962C8B-B14F-4D97-AF65-F5344CB8AC3E}">
        <p14:creationId xmlns:p14="http://schemas.microsoft.com/office/powerpoint/2010/main" xmlns="" val="3882803107"/>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noGrp="1"/>
          </p:cNvSpPr>
          <p:nvPr>
            <p:ph type="title" idx="4294967295"/>
          </p:nvPr>
        </p:nvSpPr>
        <p:spPr>
          <a:xfrm>
            <a:off x="121220" y="569769"/>
            <a:ext cx="8595921" cy="552460"/>
          </a:xfrm>
        </p:spPr>
        <p:txBody>
          <a:bodyPr wrap="none" lIns="90000" tIns="46800" rIns="90000" bIns="46800" anchorCtr="0">
            <a:spAutoFit/>
          </a:bodyPr>
          <a:lstStyle/>
          <a:p>
            <a:pPr lvl="0">
              <a:lnSpc>
                <a:spcPct val="93000"/>
              </a:lnSpc>
            </a:pPr>
            <a:r>
              <a:rPr lang="en-GB" sz="3200" dirty="0">
                <a:solidFill>
                  <a:srgbClr val="CC0066"/>
                </a:solidFill>
              </a:rPr>
              <a:t>The composition operation     </a:t>
            </a:r>
            <a:r>
              <a:rPr lang="en-GB" sz="2800" dirty="0">
                <a:solidFill>
                  <a:srgbClr val="CC0066"/>
                </a:solidFill>
              </a:rPr>
              <a:t>(multiple calls to F)</a:t>
            </a:r>
          </a:p>
        </p:txBody>
      </p:sp>
      <p:grpSp>
        <p:nvGrpSpPr>
          <p:cNvPr id="3" name="Group 2"/>
          <p:cNvGrpSpPr/>
          <p:nvPr/>
        </p:nvGrpSpPr>
        <p:grpSpPr>
          <a:xfrm>
            <a:off x="657720" y="2638440"/>
            <a:ext cx="415439" cy="446039"/>
            <a:chOff x="657720" y="2638440"/>
            <a:chExt cx="415439" cy="446039"/>
          </a:xfrm>
        </p:grpSpPr>
        <p:sp>
          <p:nvSpPr>
            <p:cNvPr id="4" name="Freeform 3"/>
            <p:cNvSpPr/>
            <p:nvPr/>
          </p:nvSpPr>
          <p:spPr>
            <a:xfrm>
              <a:off x="685799" y="2638440"/>
              <a:ext cx="387360" cy="390600"/>
            </a:xfrm>
            <a:custGeom>
              <a:avLst>
                <a:gd name="f0" fmla="val 8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w="9360">
              <a:solidFill>
                <a:srgbClr val="000000"/>
              </a:solidFill>
              <a:prstDash val="solid"/>
              <a:miter/>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5" name="Group 4"/>
            <p:cNvGrpSpPr/>
            <p:nvPr/>
          </p:nvGrpSpPr>
          <p:grpSpPr>
            <a:xfrm>
              <a:off x="657720" y="2638440"/>
              <a:ext cx="401039" cy="446039"/>
              <a:chOff x="657720" y="2638440"/>
              <a:chExt cx="401039" cy="446039"/>
            </a:xfrm>
          </p:grpSpPr>
          <p:sp>
            <p:nvSpPr>
              <p:cNvPr id="6" name="Freeform 5"/>
              <p:cNvSpPr/>
              <p:nvPr/>
            </p:nvSpPr>
            <p:spPr>
              <a:xfrm>
                <a:off x="685799" y="2638440"/>
                <a:ext cx="372960" cy="376200"/>
              </a:xfrm>
              <a:custGeom>
                <a:avLst>
                  <a:gd name="f0" fmla="val 9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7" name="Group 6"/>
              <p:cNvGrpSpPr/>
              <p:nvPr/>
            </p:nvGrpSpPr>
            <p:grpSpPr>
              <a:xfrm>
                <a:off x="657720" y="2638440"/>
                <a:ext cx="388438" cy="446039"/>
                <a:chOff x="657720" y="2638440"/>
                <a:chExt cx="388438" cy="446039"/>
              </a:xfrm>
            </p:grpSpPr>
            <p:sp>
              <p:nvSpPr>
                <p:cNvPr id="8" name="Freeform 7"/>
                <p:cNvSpPr/>
                <p:nvPr/>
              </p:nvSpPr>
              <p:spPr>
                <a:xfrm>
                  <a:off x="685799" y="2638440"/>
                  <a:ext cx="360359" cy="363600"/>
                </a:xfrm>
                <a:custGeom>
                  <a:avLst>
                    <a:gd name="f0" fmla="val 95"/>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9" name="Group 8"/>
                <p:cNvGrpSpPr/>
                <p:nvPr/>
              </p:nvGrpSpPr>
              <p:grpSpPr>
                <a:xfrm>
                  <a:off x="657720" y="2638440"/>
                  <a:ext cx="380519" cy="446039"/>
                  <a:chOff x="657720" y="2638440"/>
                  <a:chExt cx="380519" cy="446039"/>
                </a:xfrm>
              </p:grpSpPr>
              <p:sp>
                <p:nvSpPr>
                  <p:cNvPr id="10" name="Freeform 9"/>
                  <p:cNvSpPr/>
                  <p:nvPr/>
                </p:nvSpPr>
                <p:spPr>
                  <a:xfrm>
                    <a:off x="685799" y="2638440"/>
                    <a:ext cx="352440" cy="352440"/>
                  </a:xfrm>
                  <a:custGeom>
                    <a:avLst>
                      <a:gd name="f0" fmla="val 97"/>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1" name="Group 10"/>
                  <p:cNvGrpSpPr/>
                  <p:nvPr/>
                </p:nvGrpSpPr>
                <p:grpSpPr>
                  <a:xfrm>
                    <a:off x="657720" y="2638440"/>
                    <a:ext cx="372600" cy="446039"/>
                    <a:chOff x="657720" y="2638440"/>
                    <a:chExt cx="372600" cy="446039"/>
                  </a:xfrm>
                </p:grpSpPr>
                <p:sp>
                  <p:nvSpPr>
                    <p:cNvPr id="12" name="Freeform 11"/>
                    <p:cNvSpPr/>
                    <p:nvPr/>
                  </p:nvSpPr>
                  <p:spPr>
                    <a:xfrm>
                      <a:off x="685799" y="2638440"/>
                      <a:ext cx="343080" cy="342720"/>
                    </a:xfrm>
                    <a:custGeom>
                      <a:avLst>
                        <a:gd name="f0" fmla="val 1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3" name="Group 12"/>
                    <p:cNvGrpSpPr/>
                    <p:nvPr/>
                  </p:nvGrpSpPr>
                  <p:grpSpPr>
                    <a:xfrm>
                      <a:off x="657720" y="2638440"/>
                      <a:ext cx="372600" cy="446039"/>
                      <a:chOff x="657720" y="2638440"/>
                      <a:chExt cx="372600" cy="446039"/>
                    </a:xfrm>
                  </p:grpSpPr>
                  <p:sp>
                    <p:nvSpPr>
                      <p:cNvPr id="14" name="Freeform 13"/>
                      <p:cNvSpPr/>
                      <p:nvPr/>
                    </p:nvSpPr>
                    <p:spPr>
                      <a:xfrm>
                        <a:off x="685799" y="2638440"/>
                        <a:ext cx="336600" cy="334800"/>
                      </a:xfrm>
                      <a:custGeom>
                        <a:avLst>
                          <a:gd name="f0" fmla="val 10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5" name="Group 14"/>
                      <p:cNvGrpSpPr/>
                      <p:nvPr/>
                    </p:nvGrpSpPr>
                    <p:grpSpPr>
                      <a:xfrm>
                        <a:off x="657720" y="2638440"/>
                        <a:ext cx="372600" cy="446039"/>
                        <a:chOff x="657720" y="2638440"/>
                        <a:chExt cx="372600" cy="446039"/>
                      </a:xfrm>
                    </p:grpSpPr>
                    <p:sp>
                      <p:nvSpPr>
                        <p:cNvPr id="16" name="Freeform 15"/>
                        <p:cNvSpPr/>
                        <p:nvPr/>
                      </p:nvSpPr>
                      <p:spPr>
                        <a:xfrm>
                          <a:off x="685799" y="2638440"/>
                          <a:ext cx="330120" cy="330120"/>
                        </a:xfrm>
                        <a:custGeom>
                          <a:avLst>
                            <a:gd name="f0" fmla="val 103"/>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7" name="Group 16"/>
                        <p:cNvGrpSpPr/>
                        <p:nvPr/>
                      </p:nvGrpSpPr>
                      <p:grpSpPr>
                        <a:xfrm>
                          <a:off x="657720" y="2638440"/>
                          <a:ext cx="372600" cy="446039"/>
                          <a:chOff x="657720" y="2638440"/>
                          <a:chExt cx="372600" cy="446039"/>
                        </a:xfrm>
                      </p:grpSpPr>
                      <p:sp>
                        <p:nvSpPr>
                          <p:cNvPr id="18" name="Freeform 17"/>
                          <p:cNvSpPr/>
                          <p:nvPr/>
                        </p:nvSpPr>
                        <p:spPr>
                          <a:xfrm>
                            <a:off x="685799" y="2638440"/>
                            <a:ext cx="324000" cy="324000"/>
                          </a:xfrm>
                          <a:custGeom>
                            <a:avLst>
                              <a:gd name="f0" fmla="val 105"/>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9" name="Group 18"/>
                          <p:cNvGrpSpPr/>
                          <p:nvPr/>
                        </p:nvGrpSpPr>
                        <p:grpSpPr>
                          <a:xfrm>
                            <a:off x="657720" y="2638440"/>
                            <a:ext cx="372600" cy="446039"/>
                            <a:chOff x="657720" y="2638440"/>
                            <a:chExt cx="372600" cy="446039"/>
                          </a:xfrm>
                        </p:grpSpPr>
                        <p:sp>
                          <p:nvSpPr>
                            <p:cNvPr id="20" name="Freeform 19"/>
                            <p:cNvSpPr/>
                            <p:nvPr/>
                          </p:nvSpPr>
                          <p:spPr>
                            <a:xfrm>
                              <a:off x="685799" y="2638440"/>
                              <a:ext cx="318960" cy="322200"/>
                            </a:xfrm>
                            <a:custGeom>
                              <a:avLst>
                                <a:gd name="f0" fmla="val 10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21" name="Group 20"/>
                            <p:cNvGrpSpPr/>
                            <p:nvPr/>
                          </p:nvGrpSpPr>
                          <p:grpSpPr>
                            <a:xfrm>
                              <a:off x="657720" y="2638440"/>
                              <a:ext cx="372600" cy="446039"/>
                              <a:chOff x="657720" y="2638440"/>
                              <a:chExt cx="372600" cy="446039"/>
                            </a:xfrm>
                          </p:grpSpPr>
                          <p:sp>
                            <p:nvSpPr>
                              <p:cNvPr id="22" name="Freeform 21"/>
                              <p:cNvSpPr/>
                              <p:nvPr/>
                            </p:nvSpPr>
                            <p:spPr>
                              <a:xfrm>
                                <a:off x="685799" y="2638440"/>
                                <a:ext cx="317520" cy="320760"/>
                              </a:xfrm>
                              <a:custGeom>
                                <a:avLst>
                                  <a:gd name="f0" fmla="val 10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23" name="Group 22"/>
                              <p:cNvGrpSpPr/>
                              <p:nvPr/>
                            </p:nvGrpSpPr>
                            <p:grpSpPr>
                              <a:xfrm>
                                <a:off x="657720" y="2638440"/>
                                <a:ext cx="372600" cy="446039"/>
                                <a:chOff x="657720" y="2638440"/>
                                <a:chExt cx="372600" cy="446039"/>
                              </a:xfrm>
                            </p:grpSpPr>
                            <p:sp>
                              <p:nvSpPr>
                                <p:cNvPr id="24" name="Freeform 23"/>
                                <p:cNvSpPr/>
                                <p:nvPr/>
                              </p:nvSpPr>
                              <p:spPr>
                                <a:xfrm>
                                  <a:off x="685799" y="2638440"/>
                                  <a:ext cx="316080" cy="318960"/>
                                </a:xfrm>
                                <a:custGeom>
                                  <a:avLst>
                                    <a:gd name="f0" fmla="val 109"/>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sp>
                              <p:nvSpPr>
                                <p:cNvPr id="25" name="Freeform 24"/>
                                <p:cNvSpPr/>
                                <p:nvPr/>
                              </p:nvSpPr>
                              <p:spPr>
                                <a:xfrm>
                                  <a:off x="657720" y="2638440"/>
                                  <a:ext cx="372600" cy="446039"/>
                                </a:xfrm>
                                <a:custGeom>
                                  <a:avLst>
                                    <a:gd name="f0" fmla="val 109"/>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t" anchorCtr="0" compatLnSpc="0">
                                  <a:spAutoFit/>
                                </a:bodyPr>
                                <a:lstStyle/>
                                <a:p>
                                  <a:pPr marL="0" marR="0" lvl="0" indent="0" algn="l" rtl="0" hangingPunct="1">
                                    <a:lnSpc>
                                      <a:spcPct val="93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r>
                                    <a:rPr lang="en-GB" sz="2000" b="0" i="0" u="none" strike="noStrike" baseline="0">
                                      <a:ln>
                                        <a:noFill/>
                                      </a:ln>
                                      <a:solidFill>
                                        <a:srgbClr val="000000"/>
                                      </a:solidFill>
                                      <a:latin typeface="Times New Roman" pitchFamily="18"/>
                                      <a:ea typeface="AR PL ShanHeiSun Uni" pitchFamily="2"/>
                                      <a:cs typeface="Tahoma" pitchFamily="2"/>
                                    </a:rPr>
                                    <a:t>   </a:t>
                                  </a:r>
                                </a:p>
                              </p:txBody>
                            </p:sp>
                          </p:grpSp>
                        </p:grpSp>
                      </p:grpSp>
                    </p:grpSp>
                  </p:grpSp>
                </p:grpSp>
              </p:grpSp>
            </p:grpSp>
          </p:grpSp>
        </p:grpSp>
      </p:grpSp>
      <p:grpSp>
        <p:nvGrpSpPr>
          <p:cNvPr id="26" name="Group 25"/>
          <p:cNvGrpSpPr/>
          <p:nvPr/>
        </p:nvGrpSpPr>
        <p:grpSpPr>
          <a:xfrm>
            <a:off x="1205999" y="3770280"/>
            <a:ext cx="416520" cy="446039"/>
            <a:chOff x="1205999" y="3770280"/>
            <a:chExt cx="416520" cy="446039"/>
          </a:xfrm>
        </p:grpSpPr>
        <p:sp>
          <p:nvSpPr>
            <p:cNvPr id="27" name="Freeform 26"/>
            <p:cNvSpPr/>
            <p:nvPr/>
          </p:nvSpPr>
          <p:spPr>
            <a:xfrm>
              <a:off x="1235159" y="3770280"/>
              <a:ext cx="387360" cy="390600"/>
            </a:xfrm>
            <a:custGeom>
              <a:avLst>
                <a:gd name="f0" fmla="val 8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w="9360">
              <a:solidFill>
                <a:srgbClr val="000000"/>
              </a:solidFill>
              <a:prstDash val="solid"/>
              <a:miter/>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28" name="Group 27"/>
            <p:cNvGrpSpPr/>
            <p:nvPr/>
          </p:nvGrpSpPr>
          <p:grpSpPr>
            <a:xfrm>
              <a:off x="1205999" y="3770280"/>
              <a:ext cx="402120" cy="446039"/>
              <a:chOff x="1205999" y="3770280"/>
              <a:chExt cx="402120" cy="446039"/>
            </a:xfrm>
          </p:grpSpPr>
          <p:sp>
            <p:nvSpPr>
              <p:cNvPr id="29" name="Freeform 28"/>
              <p:cNvSpPr/>
              <p:nvPr/>
            </p:nvSpPr>
            <p:spPr>
              <a:xfrm>
                <a:off x="1235159" y="3770280"/>
                <a:ext cx="372960" cy="376200"/>
              </a:xfrm>
              <a:custGeom>
                <a:avLst>
                  <a:gd name="f0" fmla="val 9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30" name="Group 29"/>
              <p:cNvGrpSpPr/>
              <p:nvPr/>
            </p:nvGrpSpPr>
            <p:grpSpPr>
              <a:xfrm>
                <a:off x="1205999" y="3770280"/>
                <a:ext cx="389519" cy="446039"/>
                <a:chOff x="1205999" y="3770280"/>
                <a:chExt cx="389519" cy="446039"/>
              </a:xfrm>
            </p:grpSpPr>
            <p:sp>
              <p:nvSpPr>
                <p:cNvPr id="31" name="Freeform 30"/>
                <p:cNvSpPr/>
                <p:nvPr/>
              </p:nvSpPr>
              <p:spPr>
                <a:xfrm>
                  <a:off x="1235159" y="3770280"/>
                  <a:ext cx="360359" cy="365040"/>
                </a:xfrm>
                <a:custGeom>
                  <a:avLst>
                    <a:gd name="f0" fmla="val 95"/>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32" name="Group 31"/>
                <p:cNvGrpSpPr/>
                <p:nvPr/>
              </p:nvGrpSpPr>
              <p:grpSpPr>
                <a:xfrm>
                  <a:off x="1205999" y="3770280"/>
                  <a:ext cx="378360" cy="446039"/>
                  <a:chOff x="1205999" y="3770280"/>
                  <a:chExt cx="378360" cy="446039"/>
                </a:xfrm>
              </p:grpSpPr>
              <p:sp>
                <p:nvSpPr>
                  <p:cNvPr id="33" name="Freeform 32"/>
                  <p:cNvSpPr/>
                  <p:nvPr/>
                </p:nvSpPr>
                <p:spPr>
                  <a:xfrm>
                    <a:off x="1235159" y="3770280"/>
                    <a:ext cx="349200" cy="353880"/>
                  </a:xfrm>
                  <a:custGeom>
                    <a:avLst>
                      <a:gd name="f0" fmla="val 9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34" name="Group 33"/>
                  <p:cNvGrpSpPr/>
                  <p:nvPr/>
                </p:nvGrpSpPr>
                <p:grpSpPr>
                  <a:xfrm>
                    <a:off x="1205999" y="3770280"/>
                    <a:ext cx="372600" cy="446039"/>
                    <a:chOff x="1205999" y="3770280"/>
                    <a:chExt cx="372600" cy="446039"/>
                  </a:xfrm>
                </p:grpSpPr>
                <p:sp>
                  <p:nvSpPr>
                    <p:cNvPr id="35" name="Freeform 34"/>
                    <p:cNvSpPr/>
                    <p:nvPr/>
                  </p:nvSpPr>
                  <p:spPr>
                    <a:xfrm>
                      <a:off x="1235159" y="3770280"/>
                      <a:ext cx="339480" cy="344520"/>
                    </a:xfrm>
                    <a:custGeom>
                      <a:avLst>
                        <a:gd name="f0" fmla="val 1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36" name="Group 35"/>
                    <p:cNvGrpSpPr/>
                    <p:nvPr/>
                  </p:nvGrpSpPr>
                  <p:grpSpPr>
                    <a:xfrm>
                      <a:off x="1205999" y="3770280"/>
                      <a:ext cx="372600" cy="446039"/>
                      <a:chOff x="1205999" y="3770280"/>
                      <a:chExt cx="372600" cy="446039"/>
                    </a:xfrm>
                  </p:grpSpPr>
                  <p:sp>
                    <p:nvSpPr>
                      <p:cNvPr id="37" name="Freeform 36"/>
                      <p:cNvSpPr/>
                      <p:nvPr/>
                    </p:nvSpPr>
                    <p:spPr>
                      <a:xfrm>
                        <a:off x="1235159" y="3770280"/>
                        <a:ext cx="333360" cy="338040"/>
                      </a:xfrm>
                      <a:custGeom>
                        <a:avLst>
                          <a:gd name="f0" fmla="val 10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38" name="Group 37"/>
                      <p:cNvGrpSpPr/>
                      <p:nvPr/>
                    </p:nvGrpSpPr>
                    <p:grpSpPr>
                      <a:xfrm>
                        <a:off x="1205999" y="3770280"/>
                        <a:ext cx="372600" cy="446039"/>
                        <a:chOff x="1205999" y="3770280"/>
                        <a:chExt cx="372600" cy="446039"/>
                      </a:xfrm>
                    </p:grpSpPr>
                    <p:sp>
                      <p:nvSpPr>
                        <p:cNvPr id="39" name="Freeform 38"/>
                        <p:cNvSpPr/>
                        <p:nvPr/>
                      </p:nvSpPr>
                      <p:spPr>
                        <a:xfrm>
                          <a:off x="1235159" y="3770280"/>
                          <a:ext cx="325440" cy="333360"/>
                        </a:xfrm>
                        <a:custGeom>
                          <a:avLst>
                            <a:gd name="f0" fmla="val 105"/>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40" name="Group 39"/>
                        <p:cNvGrpSpPr/>
                        <p:nvPr/>
                      </p:nvGrpSpPr>
                      <p:grpSpPr>
                        <a:xfrm>
                          <a:off x="1205999" y="3770280"/>
                          <a:ext cx="372600" cy="446039"/>
                          <a:chOff x="1205999" y="3770280"/>
                          <a:chExt cx="372600" cy="446039"/>
                        </a:xfrm>
                      </p:grpSpPr>
                      <p:sp>
                        <p:nvSpPr>
                          <p:cNvPr id="41" name="Freeform 40"/>
                          <p:cNvSpPr/>
                          <p:nvPr/>
                        </p:nvSpPr>
                        <p:spPr>
                          <a:xfrm>
                            <a:off x="1235159" y="3770280"/>
                            <a:ext cx="322200" cy="328680"/>
                          </a:xfrm>
                          <a:custGeom>
                            <a:avLst>
                              <a:gd name="f0" fmla="val 10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42" name="Group 41"/>
                          <p:cNvGrpSpPr/>
                          <p:nvPr/>
                        </p:nvGrpSpPr>
                        <p:grpSpPr>
                          <a:xfrm>
                            <a:off x="1205999" y="3770280"/>
                            <a:ext cx="372600" cy="446039"/>
                            <a:chOff x="1205999" y="3770280"/>
                            <a:chExt cx="372600" cy="446039"/>
                          </a:xfrm>
                        </p:grpSpPr>
                        <p:sp>
                          <p:nvSpPr>
                            <p:cNvPr id="43" name="Freeform 42"/>
                            <p:cNvSpPr/>
                            <p:nvPr/>
                          </p:nvSpPr>
                          <p:spPr>
                            <a:xfrm>
                              <a:off x="1235159" y="3770280"/>
                              <a:ext cx="318960" cy="324000"/>
                            </a:xfrm>
                            <a:custGeom>
                              <a:avLst>
                                <a:gd name="f0" fmla="val 10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44" name="Group 43"/>
                            <p:cNvGrpSpPr/>
                            <p:nvPr/>
                          </p:nvGrpSpPr>
                          <p:grpSpPr>
                            <a:xfrm>
                              <a:off x="1205999" y="3770280"/>
                              <a:ext cx="372600" cy="446039"/>
                              <a:chOff x="1205999" y="3770280"/>
                              <a:chExt cx="372600" cy="446039"/>
                            </a:xfrm>
                          </p:grpSpPr>
                          <p:sp>
                            <p:nvSpPr>
                              <p:cNvPr id="45" name="Freeform 44"/>
                              <p:cNvSpPr/>
                              <p:nvPr/>
                            </p:nvSpPr>
                            <p:spPr>
                              <a:xfrm>
                                <a:off x="1235159" y="3770280"/>
                                <a:ext cx="315720" cy="320760"/>
                              </a:xfrm>
                              <a:custGeom>
                                <a:avLst>
                                  <a:gd name="f0" fmla="val 109"/>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46" name="Group 45"/>
                              <p:cNvGrpSpPr/>
                              <p:nvPr/>
                            </p:nvGrpSpPr>
                            <p:grpSpPr>
                              <a:xfrm>
                                <a:off x="1205999" y="3770280"/>
                                <a:ext cx="372600" cy="446039"/>
                                <a:chOff x="1205999" y="3770280"/>
                                <a:chExt cx="372600" cy="446039"/>
                              </a:xfrm>
                            </p:grpSpPr>
                            <p:sp>
                              <p:nvSpPr>
                                <p:cNvPr id="47" name="Freeform 46"/>
                                <p:cNvSpPr/>
                                <p:nvPr/>
                              </p:nvSpPr>
                              <p:spPr>
                                <a:xfrm>
                                  <a:off x="1235159" y="3770280"/>
                                  <a:ext cx="315720" cy="320760"/>
                                </a:xfrm>
                                <a:custGeom>
                                  <a:avLst>
                                    <a:gd name="f0" fmla="val 109"/>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sp>
                              <p:nvSpPr>
                                <p:cNvPr id="48" name="Freeform 47"/>
                                <p:cNvSpPr/>
                                <p:nvPr/>
                              </p:nvSpPr>
                              <p:spPr>
                                <a:xfrm>
                                  <a:off x="1205999" y="3770280"/>
                                  <a:ext cx="372600" cy="446039"/>
                                </a:xfrm>
                                <a:custGeom>
                                  <a:avLst>
                                    <a:gd name="f0" fmla="val 109"/>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t" anchorCtr="0" compatLnSpc="0">
                                  <a:spAutoFit/>
                                </a:bodyPr>
                                <a:lstStyle/>
                                <a:p>
                                  <a:pPr marL="0" marR="0" lvl="0" indent="0" algn="l" rtl="0" hangingPunct="1">
                                    <a:lnSpc>
                                      <a:spcPct val="93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r>
                                    <a:rPr lang="en-GB" sz="2000" b="0" i="0" u="none" strike="noStrike" baseline="0">
                                      <a:ln>
                                        <a:noFill/>
                                      </a:ln>
                                      <a:solidFill>
                                        <a:srgbClr val="000000"/>
                                      </a:solidFill>
                                      <a:latin typeface="Times New Roman" pitchFamily="18"/>
                                      <a:ea typeface="AR PL ShanHeiSun Uni" pitchFamily="2"/>
                                      <a:cs typeface="Tahoma" pitchFamily="2"/>
                                    </a:rPr>
                                    <a:t>   </a:t>
                                  </a:r>
                                </a:p>
                              </p:txBody>
                            </p:sp>
                          </p:grpSp>
                        </p:grpSp>
                      </p:grpSp>
                    </p:grpSp>
                  </p:grpSp>
                </p:grpSp>
              </p:grpSp>
            </p:grpSp>
          </p:grpSp>
        </p:grpSp>
      </p:grpSp>
      <p:grpSp>
        <p:nvGrpSpPr>
          <p:cNvPr id="49" name="Group 48"/>
          <p:cNvGrpSpPr/>
          <p:nvPr/>
        </p:nvGrpSpPr>
        <p:grpSpPr>
          <a:xfrm>
            <a:off x="2882520" y="3693959"/>
            <a:ext cx="416160" cy="446039"/>
            <a:chOff x="2882520" y="3693959"/>
            <a:chExt cx="416160" cy="446039"/>
          </a:xfrm>
        </p:grpSpPr>
        <p:sp>
          <p:nvSpPr>
            <p:cNvPr id="50" name="Freeform 49"/>
            <p:cNvSpPr/>
            <p:nvPr/>
          </p:nvSpPr>
          <p:spPr>
            <a:xfrm>
              <a:off x="2911320" y="3693959"/>
              <a:ext cx="387360" cy="390600"/>
            </a:xfrm>
            <a:custGeom>
              <a:avLst>
                <a:gd name="f0" fmla="val 8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w="9360">
              <a:solidFill>
                <a:srgbClr val="000000"/>
              </a:solidFill>
              <a:prstDash val="solid"/>
              <a:miter/>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51" name="Group 50"/>
            <p:cNvGrpSpPr/>
            <p:nvPr/>
          </p:nvGrpSpPr>
          <p:grpSpPr>
            <a:xfrm>
              <a:off x="2882520" y="3693959"/>
              <a:ext cx="403560" cy="446039"/>
              <a:chOff x="2882520" y="3693959"/>
              <a:chExt cx="403560" cy="446039"/>
            </a:xfrm>
          </p:grpSpPr>
          <p:sp>
            <p:nvSpPr>
              <p:cNvPr id="52" name="Freeform 51"/>
              <p:cNvSpPr/>
              <p:nvPr/>
            </p:nvSpPr>
            <p:spPr>
              <a:xfrm>
                <a:off x="2911320" y="3693959"/>
                <a:ext cx="374760" cy="378000"/>
              </a:xfrm>
              <a:custGeom>
                <a:avLst>
                  <a:gd name="f0" fmla="val 91"/>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53" name="Group 52"/>
              <p:cNvGrpSpPr/>
              <p:nvPr/>
            </p:nvGrpSpPr>
            <p:grpSpPr>
              <a:xfrm>
                <a:off x="2882520" y="3693959"/>
                <a:ext cx="390960" cy="446039"/>
                <a:chOff x="2882520" y="3693959"/>
                <a:chExt cx="390960" cy="446039"/>
              </a:xfrm>
            </p:grpSpPr>
            <p:sp>
              <p:nvSpPr>
                <p:cNvPr id="54" name="Freeform 53"/>
                <p:cNvSpPr/>
                <p:nvPr/>
              </p:nvSpPr>
              <p:spPr>
                <a:xfrm>
                  <a:off x="2911320" y="3693959"/>
                  <a:ext cx="362160" cy="366839"/>
                </a:xfrm>
                <a:custGeom>
                  <a:avLst>
                    <a:gd name="f0" fmla="val 94"/>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55" name="Group 54"/>
                <p:cNvGrpSpPr/>
                <p:nvPr/>
              </p:nvGrpSpPr>
              <p:grpSpPr>
                <a:xfrm>
                  <a:off x="2882520" y="3693959"/>
                  <a:ext cx="379800" cy="446039"/>
                  <a:chOff x="2882520" y="3693959"/>
                  <a:chExt cx="379800" cy="446039"/>
                </a:xfrm>
              </p:grpSpPr>
              <p:sp>
                <p:nvSpPr>
                  <p:cNvPr id="56" name="Freeform 55"/>
                  <p:cNvSpPr/>
                  <p:nvPr/>
                </p:nvSpPr>
                <p:spPr>
                  <a:xfrm>
                    <a:off x="2911320" y="3693959"/>
                    <a:ext cx="351000" cy="355680"/>
                  </a:xfrm>
                  <a:custGeom>
                    <a:avLst>
                      <a:gd name="f0" fmla="val 9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57" name="Group 56"/>
                  <p:cNvGrpSpPr/>
                  <p:nvPr/>
                </p:nvGrpSpPr>
                <p:grpSpPr>
                  <a:xfrm>
                    <a:off x="2882520" y="3693959"/>
                    <a:ext cx="372600" cy="446039"/>
                    <a:chOff x="2882520" y="3693959"/>
                    <a:chExt cx="372600" cy="446039"/>
                  </a:xfrm>
                </p:grpSpPr>
                <p:sp>
                  <p:nvSpPr>
                    <p:cNvPr id="58" name="Freeform 57"/>
                    <p:cNvSpPr/>
                    <p:nvPr/>
                  </p:nvSpPr>
                  <p:spPr>
                    <a:xfrm>
                      <a:off x="2911320" y="3693959"/>
                      <a:ext cx="341640" cy="344520"/>
                    </a:xfrm>
                    <a:custGeom>
                      <a:avLst>
                        <a:gd name="f0" fmla="val 1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59" name="Group 58"/>
                    <p:cNvGrpSpPr/>
                    <p:nvPr/>
                  </p:nvGrpSpPr>
                  <p:grpSpPr>
                    <a:xfrm>
                      <a:off x="2882520" y="3693959"/>
                      <a:ext cx="372600" cy="446039"/>
                      <a:chOff x="2882520" y="3693959"/>
                      <a:chExt cx="372600" cy="446039"/>
                    </a:xfrm>
                  </p:grpSpPr>
                  <p:sp>
                    <p:nvSpPr>
                      <p:cNvPr id="60" name="Freeform 59"/>
                      <p:cNvSpPr/>
                      <p:nvPr/>
                    </p:nvSpPr>
                    <p:spPr>
                      <a:xfrm>
                        <a:off x="2911320" y="3693959"/>
                        <a:ext cx="331920" cy="336600"/>
                      </a:xfrm>
                      <a:custGeom>
                        <a:avLst>
                          <a:gd name="f0" fmla="val 103"/>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61" name="Group 60"/>
                      <p:cNvGrpSpPr/>
                      <p:nvPr/>
                    </p:nvGrpSpPr>
                    <p:grpSpPr>
                      <a:xfrm>
                        <a:off x="2882520" y="3693959"/>
                        <a:ext cx="372600" cy="446039"/>
                        <a:chOff x="2882520" y="3693959"/>
                        <a:chExt cx="372600" cy="446039"/>
                      </a:xfrm>
                    </p:grpSpPr>
                    <p:sp>
                      <p:nvSpPr>
                        <p:cNvPr id="62" name="Freeform 61"/>
                        <p:cNvSpPr/>
                        <p:nvPr/>
                      </p:nvSpPr>
                      <p:spPr>
                        <a:xfrm>
                          <a:off x="2911320" y="3693959"/>
                          <a:ext cx="325440" cy="333360"/>
                        </a:xfrm>
                        <a:custGeom>
                          <a:avLst>
                            <a:gd name="f0" fmla="val 105"/>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63" name="Group 62"/>
                        <p:cNvGrpSpPr/>
                        <p:nvPr/>
                      </p:nvGrpSpPr>
                      <p:grpSpPr>
                        <a:xfrm>
                          <a:off x="2882520" y="3693959"/>
                          <a:ext cx="372600" cy="446039"/>
                          <a:chOff x="2882520" y="3693959"/>
                          <a:chExt cx="372600" cy="446039"/>
                        </a:xfrm>
                      </p:grpSpPr>
                      <p:sp>
                        <p:nvSpPr>
                          <p:cNvPr id="64" name="Freeform 63"/>
                          <p:cNvSpPr/>
                          <p:nvPr/>
                        </p:nvSpPr>
                        <p:spPr>
                          <a:xfrm>
                            <a:off x="2911320" y="3693959"/>
                            <a:ext cx="322560" cy="325440"/>
                          </a:xfrm>
                          <a:custGeom>
                            <a:avLst>
                              <a:gd name="f0" fmla="val 10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65" name="Group 64"/>
                          <p:cNvGrpSpPr/>
                          <p:nvPr/>
                        </p:nvGrpSpPr>
                        <p:grpSpPr>
                          <a:xfrm>
                            <a:off x="2882520" y="3693959"/>
                            <a:ext cx="372600" cy="446039"/>
                            <a:chOff x="2882520" y="3693959"/>
                            <a:chExt cx="372600" cy="446039"/>
                          </a:xfrm>
                        </p:grpSpPr>
                        <p:sp>
                          <p:nvSpPr>
                            <p:cNvPr id="66" name="Freeform 65"/>
                            <p:cNvSpPr/>
                            <p:nvPr/>
                          </p:nvSpPr>
                          <p:spPr>
                            <a:xfrm>
                              <a:off x="2911320" y="3693959"/>
                              <a:ext cx="319320" cy="322560"/>
                            </a:xfrm>
                            <a:custGeom>
                              <a:avLst>
                                <a:gd name="f0" fmla="val 10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67" name="Group 66"/>
                            <p:cNvGrpSpPr/>
                            <p:nvPr/>
                          </p:nvGrpSpPr>
                          <p:grpSpPr>
                            <a:xfrm>
                              <a:off x="2882520" y="3693959"/>
                              <a:ext cx="372600" cy="446039"/>
                              <a:chOff x="2882520" y="3693959"/>
                              <a:chExt cx="372600" cy="446039"/>
                            </a:xfrm>
                          </p:grpSpPr>
                          <p:sp>
                            <p:nvSpPr>
                              <p:cNvPr id="68" name="Freeform 67"/>
                              <p:cNvSpPr/>
                              <p:nvPr/>
                            </p:nvSpPr>
                            <p:spPr>
                              <a:xfrm>
                                <a:off x="2911320" y="3693959"/>
                                <a:ext cx="316080" cy="320760"/>
                              </a:xfrm>
                              <a:custGeom>
                                <a:avLst>
                                  <a:gd name="f0" fmla="val 109"/>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69" name="Group 68"/>
                              <p:cNvGrpSpPr/>
                              <p:nvPr/>
                            </p:nvGrpSpPr>
                            <p:grpSpPr>
                              <a:xfrm>
                                <a:off x="2882520" y="3693959"/>
                                <a:ext cx="372600" cy="446039"/>
                                <a:chOff x="2882520" y="3693959"/>
                                <a:chExt cx="372600" cy="446039"/>
                              </a:xfrm>
                            </p:grpSpPr>
                            <p:sp>
                              <p:nvSpPr>
                                <p:cNvPr id="70" name="Freeform 69"/>
                                <p:cNvSpPr/>
                                <p:nvPr/>
                              </p:nvSpPr>
                              <p:spPr>
                                <a:xfrm>
                                  <a:off x="2911320" y="3693959"/>
                                  <a:ext cx="314640" cy="320760"/>
                                </a:xfrm>
                                <a:custGeom>
                                  <a:avLst>
                                    <a:gd name="f0" fmla="val 109"/>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sp>
                              <p:nvSpPr>
                                <p:cNvPr id="71" name="Freeform 70"/>
                                <p:cNvSpPr/>
                                <p:nvPr/>
                              </p:nvSpPr>
                              <p:spPr>
                                <a:xfrm>
                                  <a:off x="2882520" y="3693959"/>
                                  <a:ext cx="372600" cy="446039"/>
                                </a:xfrm>
                                <a:custGeom>
                                  <a:avLst>
                                    <a:gd name="f0" fmla="val 109"/>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t" anchorCtr="0" compatLnSpc="0">
                                  <a:spAutoFit/>
                                </a:bodyPr>
                                <a:lstStyle/>
                                <a:p>
                                  <a:pPr marL="0" marR="0" lvl="0" indent="0" algn="l" rtl="0" hangingPunct="1">
                                    <a:lnSpc>
                                      <a:spcPct val="93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r>
                                    <a:rPr lang="en-GB" sz="2000" b="0" i="0" u="none" strike="noStrike" baseline="0">
                                      <a:ln>
                                        <a:noFill/>
                                      </a:ln>
                                      <a:solidFill>
                                        <a:srgbClr val="000000"/>
                                      </a:solidFill>
                                      <a:latin typeface="Times New Roman" pitchFamily="18"/>
                                      <a:ea typeface="AR PL ShanHeiSun Uni" pitchFamily="2"/>
                                      <a:cs typeface="Tahoma" pitchFamily="2"/>
                                    </a:rPr>
                                    <a:t>   </a:t>
                                  </a:r>
                                </a:p>
                              </p:txBody>
                            </p:sp>
                          </p:grpSp>
                        </p:grpSp>
                      </p:grpSp>
                    </p:grpSp>
                  </p:grpSp>
                </p:grpSp>
              </p:grpSp>
            </p:grpSp>
          </p:grpSp>
        </p:grpSp>
      </p:grpSp>
      <p:grpSp>
        <p:nvGrpSpPr>
          <p:cNvPr id="72" name="Group 71"/>
          <p:cNvGrpSpPr/>
          <p:nvPr/>
        </p:nvGrpSpPr>
        <p:grpSpPr>
          <a:xfrm>
            <a:off x="2274480" y="2627280"/>
            <a:ext cx="414719" cy="446039"/>
            <a:chOff x="2274480" y="2627280"/>
            <a:chExt cx="414719" cy="446039"/>
          </a:xfrm>
        </p:grpSpPr>
        <p:sp>
          <p:nvSpPr>
            <p:cNvPr id="73" name="Freeform 72"/>
            <p:cNvSpPr/>
            <p:nvPr/>
          </p:nvSpPr>
          <p:spPr>
            <a:xfrm>
              <a:off x="2301839" y="2627280"/>
              <a:ext cx="387360" cy="390600"/>
            </a:xfrm>
            <a:custGeom>
              <a:avLst>
                <a:gd name="f0" fmla="val 8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w="9360">
              <a:solidFill>
                <a:srgbClr val="000000"/>
              </a:solidFill>
              <a:prstDash val="solid"/>
              <a:miter/>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74" name="Group 73"/>
            <p:cNvGrpSpPr/>
            <p:nvPr/>
          </p:nvGrpSpPr>
          <p:grpSpPr>
            <a:xfrm>
              <a:off x="2274480" y="2627280"/>
              <a:ext cx="400319" cy="446039"/>
              <a:chOff x="2274480" y="2627280"/>
              <a:chExt cx="400319" cy="446039"/>
            </a:xfrm>
          </p:grpSpPr>
          <p:sp>
            <p:nvSpPr>
              <p:cNvPr id="75" name="Freeform 74"/>
              <p:cNvSpPr/>
              <p:nvPr/>
            </p:nvSpPr>
            <p:spPr>
              <a:xfrm>
                <a:off x="2301839" y="2627280"/>
                <a:ext cx="372960" cy="376200"/>
              </a:xfrm>
              <a:custGeom>
                <a:avLst>
                  <a:gd name="f0" fmla="val 9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76" name="Group 75"/>
              <p:cNvGrpSpPr/>
              <p:nvPr/>
            </p:nvGrpSpPr>
            <p:grpSpPr>
              <a:xfrm>
                <a:off x="2274480" y="2627280"/>
                <a:ext cx="392399" cy="446039"/>
                <a:chOff x="2274480" y="2627280"/>
                <a:chExt cx="392399" cy="446039"/>
              </a:xfrm>
            </p:grpSpPr>
            <p:sp>
              <p:nvSpPr>
                <p:cNvPr id="77" name="Freeform 76"/>
                <p:cNvSpPr/>
                <p:nvPr/>
              </p:nvSpPr>
              <p:spPr>
                <a:xfrm>
                  <a:off x="2301839" y="2627280"/>
                  <a:ext cx="365040" cy="365040"/>
                </a:xfrm>
                <a:custGeom>
                  <a:avLst>
                    <a:gd name="f0" fmla="val 93"/>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78" name="Group 77"/>
                <p:cNvGrpSpPr/>
                <p:nvPr/>
              </p:nvGrpSpPr>
              <p:grpSpPr>
                <a:xfrm>
                  <a:off x="2274480" y="2627280"/>
                  <a:ext cx="381239" cy="446039"/>
                  <a:chOff x="2274480" y="2627280"/>
                  <a:chExt cx="381239" cy="446039"/>
                </a:xfrm>
              </p:grpSpPr>
              <p:sp>
                <p:nvSpPr>
                  <p:cNvPr id="79" name="Freeform 78"/>
                  <p:cNvSpPr/>
                  <p:nvPr/>
                </p:nvSpPr>
                <p:spPr>
                  <a:xfrm>
                    <a:off x="2301839" y="2627280"/>
                    <a:ext cx="353880" cy="353880"/>
                  </a:xfrm>
                  <a:custGeom>
                    <a:avLst>
                      <a:gd name="f0" fmla="val 97"/>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80" name="Group 79"/>
                  <p:cNvGrpSpPr/>
                  <p:nvPr/>
                </p:nvGrpSpPr>
                <p:grpSpPr>
                  <a:xfrm>
                    <a:off x="2274480" y="2627280"/>
                    <a:ext cx="372600" cy="446039"/>
                    <a:chOff x="2274480" y="2627280"/>
                    <a:chExt cx="372600" cy="446039"/>
                  </a:xfrm>
                </p:grpSpPr>
                <p:sp>
                  <p:nvSpPr>
                    <p:cNvPr id="81" name="Freeform 80"/>
                    <p:cNvSpPr/>
                    <p:nvPr/>
                  </p:nvSpPr>
                  <p:spPr>
                    <a:xfrm>
                      <a:off x="2301839" y="2627280"/>
                      <a:ext cx="343080" cy="344520"/>
                    </a:xfrm>
                    <a:custGeom>
                      <a:avLst>
                        <a:gd name="f0" fmla="val 1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82" name="Group 81"/>
                    <p:cNvGrpSpPr/>
                    <p:nvPr/>
                  </p:nvGrpSpPr>
                  <p:grpSpPr>
                    <a:xfrm>
                      <a:off x="2274480" y="2627280"/>
                      <a:ext cx="372600" cy="446039"/>
                      <a:chOff x="2274480" y="2627280"/>
                      <a:chExt cx="372600" cy="446039"/>
                    </a:xfrm>
                  </p:grpSpPr>
                  <p:sp>
                    <p:nvSpPr>
                      <p:cNvPr id="83" name="Freeform 82"/>
                      <p:cNvSpPr/>
                      <p:nvPr/>
                    </p:nvSpPr>
                    <p:spPr>
                      <a:xfrm>
                        <a:off x="2301839" y="2627280"/>
                        <a:ext cx="333360" cy="338040"/>
                      </a:xfrm>
                      <a:custGeom>
                        <a:avLst>
                          <a:gd name="f0" fmla="val 10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84" name="Group 83"/>
                      <p:cNvGrpSpPr/>
                      <p:nvPr/>
                    </p:nvGrpSpPr>
                    <p:grpSpPr>
                      <a:xfrm>
                        <a:off x="2274480" y="2627280"/>
                        <a:ext cx="372600" cy="446039"/>
                        <a:chOff x="2274480" y="2627280"/>
                        <a:chExt cx="372600" cy="446039"/>
                      </a:xfrm>
                    </p:grpSpPr>
                    <p:sp>
                      <p:nvSpPr>
                        <p:cNvPr id="85" name="Freeform 84"/>
                        <p:cNvSpPr/>
                        <p:nvPr/>
                      </p:nvSpPr>
                      <p:spPr>
                        <a:xfrm>
                          <a:off x="2301839" y="2627280"/>
                          <a:ext cx="328680" cy="333360"/>
                        </a:xfrm>
                        <a:custGeom>
                          <a:avLst>
                            <a:gd name="f0" fmla="val 104"/>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86" name="Group 85"/>
                        <p:cNvGrpSpPr/>
                        <p:nvPr/>
                      </p:nvGrpSpPr>
                      <p:grpSpPr>
                        <a:xfrm>
                          <a:off x="2274480" y="2627280"/>
                          <a:ext cx="372600" cy="446039"/>
                          <a:chOff x="2274480" y="2627280"/>
                          <a:chExt cx="372600" cy="446039"/>
                        </a:xfrm>
                      </p:grpSpPr>
                      <p:sp>
                        <p:nvSpPr>
                          <p:cNvPr id="87" name="Freeform 86"/>
                          <p:cNvSpPr/>
                          <p:nvPr/>
                        </p:nvSpPr>
                        <p:spPr>
                          <a:xfrm>
                            <a:off x="2301839" y="2627280"/>
                            <a:ext cx="322200" cy="328680"/>
                          </a:xfrm>
                          <a:custGeom>
                            <a:avLst>
                              <a:gd name="f0" fmla="val 10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88" name="Group 87"/>
                          <p:cNvGrpSpPr/>
                          <p:nvPr/>
                        </p:nvGrpSpPr>
                        <p:grpSpPr>
                          <a:xfrm>
                            <a:off x="2274480" y="2627280"/>
                            <a:ext cx="372600" cy="446039"/>
                            <a:chOff x="2274480" y="2627280"/>
                            <a:chExt cx="372600" cy="446039"/>
                          </a:xfrm>
                        </p:grpSpPr>
                        <p:sp>
                          <p:nvSpPr>
                            <p:cNvPr id="89" name="Freeform 88"/>
                            <p:cNvSpPr/>
                            <p:nvPr/>
                          </p:nvSpPr>
                          <p:spPr>
                            <a:xfrm>
                              <a:off x="2301839" y="2627280"/>
                              <a:ext cx="320760" cy="324000"/>
                            </a:xfrm>
                            <a:custGeom>
                              <a:avLst>
                                <a:gd name="f0" fmla="val 10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90" name="Group 89"/>
                            <p:cNvGrpSpPr/>
                            <p:nvPr/>
                          </p:nvGrpSpPr>
                          <p:grpSpPr>
                            <a:xfrm>
                              <a:off x="2274480" y="2627280"/>
                              <a:ext cx="372600" cy="446039"/>
                              <a:chOff x="2274480" y="2627280"/>
                              <a:chExt cx="372600" cy="446039"/>
                            </a:xfrm>
                          </p:grpSpPr>
                          <p:sp>
                            <p:nvSpPr>
                              <p:cNvPr id="91" name="Freeform 90"/>
                              <p:cNvSpPr/>
                              <p:nvPr/>
                            </p:nvSpPr>
                            <p:spPr>
                              <a:xfrm>
                                <a:off x="2301839" y="2627280"/>
                                <a:ext cx="318960" cy="320760"/>
                              </a:xfrm>
                              <a:custGeom>
                                <a:avLst>
                                  <a:gd name="f0" fmla="val 10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92" name="Group 91"/>
                              <p:cNvGrpSpPr/>
                              <p:nvPr/>
                            </p:nvGrpSpPr>
                            <p:grpSpPr>
                              <a:xfrm>
                                <a:off x="2274480" y="2627280"/>
                                <a:ext cx="372600" cy="446039"/>
                                <a:chOff x="2274480" y="2627280"/>
                                <a:chExt cx="372600" cy="446039"/>
                              </a:xfrm>
                            </p:grpSpPr>
                            <p:sp>
                              <p:nvSpPr>
                                <p:cNvPr id="93" name="Freeform 92"/>
                                <p:cNvSpPr/>
                                <p:nvPr/>
                              </p:nvSpPr>
                              <p:spPr>
                                <a:xfrm>
                                  <a:off x="2301839" y="2627280"/>
                                  <a:ext cx="317520" cy="320760"/>
                                </a:xfrm>
                                <a:custGeom>
                                  <a:avLst>
                                    <a:gd name="f0" fmla="val 10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sp>
                              <p:nvSpPr>
                                <p:cNvPr id="94" name="Freeform 93"/>
                                <p:cNvSpPr/>
                                <p:nvPr/>
                              </p:nvSpPr>
                              <p:spPr>
                                <a:xfrm>
                                  <a:off x="2274480" y="2627280"/>
                                  <a:ext cx="372600" cy="446039"/>
                                </a:xfrm>
                                <a:custGeom>
                                  <a:avLst>
                                    <a:gd name="f0" fmla="val 10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t" anchorCtr="0" compatLnSpc="0">
                                  <a:spAutoFit/>
                                </a:bodyPr>
                                <a:lstStyle/>
                                <a:p>
                                  <a:pPr marL="0" marR="0" lvl="0" indent="0" algn="l" rtl="0" hangingPunct="1">
                                    <a:lnSpc>
                                      <a:spcPct val="93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r>
                                    <a:rPr lang="en-GB" sz="2000" b="0" i="0" u="none" strike="noStrike" baseline="0">
                                      <a:ln>
                                        <a:noFill/>
                                      </a:ln>
                                      <a:solidFill>
                                        <a:srgbClr val="000000"/>
                                      </a:solidFill>
                                      <a:latin typeface="Times New Roman" pitchFamily="18"/>
                                      <a:ea typeface="AR PL ShanHeiSun Uni" pitchFamily="2"/>
                                      <a:cs typeface="Tahoma" pitchFamily="2"/>
                                    </a:rPr>
                                    <a:t>   </a:t>
                                  </a:r>
                                </a:p>
                              </p:txBody>
                            </p:sp>
                          </p:grpSp>
                        </p:grpSp>
                      </p:grpSp>
                    </p:grpSp>
                  </p:grpSp>
                </p:grpSp>
              </p:grpSp>
            </p:grpSp>
          </p:grpSp>
        </p:grpSp>
      </p:grpSp>
      <p:sp>
        <p:nvSpPr>
          <p:cNvPr id="95" name="Straight Connector 94"/>
          <p:cNvSpPr/>
          <p:nvPr/>
        </p:nvSpPr>
        <p:spPr>
          <a:xfrm>
            <a:off x="930240" y="3084480"/>
            <a:ext cx="457199" cy="685800"/>
          </a:xfrm>
          <a:prstGeom prst="line">
            <a:avLst/>
          </a:prstGeom>
          <a:noFill/>
          <a:ln w="9360">
            <a:solidFill>
              <a:srgbClr val="000000"/>
            </a:solidFill>
            <a:prstDash val="solid"/>
            <a:miter/>
            <a:headEnd type="arrow"/>
            <a:tailEnd type="arrow"/>
          </a:ln>
        </p:spPr>
        <p:txBody>
          <a:bodyPr vert="horz" wrap="none" lIns="90000" tIns="46800" rIns="90000" bIns="46800" anchor="t"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sp>
        <p:nvSpPr>
          <p:cNvPr id="96" name="Straight Connector 95"/>
          <p:cNvSpPr/>
          <p:nvPr/>
        </p:nvSpPr>
        <p:spPr>
          <a:xfrm>
            <a:off x="8016839" y="3541679"/>
            <a:ext cx="457201" cy="762121"/>
          </a:xfrm>
          <a:prstGeom prst="line">
            <a:avLst/>
          </a:prstGeom>
          <a:noFill/>
          <a:ln w="9360">
            <a:solidFill>
              <a:srgbClr val="000000"/>
            </a:solidFill>
            <a:prstDash val="solid"/>
            <a:miter/>
            <a:headEnd type="arrow"/>
            <a:tailEnd type="arrow"/>
          </a:ln>
        </p:spPr>
        <p:txBody>
          <a:bodyPr vert="horz" wrap="none" lIns="90000" tIns="46800" rIns="90000" bIns="46800" anchor="t"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sp>
        <p:nvSpPr>
          <p:cNvPr id="97" name="Straight Connector 96"/>
          <p:cNvSpPr/>
          <p:nvPr/>
        </p:nvSpPr>
        <p:spPr>
          <a:xfrm flipH="1">
            <a:off x="7084800" y="4589640"/>
            <a:ext cx="949320" cy="1440"/>
          </a:xfrm>
          <a:prstGeom prst="line">
            <a:avLst/>
          </a:prstGeom>
          <a:noFill/>
          <a:ln w="9360">
            <a:solidFill>
              <a:srgbClr val="000000"/>
            </a:solidFill>
            <a:prstDash val="solid"/>
            <a:miter/>
            <a:headEnd type="arrow"/>
            <a:tailEnd type="arrow"/>
          </a:ln>
        </p:spPr>
        <p:txBody>
          <a:bodyPr vert="horz" wrap="none" lIns="90000" tIns="46800" rIns="90000" bIns="46800" anchor="t"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sp>
        <p:nvSpPr>
          <p:cNvPr id="98" name="Straight Connector 97"/>
          <p:cNvSpPr/>
          <p:nvPr/>
        </p:nvSpPr>
        <p:spPr>
          <a:xfrm>
            <a:off x="2759039" y="3008160"/>
            <a:ext cx="457200" cy="685799"/>
          </a:xfrm>
          <a:prstGeom prst="line">
            <a:avLst/>
          </a:prstGeom>
          <a:noFill/>
          <a:ln w="9360">
            <a:solidFill>
              <a:srgbClr val="000000"/>
            </a:solidFill>
            <a:prstDash val="solid"/>
            <a:miter/>
            <a:headEnd type="arrow"/>
            <a:tailEnd type="arrow"/>
          </a:ln>
        </p:spPr>
        <p:txBody>
          <a:bodyPr vert="horz" wrap="none" lIns="90000" tIns="46800" rIns="90000" bIns="46800" anchor="t"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99" name="Group 98"/>
          <p:cNvGrpSpPr/>
          <p:nvPr/>
        </p:nvGrpSpPr>
        <p:grpSpPr>
          <a:xfrm>
            <a:off x="1721520" y="5305319"/>
            <a:ext cx="364319" cy="446039"/>
            <a:chOff x="1721520" y="5305319"/>
            <a:chExt cx="364319" cy="446039"/>
          </a:xfrm>
        </p:grpSpPr>
        <p:sp>
          <p:nvSpPr>
            <p:cNvPr id="100" name="Freeform 99"/>
            <p:cNvSpPr/>
            <p:nvPr/>
          </p:nvSpPr>
          <p:spPr>
            <a:xfrm>
              <a:off x="1752479" y="5305319"/>
              <a:ext cx="333360" cy="390600"/>
            </a:xfrm>
            <a:custGeom>
              <a:avLst>
                <a:gd name="f0" fmla="val 10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w="9360">
              <a:solidFill>
                <a:srgbClr val="339933"/>
              </a:solidFill>
              <a:prstDash val="solid"/>
              <a:miter/>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01" name="Group 100"/>
            <p:cNvGrpSpPr/>
            <p:nvPr/>
          </p:nvGrpSpPr>
          <p:grpSpPr>
            <a:xfrm>
              <a:off x="1721520" y="5305319"/>
              <a:ext cx="350279" cy="446039"/>
              <a:chOff x="1721520" y="5305319"/>
              <a:chExt cx="350279" cy="446039"/>
            </a:xfrm>
          </p:grpSpPr>
          <p:sp>
            <p:nvSpPr>
              <p:cNvPr id="102" name="Freeform 101"/>
              <p:cNvSpPr/>
              <p:nvPr/>
            </p:nvSpPr>
            <p:spPr>
              <a:xfrm>
                <a:off x="1752479" y="5305319"/>
                <a:ext cx="319320" cy="376200"/>
              </a:xfrm>
              <a:custGeom>
                <a:avLst>
                  <a:gd name="f0" fmla="val 10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03" name="Group 102"/>
              <p:cNvGrpSpPr/>
              <p:nvPr/>
            </p:nvGrpSpPr>
            <p:grpSpPr>
              <a:xfrm>
                <a:off x="1721520" y="5305319"/>
                <a:ext cx="340559" cy="446039"/>
                <a:chOff x="1721520" y="5305319"/>
                <a:chExt cx="340559" cy="446039"/>
              </a:xfrm>
            </p:grpSpPr>
            <p:sp>
              <p:nvSpPr>
                <p:cNvPr id="104" name="Freeform 103"/>
                <p:cNvSpPr/>
                <p:nvPr/>
              </p:nvSpPr>
              <p:spPr>
                <a:xfrm>
                  <a:off x="1752479" y="5305319"/>
                  <a:ext cx="309600" cy="368279"/>
                </a:xfrm>
                <a:custGeom>
                  <a:avLst>
                    <a:gd name="f0" fmla="val 111"/>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05" name="Group 104"/>
                <p:cNvGrpSpPr/>
                <p:nvPr/>
              </p:nvGrpSpPr>
              <p:grpSpPr>
                <a:xfrm>
                  <a:off x="1721520" y="5305319"/>
                  <a:ext cx="329399" cy="446039"/>
                  <a:chOff x="1721520" y="5305319"/>
                  <a:chExt cx="329399" cy="446039"/>
                </a:xfrm>
              </p:grpSpPr>
              <p:sp>
                <p:nvSpPr>
                  <p:cNvPr id="106" name="Freeform 105"/>
                  <p:cNvSpPr/>
                  <p:nvPr/>
                </p:nvSpPr>
                <p:spPr>
                  <a:xfrm>
                    <a:off x="1752479" y="5305319"/>
                    <a:ext cx="298440" cy="357120"/>
                  </a:xfrm>
                  <a:custGeom>
                    <a:avLst>
                      <a:gd name="f0" fmla="val 114"/>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07" name="Group 106"/>
                  <p:cNvGrpSpPr/>
                  <p:nvPr/>
                </p:nvGrpSpPr>
                <p:grpSpPr>
                  <a:xfrm>
                    <a:off x="1721520" y="5305319"/>
                    <a:ext cx="322560" cy="446039"/>
                    <a:chOff x="1721520" y="5305319"/>
                    <a:chExt cx="322560" cy="446039"/>
                  </a:xfrm>
                </p:grpSpPr>
                <p:sp>
                  <p:nvSpPr>
                    <p:cNvPr id="108" name="Freeform 107"/>
                    <p:cNvSpPr/>
                    <p:nvPr/>
                  </p:nvSpPr>
                  <p:spPr>
                    <a:xfrm>
                      <a:off x="1752479" y="5305319"/>
                      <a:ext cx="290520" cy="346320"/>
                    </a:xfrm>
                    <a:custGeom>
                      <a:avLst>
                        <a:gd name="f0" fmla="val 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09" name="Group 108"/>
                    <p:cNvGrpSpPr/>
                    <p:nvPr/>
                  </p:nvGrpSpPr>
                  <p:grpSpPr>
                    <a:xfrm>
                      <a:off x="1721520" y="5305319"/>
                      <a:ext cx="322560" cy="446039"/>
                      <a:chOff x="1721520" y="5305319"/>
                      <a:chExt cx="322560" cy="446039"/>
                    </a:xfrm>
                  </p:grpSpPr>
                  <p:sp>
                    <p:nvSpPr>
                      <p:cNvPr id="110" name="Freeform 109"/>
                      <p:cNvSpPr/>
                      <p:nvPr/>
                    </p:nvSpPr>
                    <p:spPr>
                      <a:xfrm>
                        <a:off x="1752479" y="5305319"/>
                        <a:ext cx="281160" cy="336600"/>
                      </a:xfrm>
                      <a:custGeom>
                        <a:avLst>
                          <a:gd name="f0" fmla="val 12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11" name="Group 110"/>
                      <p:cNvGrpSpPr/>
                      <p:nvPr/>
                    </p:nvGrpSpPr>
                    <p:grpSpPr>
                      <a:xfrm>
                        <a:off x="1721520" y="5305319"/>
                        <a:ext cx="322560" cy="446039"/>
                        <a:chOff x="1721520" y="5305319"/>
                        <a:chExt cx="322560" cy="446039"/>
                      </a:xfrm>
                    </p:grpSpPr>
                    <p:sp>
                      <p:nvSpPr>
                        <p:cNvPr id="112" name="Freeform 111"/>
                        <p:cNvSpPr/>
                        <p:nvPr/>
                      </p:nvSpPr>
                      <p:spPr>
                        <a:xfrm>
                          <a:off x="1752479" y="5305319"/>
                          <a:ext cx="273240" cy="331920"/>
                        </a:xfrm>
                        <a:custGeom>
                          <a:avLst>
                            <a:gd name="f0" fmla="val 125"/>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13" name="Group 112"/>
                        <p:cNvGrpSpPr/>
                        <p:nvPr/>
                      </p:nvGrpSpPr>
                      <p:grpSpPr>
                        <a:xfrm>
                          <a:off x="1721520" y="5305319"/>
                          <a:ext cx="322560" cy="446039"/>
                          <a:chOff x="1721520" y="5305319"/>
                          <a:chExt cx="322560" cy="446039"/>
                        </a:xfrm>
                      </p:grpSpPr>
                      <p:sp>
                        <p:nvSpPr>
                          <p:cNvPr id="114" name="Freeform 113"/>
                          <p:cNvSpPr/>
                          <p:nvPr/>
                        </p:nvSpPr>
                        <p:spPr>
                          <a:xfrm>
                            <a:off x="1752479" y="5305319"/>
                            <a:ext cx="268560" cy="325440"/>
                          </a:xfrm>
                          <a:custGeom>
                            <a:avLst>
                              <a:gd name="f0" fmla="val 12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15" name="Group 114"/>
                          <p:cNvGrpSpPr/>
                          <p:nvPr/>
                        </p:nvGrpSpPr>
                        <p:grpSpPr>
                          <a:xfrm>
                            <a:off x="1721520" y="5305319"/>
                            <a:ext cx="322560" cy="446039"/>
                            <a:chOff x="1721520" y="5305319"/>
                            <a:chExt cx="322560" cy="446039"/>
                          </a:xfrm>
                        </p:grpSpPr>
                        <p:sp>
                          <p:nvSpPr>
                            <p:cNvPr id="116" name="Freeform 115"/>
                            <p:cNvSpPr/>
                            <p:nvPr/>
                          </p:nvSpPr>
                          <p:spPr>
                            <a:xfrm>
                              <a:off x="1752479" y="5305319"/>
                              <a:ext cx="263520" cy="324000"/>
                            </a:xfrm>
                            <a:custGeom>
                              <a:avLst>
                                <a:gd name="f0" fmla="val 13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17" name="Group 116"/>
                            <p:cNvGrpSpPr/>
                            <p:nvPr/>
                          </p:nvGrpSpPr>
                          <p:grpSpPr>
                            <a:xfrm>
                              <a:off x="1721520" y="5305319"/>
                              <a:ext cx="322560" cy="446039"/>
                              <a:chOff x="1721520" y="5305319"/>
                              <a:chExt cx="322560" cy="446039"/>
                            </a:xfrm>
                          </p:grpSpPr>
                          <p:sp>
                            <p:nvSpPr>
                              <p:cNvPr id="118" name="Freeform 117"/>
                              <p:cNvSpPr/>
                              <p:nvPr/>
                            </p:nvSpPr>
                            <p:spPr>
                              <a:xfrm>
                                <a:off x="1752479" y="5305319"/>
                                <a:ext cx="260640" cy="322200"/>
                              </a:xfrm>
                              <a:custGeom>
                                <a:avLst>
                                  <a:gd name="f0" fmla="val 131"/>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19" name="Group 118"/>
                              <p:cNvGrpSpPr/>
                              <p:nvPr/>
                            </p:nvGrpSpPr>
                            <p:grpSpPr>
                              <a:xfrm>
                                <a:off x="1721520" y="5305319"/>
                                <a:ext cx="322560" cy="446039"/>
                                <a:chOff x="1721520" y="5305319"/>
                                <a:chExt cx="322560" cy="446039"/>
                              </a:xfrm>
                            </p:grpSpPr>
                            <p:sp>
                              <p:nvSpPr>
                                <p:cNvPr id="120" name="Freeform 119"/>
                                <p:cNvSpPr/>
                                <p:nvPr/>
                              </p:nvSpPr>
                              <p:spPr>
                                <a:xfrm>
                                  <a:off x="1752479" y="5305319"/>
                                  <a:ext cx="260640" cy="320760"/>
                                </a:xfrm>
                                <a:custGeom>
                                  <a:avLst>
                                    <a:gd name="f0" fmla="val 131"/>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sp>
                              <p:nvSpPr>
                                <p:cNvPr id="121" name="Freeform 120"/>
                                <p:cNvSpPr/>
                                <p:nvPr/>
                              </p:nvSpPr>
                              <p:spPr>
                                <a:xfrm>
                                  <a:off x="1721520" y="5305319"/>
                                  <a:ext cx="322560" cy="446039"/>
                                </a:xfrm>
                                <a:custGeom>
                                  <a:avLst>
                                    <a:gd name="f0" fmla="val 131"/>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t" anchorCtr="0" compatLnSpc="0">
                                  <a:spAutoFit/>
                                </a:bodyPr>
                                <a:lstStyle/>
                                <a:p>
                                  <a:pPr marL="0" marR="0" lvl="0" indent="0" algn="l" rtl="0" hangingPunct="1">
                                    <a:lnSpc>
                                      <a:spcPct val="93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r>
                                    <a:rPr lang="en-GB" sz="2000" b="0" i="0" u="none" strike="noStrike" baseline="0">
                                      <a:ln>
                                        <a:noFill/>
                                      </a:ln>
                                      <a:solidFill>
                                        <a:srgbClr val="339933"/>
                                      </a:solidFill>
                                      <a:latin typeface="Times New Roman" pitchFamily="18"/>
                                      <a:ea typeface="AR PL ShanHeiSun Uni" pitchFamily="2"/>
                                      <a:cs typeface="Tahoma" pitchFamily="2"/>
                                    </a:rPr>
                                    <a:t>F</a:t>
                                  </a:r>
                                </a:p>
                              </p:txBody>
                            </p:sp>
                          </p:grpSp>
                        </p:grpSp>
                      </p:grpSp>
                    </p:grpSp>
                  </p:grpSp>
                </p:grpSp>
              </p:grpSp>
            </p:grpSp>
          </p:grpSp>
        </p:grpSp>
      </p:grpSp>
      <p:sp>
        <p:nvSpPr>
          <p:cNvPr id="122" name="Straight Connector 121"/>
          <p:cNvSpPr/>
          <p:nvPr/>
        </p:nvSpPr>
        <p:spPr>
          <a:xfrm>
            <a:off x="853919" y="3236760"/>
            <a:ext cx="914401" cy="1981440"/>
          </a:xfrm>
          <a:prstGeom prst="line">
            <a:avLst/>
          </a:prstGeom>
          <a:noFill/>
          <a:ln w="9360">
            <a:solidFill>
              <a:srgbClr val="DC2300"/>
            </a:solidFill>
            <a:prstDash val="solid"/>
            <a:miter/>
            <a:headEnd type="arrow"/>
            <a:tailEnd type="arrow"/>
          </a:ln>
        </p:spPr>
        <p:txBody>
          <a:bodyPr vert="horz" wrap="none" lIns="90000" tIns="46800" rIns="90000" bIns="46800" anchor="t"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sp>
        <p:nvSpPr>
          <p:cNvPr id="123" name="Straight Connector 122"/>
          <p:cNvSpPr/>
          <p:nvPr/>
        </p:nvSpPr>
        <p:spPr>
          <a:xfrm>
            <a:off x="1539720" y="4227479"/>
            <a:ext cx="381240" cy="990721"/>
          </a:xfrm>
          <a:prstGeom prst="line">
            <a:avLst/>
          </a:prstGeom>
          <a:noFill/>
          <a:ln w="9360">
            <a:solidFill>
              <a:srgbClr val="DC2300"/>
            </a:solidFill>
            <a:prstDash val="solid"/>
            <a:miter/>
            <a:headEnd type="arrow"/>
            <a:tailEnd type="arrow"/>
          </a:ln>
        </p:spPr>
        <p:txBody>
          <a:bodyPr vert="horz" wrap="none" lIns="90000" tIns="46800" rIns="90000" bIns="46800" anchor="t"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sp>
        <p:nvSpPr>
          <p:cNvPr id="124" name="Straight Connector 123"/>
          <p:cNvSpPr/>
          <p:nvPr/>
        </p:nvSpPr>
        <p:spPr>
          <a:xfrm flipH="1">
            <a:off x="1979280" y="3084480"/>
            <a:ext cx="492119" cy="2133720"/>
          </a:xfrm>
          <a:prstGeom prst="line">
            <a:avLst/>
          </a:prstGeom>
          <a:noFill/>
          <a:ln w="9360">
            <a:solidFill>
              <a:srgbClr val="DC2300"/>
            </a:solidFill>
            <a:prstDash val="solid"/>
            <a:miter/>
            <a:headEnd type="arrow"/>
            <a:tailEnd type="arrow"/>
          </a:ln>
        </p:spPr>
        <p:txBody>
          <a:bodyPr vert="horz" wrap="none" lIns="90000" tIns="46800" rIns="90000" bIns="46800" anchor="t"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sp>
        <p:nvSpPr>
          <p:cNvPr id="125" name="Straight Connector 124"/>
          <p:cNvSpPr/>
          <p:nvPr/>
        </p:nvSpPr>
        <p:spPr>
          <a:xfrm flipH="1">
            <a:off x="2055600" y="4227479"/>
            <a:ext cx="949320" cy="990721"/>
          </a:xfrm>
          <a:prstGeom prst="line">
            <a:avLst/>
          </a:prstGeom>
          <a:noFill/>
          <a:ln w="9360">
            <a:solidFill>
              <a:srgbClr val="DC2300"/>
            </a:solidFill>
            <a:prstDash val="solid"/>
            <a:miter/>
            <a:headEnd type="arrow"/>
            <a:tailEnd type="arrow"/>
          </a:ln>
        </p:spPr>
        <p:txBody>
          <a:bodyPr vert="horz" wrap="none" lIns="90000" tIns="46800" rIns="90000" bIns="46800" anchor="t"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26" name="Group 125"/>
          <p:cNvGrpSpPr/>
          <p:nvPr/>
        </p:nvGrpSpPr>
        <p:grpSpPr>
          <a:xfrm>
            <a:off x="4082400" y="3262320"/>
            <a:ext cx="1001880" cy="932400"/>
            <a:chOff x="4082400" y="3262320"/>
            <a:chExt cx="1001880" cy="932400"/>
          </a:xfrm>
        </p:grpSpPr>
        <p:sp>
          <p:nvSpPr>
            <p:cNvPr id="127" name="Freeform 126"/>
            <p:cNvSpPr/>
            <p:nvPr/>
          </p:nvSpPr>
          <p:spPr>
            <a:xfrm>
              <a:off x="4407120" y="3262320"/>
              <a:ext cx="414360" cy="352440"/>
            </a:xfrm>
            <a:custGeom>
              <a:avLst>
                <a:gd name="f0" fmla="val 97"/>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28" name="Group 127"/>
            <p:cNvGrpSpPr/>
            <p:nvPr/>
          </p:nvGrpSpPr>
          <p:grpSpPr>
            <a:xfrm>
              <a:off x="4082400" y="3262320"/>
              <a:ext cx="1001880" cy="932400"/>
              <a:chOff x="4082400" y="3262320"/>
              <a:chExt cx="1001880" cy="932400"/>
            </a:xfrm>
          </p:grpSpPr>
          <p:sp>
            <p:nvSpPr>
              <p:cNvPr id="129" name="Freeform 128"/>
              <p:cNvSpPr/>
              <p:nvPr/>
            </p:nvSpPr>
            <p:spPr>
              <a:xfrm>
                <a:off x="4407120" y="3262320"/>
                <a:ext cx="401400" cy="339840"/>
              </a:xfrm>
              <a:custGeom>
                <a:avLst>
                  <a:gd name="f0" fmla="val 1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30" name="Group 129"/>
              <p:cNvGrpSpPr/>
              <p:nvPr/>
            </p:nvGrpSpPr>
            <p:grpSpPr>
              <a:xfrm>
                <a:off x="4082400" y="3262320"/>
                <a:ext cx="1001880" cy="932400"/>
                <a:chOff x="4082400" y="3262320"/>
                <a:chExt cx="1001880" cy="932400"/>
              </a:xfrm>
            </p:grpSpPr>
            <p:sp>
              <p:nvSpPr>
                <p:cNvPr id="131" name="Freeform 130"/>
                <p:cNvSpPr/>
                <p:nvPr/>
              </p:nvSpPr>
              <p:spPr>
                <a:xfrm>
                  <a:off x="4407120" y="3262320"/>
                  <a:ext cx="390240" cy="328680"/>
                </a:xfrm>
                <a:custGeom>
                  <a:avLst>
                    <a:gd name="f0" fmla="val 104"/>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32" name="Group 131"/>
                <p:cNvGrpSpPr/>
                <p:nvPr/>
              </p:nvGrpSpPr>
              <p:grpSpPr>
                <a:xfrm>
                  <a:off x="4082400" y="3262320"/>
                  <a:ext cx="1001880" cy="932400"/>
                  <a:chOff x="4082400" y="3262320"/>
                  <a:chExt cx="1001880" cy="932400"/>
                </a:xfrm>
              </p:grpSpPr>
              <p:sp>
                <p:nvSpPr>
                  <p:cNvPr id="133" name="Freeform 132"/>
                  <p:cNvSpPr/>
                  <p:nvPr/>
                </p:nvSpPr>
                <p:spPr>
                  <a:xfrm>
                    <a:off x="4407120" y="3262320"/>
                    <a:ext cx="380880" cy="322200"/>
                  </a:xfrm>
                  <a:custGeom>
                    <a:avLst>
                      <a:gd name="f0" fmla="val 10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34" name="Group 133"/>
                  <p:cNvGrpSpPr/>
                  <p:nvPr/>
                </p:nvGrpSpPr>
                <p:grpSpPr>
                  <a:xfrm>
                    <a:off x="4082400" y="3262320"/>
                    <a:ext cx="1001880" cy="932400"/>
                    <a:chOff x="4082400" y="3262320"/>
                    <a:chExt cx="1001880" cy="932400"/>
                  </a:xfrm>
                </p:grpSpPr>
                <p:sp>
                  <p:nvSpPr>
                    <p:cNvPr id="135" name="Freeform 134"/>
                    <p:cNvSpPr/>
                    <p:nvPr/>
                  </p:nvSpPr>
                  <p:spPr>
                    <a:xfrm>
                      <a:off x="4407120" y="3262320"/>
                      <a:ext cx="371520" cy="314280"/>
                    </a:xfrm>
                    <a:custGeom>
                      <a:avLst>
                        <a:gd name="f0" fmla="val 109"/>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36" name="Group 135"/>
                    <p:cNvGrpSpPr/>
                    <p:nvPr/>
                  </p:nvGrpSpPr>
                  <p:grpSpPr>
                    <a:xfrm>
                      <a:off x="4082400" y="3262320"/>
                      <a:ext cx="1001880" cy="932400"/>
                      <a:chOff x="4082400" y="3262320"/>
                      <a:chExt cx="1001880" cy="932400"/>
                    </a:xfrm>
                  </p:grpSpPr>
                  <p:sp>
                    <p:nvSpPr>
                      <p:cNvPr id="137" name="Freeform 136"/>
                      <p:cNvSpPr/>
                      <p:nvPr/>
                    </p:nvSpPr>
                    <p:spPr>
                      <a:xfrm>
                        <a:off x="4407120" y="3262320"/>
                        <a:ext cx="365040" cy="309600"/>
                      </a:xfrm>
                      <a:custGeom>
                        <a:avLst>
                          <a:gd name="f0" fmla="val 111"/>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38" name="Group 137"/>
                      <p:cNvGrpSpPr/>
                      <p:nvPr/>
                    </p:nvGrpSpPr>
                    <p:grpSpPr>
                      <a:xfrm>
                        <a:off x="4082400" y="3262320"/>
                        <a:ext cx="1001880" cy="932400"/>
                        <a:chOff x="4082400" y="3262320"/>
                        <a:chExt cx="1001880" cy="932400"/>
                      </a:xfrm>
                    </p:grpSpPr>
                    <p:sp>
                      <p:nvSpPr>
                        <p:cNvPr id="139" name="Freeform 138"/>
                        <p:cNvSpPr/>
                        <p:nvPr/>
                      </p:nvSpPr>
                      <p:spPr>
                        <a:xfrm>
                          <a:off x="4407120" y="3262320"/>
                          <a:ext cx="360359" cy="304920"/>
                        </a:xfrm>
                        <a:custGeom>
                          <a:avLst>
                            <a:gd name="f0" fmla="val 11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40" name="Group 139"/>
                        <p:cNvGrpSpPr/>
                        <p:nvPr/>
                      </p:nvGrpSpPr>
                      <p:grpSpPr>
                        <a:xfrm>
                          <a:off x="4082400" y="3262320"/>
                          <a:ext cx="1001880" cy="932400"/>
                          <a:chOff x="4082400" y="3262320"/>
                          <a:chExt cx="1001880" cy="932400"/>
                        </a:xfrm>
                      </p:grpSpPr>
                      <p:sp>
                        <p:nvSpPr>
                          <p:cNvPr id="141" name="Freeform 140"/>
                          <p:cNvSpPr/>
                          <p:nvPr/>
                        </p:nvSpPr>
                        <p:spPr>
                          <a:xfrm>
                            <a:off x="4407120" y="3262320"/>
                            <a:ext cx="355320" cy="299880"/>
                          </a:xfrm>
                          <a:custGeom>
                            <a:avLst>
                              <a:gd name="f0" fmla="val 114"/>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42" name="Group 141"/>
                          <p:cNvGrpSpPr/>
                          <p:nvPr/>
                        </p:nvGrpSpPr>
                        <p:grpSpPr>
                          <a:xfrm>
                            <a:off x="4082400" y="3262320"/>
                            <a:ext cx="1001880" cy="932400"/>
                            <a:chOff x="4082400" y="3262320"/>
                            <a:chExt cx="1001880" cy="932400"/>
                          </a:xfrm>
                        </p:grpSpPr>
                        <p:sp>
                          <p:nvSpPr>
                            <p:cNvPr id="143" name="Freeform 142"/>
                            <p:cNvSpPr/>
                            <p:nvPr/>
                          </p:nvSpPr>
                          <p:spPr>
                            <a:xfrm>
                              <a:off x="4407120" y="3262320"/>
                              <a:ext cx="353880" cy="297000"/>
                            </a:xfrm>
                            <a:custGeom>
                              <a:avLst>
                                <a:gd name="f0" fmla="val 11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44" name="Group 143"/>
                            <p:cNvGrpSpPr/>
                            <p:nvPr/>
                          </p:nvGrpSpPr>
                          <p:grpSpPr>
                            <a:xfrm>
                              <a:off x="4082400" y="3262320"/>
                              <a:ext cx="1001880" cy="932400"/>
                              <a:chOff x="4082400" y="3262320"/>
                              <a:chExt cx="1001880" cy="932400"/>
                            </a:xfrm>
                          </p:grpSpPr>
                          <p:sp>
                            <p:nvSpPr>
                              <p:cNvPr id="145" name="Freeform 144"/>
                              <p:cNvSpPr/>
                              <p:nvPr/>
                            </p:nvSpPr>
                            <p:spPr>
                              <a:xfrm>
                                <a:off x="4407120" y="3262320"/>
                                <a:ext cx="353880" cy="297000"/>
                              </a:xfrm>
                              <a:custGeom>
                                <a:avLst>
                                  <a:gd name="f0" fmla="val 11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sp>
                            <p:nvSpPr>
                              <p:cNvPr id="146" name="Freeform 145"/>
                              <p:cNvSpPr/>
                              <p:nvPr/>
                            </p:nvSpPr>
                            <p:spPr>
                              <a:xfrm>
                                <a:off x="4082400" y="3262320"/>
                                <a:ext cx="1001880" cy="932400"/>
                              </a:xfrm>
                              <a:custGeom>
                                <a:avLst>
                                  <a:gd name="f0" fmla="val 11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t" anchorCtr="0" compatLnSpc="0">
                                <a:spAutoFit/>
                              </a:bodyPr>
                              <a:lstStyle/>
                              <a:p>
                                <a:pPr marL="0" marR="0" lvl="0" indent="0" algn="l" rtl="0" hangingPunct="1">
                                  <a:lnSpc>
                                    <a:spcPct val="100000"/>
                                  </a:lnSpc>
                                  <a:spcBef>
                                    <a:spcPts val="0"/>
                                  </a:spcBef>
                                  <a:spcAft>
                                    <a:spcPts val="0"/>
                                  </a:spcAft>
                                  <a:buClr>
                                    <a:srgbClr val="000000"/>
                                  </a:buClr>
                                  <a:buSzPct val="45000"/>
                                  <a:buFont typeface="StarSymbol" pitchFamily="2"/>
                                  <a:buChar char="➔"/>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r>
                                  <a:rPr lang="en-GB" sz="6600" b="0" i="0" u="none" strike="noStrike" baseline="0">
                                    <a:ln>
                                      <a:noFill/>
                                    </a:ln>
                                    <a:solidFill>
                                      <a:srgbClr val="000000"/>
                                    </a:solidFill>
                                    <a:latin typeface="Wingdings" pitchFamily="82"/>
                                    <a:ea typeface="AR PL ShanHeiSun Uni" pitchFamily="2"/>
                                    <a:cs typeface="Tahoma" pitchFamily="2"/>
                                  </a:rPr>
                                  <a:t></a:t>
                                </a:r>
                              </a:p>
                            </p:txBody>
                          </p:sp>
                        </p:grpSp>
                      </p:grpSp>
                    </p:grpSp>
                  </p:grpSp>
                </p:grpSp>
              </p:grpSp>
            </p:grpSp>
          </p:grpSp>
        </p:grpSp>
      </p:grpSp>
      <p:grpSp>
        <p:nvGrpSpPr>
          <p:cNvPr id="147" name="Group 146"/>
          <p:cNvGrpSpPr/>
          <p:nvPr/>
        </p:nvGrpSpPr>
        <p:grpSpPr>
          <a:xfrm>
            <a:off x="5562720" y="2362320"/>
            <a:ext cx="685799" cy="1290600"/>
            <a:chOff x="5562720" y="2362320"/>
            <a:chExt cx="685799" cy="1290600"/>
          </a:xfrm>
        </p:grpSpPr>
        <p:sp>
          <p:nvSpPr>
            <p:cNvPr id="148" name="Freeform 147"/>
            <p:cNvSpPr/>
            <p:nvPr/>
          </p:nvSpPr>
          <p:spPr>
            <a:xfrm>
              <a:off x="5562720" y="2362320"/>
              <a:ext cx="685799" cy="1120680"/>
            </a:xfrm>
            <a:custGeom>
              <a:avLst>
                <a:gd name="f0" fmla="val 5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w="9360">
              <a:solidFill>
                <a:srgbClr val="000000"/>
              </a:solidFill>
              <a:prstDash val="solid"/>
              <a:miter/>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sp>
          <p:nvSpPr>
            <p:cNvPr id="149" name="Freeform 148"/>
            <p:cNvSpPr/>
            <p:nvPr/>
          </p:nvSpPr>
          <p:spPr>
            <a:xfrm>
              <a:off x="5562720" y="2362320"/>
              <a:ext cx="685799" cy="129060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90000" tIns="46800" rIns="90000" bIns="46800" anchor="t" anchorCtr="0" compatLnSpc="0">
              <a:spAutoFit/>
            </a:bodyPr>
            <a:lstStyle/>
            <a:p>
              <a:pPr marL="0" marR="0" lvl="0" indent="0" algn="l" rtl="0" hangingPunct="1">
                <a:lnSpc>
                  <a:spcPct val="93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r>
                <a:rPr lang="en-GB" sz="2000" b="0" i="0" u="none" strike="noStrike" baseline="0">
                  <a:ln>
                    <a:noFill/>
                  </a:ln>
                  <a:solidFill>
                    <a:srgbClr val="000000"/>
                  </a:solidFill>
                  <a:latin typeface="Times New Roman" pitchFamily="18"/>
                  <a:ea typeface="AR PL ShanHeiSun Uni" pitchFamily="2"/>
                  <a:cs typeface="Tahoma" pitchFamily="2"/>
                </a:rPr>
                <a:t> </a:t>
              </a:r>
            </a:p>
            <a:p>
              <a:pPr marL="0" marR="0" lvl="0" indent="0" algn="l" rtl="0" hangingPunct="1">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r>
                <a:rPr lang="en-GB" sz="2400" b="0" i="0" u="none" strike="noStrike" baseline="0">
                  <a:ln>
                    <a:noFill/>
                  </a:ln>
                  <a:solidFill>
                    <a:srgbClr val="000000"/>
                  </a:solidFill>
                  <a:latin typeface="Times New Roman" pitchFamily="18"/>
                  <a:ea typeface="AR PL ShanHeiSun Uni" pitchFamily="2"/>
                  <a:cs typeface="Tahoma" pitchFamily="2"/>
                </a:rPr>
                <a:t> </a:t>
              </a:r>
            </a:p>
            <a:p>
              <a:pPr marL="0" marR="0" lvl="0" indent="0" algn="l" rtl="0" hangingPunct="1">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r>
                <a:rPr lang="en-GB" sz="2400" b="0" i="0" u="none" strike="noStrike" baseline="0">
                  <a:ln>
                    <a:noFill/>
                  </a:ln>
                  <a:solidFill>
                    <a:srgbClr val="000000"/>
                  </a:solidFill>
                  <a:latin typeface="Times New Roman" pitchFamily="18"/>
                  <a:ea typeface="AR PL ShanHeiSun Uni" pitchFamily="2"/>
                  <a:cs typeface="Tahoma" pitchFamily="2"/>
                </a:rPr>
                <a:t> </a:t>
              </a:r>
            </a:p>
          </p:txBody>
        </p:sp>
      </p:grpSp>
      <p:grpSp>
        <p:nvGrpSpPr>
          <p:cNvPr id="150" name="Group 149"/>
          <p:cNvGrpSpPr/>
          <p:nvPr/>
        </p:nvGrpSpPr>
        <p:grpSpPr>
          <a:xfrm>
            <a:off x="5528160" y="2779560"/>
            <a:ext cx="354960" cy="516240"/>
            <a:chOff x="5528160" y="2779560"/>
            <a:chExt cx="354960" cy="516240"/>
          </a:xfrm>
        </p:grpSpPr>
        <p:sp>
          <p:nvSpPr>
            <p:cNvPr id="151" name="Freeform 150"/>
            <p:cNvSpPr/>
            <p:nvPr/>
          </p:nvSpPr>
          <p:spPr>
            <a:xfrm>
              <a:off x="5578560" y="2779560"/>
              <a:ext cx="304560" cy="360359"/>
            </a:xfrm>
            <a:custGeom>
              <a:avLst>
                <a:gd name="f0" fmla="val 11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w="9360">
              <a:solidFill>
                <a:srgbClr val="339933"/>
              </a:solidFill>
              <a:prstDash val="solid"/>
              <a:miter/>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52" name="Group 151"/>
            <p:cNvGrpSpPr/>
            <p:nvPr/>
          </p:nvGrpSpPr>
          <p:grpSpPr>
            <a:xfrm>
              <a:off x="5528160" y="2779560"/>
              <a:ext cx="340920" cy="516240"/>
              <a:chOff x="5528160" y="2779560"/>
              <a:chExt cx="340920" cy="516240"/>
            </a:xfrm>
          </p:grpSpPr>
          <p:sp>
            <p:nvSpPr>
              <p:cNvPr id="153" name="Freeform 152"/>
              <p:cNvSpPr/>
              <p:nvPr/>
            </p:nvSpPr>
            <p:spPr>
              <a:xfrm>
                <a:off x="5578560" y="2779560"/>
                <a:ext cx="290520" cy="347760"/>
              </a:xfrm>
              <a:custGeom>
                <a:avLst>
                  <a:gd name="f0" fmla="val 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54" name="Group 153"/>
              <p:cNvGrpSpPr/>
              <p:nvPr/>
            </p:nvGrpSpPr>
            <p:grpSpPr>
              <a:xfrm>
                <a:off x="5528160" y="2779560"/>
                <a:ext cx="333000" cy="516240"/>
                <a:chOff x="5528160" y="2779560"/>
                <a:chExt cx="333000" cy="516240"/>
              </a:xfrm>
            </p:grpSpPr>
            <p:sp>
              <p:nvSpPr>
                <p:cNvPr id="155" name="Freeform 154"/>
                <p:cNvSpPr/>
                <p:nvPr/>
              </p:nvSpPr>
              <p:spPr>
                <a:xfrm>
                  <a:off x="5578560" y="2779560"/>
                  <a:ext cx="277560" cy="335160"/>
                </a:xfrm>
                <a:custGeom>
                  <a:avLst>
                    <a:gd name="f0" fmla="val 124"/>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56" name="Group 155"/>
                <p:cNvGrpSpPr/>
                <p:nvPr/>
              </p:nvGrpSpPr>
              <p:grpSpPr>
                <a:xfrm>
                  <a:off x="5528160" y="2779560"/>
                  <a:ext cx="333000" cy="516240"/>
                  <a:chOff x="5528160" y="2779560"/>
                  <a:chExt cx="333000" cy="516240"/>
                </a:xfrm>
              </p:grpSpPr>
              <p:sp>
                <p:nvSpPr>
                  <p:cNvPr id="157" name="Freeform 156"/>
                  <p:cNvSpPr/>
                  <p:nvPr/>
                </p:nvSpPr>
                <p:spPr>
                  <a:xfrm>
                    <a:off x="5578560" y="2779560"/>
                    <a:ext cx="268200" cy="325440"/>
                  </a:xfrm>
                  <a:custGeom>
                    <a:avLst>
                      <a:gd name="f0" fmla="val 12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58" name="Group 157"/>
                  <p:cNvGrpSpPr/>
                  <p:nvPr/>
                </p:nvGrpSpPr>
                <p:grpSpPr>
                  <a:xfrm>
                    <a:off x="5528160" y="2779560"/>
                    <a:ext cx="333000" cy="516240"/>
                    <a:chOff x="5528160" y="2779560"/>
                    <a:chExt cx="333000" cy="516240"/>
                  </a:xfrm>
                </p:grpSpPr>
                <p:sp>
                  <p:nvSpPr>
                    <p:cNvPr id="159" name="Freeform 158"/>
                    <p:cNvSpPr/>
                    <p:nvPr/>
                  </p:nvSpPr>
                  <p:spPr>
                    <a:xfrm>
                      <a:off x="5578560" y="2779560"/>
                      <a:ext cx="260280" cy="314640"/>
                    </a:xfrm>
                    <a:custGeom>
                      <a:avLst>
                        <a:gd name="f0" fmla="val 131"/>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60" name="Group 159"/>
                    <p:cNvGrpSpPr/>
                    <p:nvPr/>
                  </p:nvGrpSpPr>
                  <p:grpSpPr>
                    <a:xfrm>
                      <a:off x="5528160" y="2779560"/>
                      <a:ext cx="333000" cy="516240"/>
                      <a:chOff x="5528160" y="2779560"/>
                      <a:chExt cx="333000" cy="516240"/>
                    </a:xfrm>
                  </p:grpSpPr>
                  <p:sp>
                    <p:nvSpPr>
                      <p:cNvPr id="161" name="Freeform 160"/>
                      <p:cNvSpPr/>
                      <p:nvPr/>
                    </p:nvSpPr>
                    <p:spPr>
                      <a:xfrm>
                        <a:off x="5578560" y="2779560"/>
                        <a:ext cx="249120" cy="306720"/>
                      </a:xfrm>
                      <a:custGeom>
                        <a:avLst>
                          <a:gd name="f0" fmla="val 13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62" name="Group 161"/>
                      <p:cNvGrpSpPr/>
                      <p:nvPr/>
                    </p:nvGrpSpPr>
                    <p:grpSpPr>
                      <a:xfrm>
                        <a:off x="5528160" y="2779560"/>
                        <a:ext cx="333000" cy="516240"/>
                        <a:chOff x="5528160" y="2779560"/>
                        <a:chExt cx="333000" cy="516240"/>
                      </a:xfrm>
                    </p:grpSpPr>
                    <p:sp>
                      <p:nvSpPr>
                        <p:cNvPr id="163" name="Freeform 162"/>
                        <p:cNvSpPr/>
                        <p:nvPr/>
                      </p:nvSpPr>
                      <p:spPr>
                        <a:xfrm>
                          <a:off x="5578560" y="2779560"/>
                          <a:ext cx="242640" cy="300240"/>
                        </a:xfrm>
                        <a:custGeom>
                          <a:avLst>
                            <a:gd name="f0" fmla="val 14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64" name="Group 163"/>
                        <p:cNvGrpSpPr/>
                        <p:nvPr/>
                      </p:nvGrpSpPr>
                      <p:grpSpPr>
                        <a:xfrm>
                          <a:off x="5528160" y="2779560"/>
                          <a:ext cx="333000" cy="516240"/>
                          <a:chOff x="5528160" y="2779560"/>
                          <a:chExt cx="333000" cy="516240"/>
                        </a:xfrm>
                      </p:grpSpPr>
                      <p:sp>
                        <p:nvSpPr>
                          <p:cNvPr id="165" name="Freeform 164"/>
                          <p:cNvSpPr/>
                          <p:nvPr/>
                        </p:nvSpPr>
                        <p:spPr>
                          <a:xfrm>
                            <a:off x="5578560" y="2779560"/>
                            <a:ext cx="239760" cy="295560"/>
                          </a:xfrm>
                          <a:custGeom>
                            <a:avLst>
                              <a:gd name="f0" fmla="val 144"/>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66" name="Group 165"/>
                          <p:cNvGrpSpPr/>
                          <p:nvPr/>
                        </p:nvGrpSpPr>
                        <p:grpSpPr>
                          <a:xfrm>
                            <a:off x="5528160" y="2779560"/>
                            <a:ext cx="333000" cy="516240"/>
                            <a:chOff x="5528160" y="2779560"/>
                            <a:chExt cx="333000" cy="516240"/>
                          </a:xfrm>
                        </p:grpSpPr>
                        <p:sp>
                          <p:nvSpPr>
                            <p:cNvPr id="167" name="Freeform 166"/>
                            <p:cNvSpPr/>
                            <p:nvPr/>
                          </p:nvSpPr>
                          <p:spPr>
                            <a:xfrm>
                              <a:off x="5578560" y="2779560"/>
                              <a:ext cx="236520" cy="292320"/>
                            </a:xfrm>
                            <a:custGeom>
                              <a:avLst>
                                <a:gd name="f0" fmla="val 145"/>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68" name="Group 167"/>
                            <p:cNvGrpSpPr/>
                            <p:nvPr/>
                          </p:nvGrpSpPr>
                          <p:grpSpPr>
                            <a:xfrm>
                              <a:off x="5528160" y="2779560"/>
                              <a:ext cx="333000" cy="516240"/>
                              <a:chOff x="5528160" y="2779560"/>
                              <a:chExt cx="333000" cy="516240"/>
                            </a:xfrm>
                          </p:grpSpPr>
                          <p:sp>
                            <p:nvSpPr>
                              <p:cNvPr id="169" name="Freeform 168"/>
                              <p:cNvSpPr/>
                              <p:nvPr/>
                            </p:nvSpPr>
                            <p:spPr>
                              <a:xfrm>
                                <a:off x="5578560" y="2779560"/>
                                <a:ext cx="234720" cy="290520"/>
                              </a:xfrm>
                              <a:custGeom>
                                <a:avLst>
                                  <a:gd name="f0" fmla="val 145"/>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70" name="Group 169"/>
                              <p:cNvGrpSpPr/>
                              <p:nvPr/>
                            </p:nvGrpSpPr>
                            <p:grpSpPr>
                              <a:xfrm>
                                <a:off x="5528160" y="2779560"/>
                                <a:ext cx="333000" cy="516240"/>
                                <a:chOff x="5528160" y="2779560"/>
                                <a:chExt cx="333000" cy="516240"/>
                              </a:xfrm>
                            </p:grpSpPr>
                            <p:sp>
                              <p:nvSpPr>
                                <p:cNvPr id="171" name="Freeform 170"/>
                                <p:cNvSpPr/>
                                <p:nvPr/>
                              </p:nvSpPr>
                              <p:spPr>
                                <a:xfrm>
                                  <a:off x="5578560" y="2779560"/>
                                  <a:ext cx="233280" cy="289080"/>
                                </a:xfrm>
                                <a:custGeom>
                                  <a:avLst>
                                    <a:gd name="f0" fmla="val 147"/>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sp>
                              <p:nvSpPr>
                                <p:cNvPr id="172" name="Freeform 171"/>
                                <p:cNvSpPr/>
                                <p:nvPr/>
                              </p:nvSpPr>
                              <p:spPr>
                                <a:xfrm>
                                  <a:off x="5528160" y="2779560"/>
                                  <a:ext cx="333000" cy="516240"/>
                                </a:xfrm>
                                <a:custGeom>
                                  <a:avLst>
                                    <a:gd name="f0" fmla="val 147"/>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t" anchorCtr="0" compatLnSpc="0">
                                  <a:spAutoFit/>
                                </a:bodyPr>
                                <a:lstStyle/>
                                <a:p>
                                  <a:pPr marL="0" marR="0" lvl="0" indent="0" algn="l" rtl="0" hangingPunct="1">
                                    <a:lnSpc>
                                      <a:spcPct val="93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r>
                                    <a:rPr lang="en-GB" sz="2400" b="0" i="0" u="none" strike="noStrike" baseline="0">
                                      <a:ln>
                                        <a:noFill/>
                                      </a:ln>
                                      <a:solidFill>
                                        <a:srgbClr val="339933"/>
                                      </a:solidFill>
                                      <a:latin typeface="Times New Roman" pitchFamily="18"/>
                                      <a:ea typeface="AR PL ShanHeiSun Uni" pitchFamily="2"/>
                                      <a:cs typeface="Tahoma" pitchFamily="2"/>
                                    </a:rPr>
                                    <a:t>  </a:t>
                                  </a:r>
                                </a:p>
                              </p:txBody>
                            </p:sp>
                          </p:grpSp>
                        </p:grpSp>
                      </p:grpSp>
                    </p:grpSp>
                  </p:grpSp>
                </p:grpSp>
              </p:grpSp>
            </p:grpSp>
          </p:grpSp>
        </p:grpSp>
      </p:grpSp>
      <p:sp>
        <p:nvSpPr>
          <p:cNvPr id="173" name="Straight Connector 172"/>
          <p:cNvSpPr/>
          <p:nvPr/>
        </p:nvSpPr>
        <p:spPr>
          <a:xfrm>
            <a:off x="6264360" y="2627280"/>
            <a:ext cx="990360" cy="1800"/>
          </a:xfrm>
          <a:prstGeom prst="line">
            <a:avLst/>
          </a:prstGeom>
          <a:noFill/>
          <a:ln w="9360">
            <a:solidFill>
              <a:srgbClr val="000000"/>
            </a:solidFill>
            <a:prstDash val="solid"/>
            <a:miter/>
            <a:headEnd type="arrow"/>
            <a:tailEnd type="arrow"/>
          </a:ln>
        </p:spPr>
        <p:txBody>
          <a:bodyPr vert="horz" wrap="none" lIns="90000" tIns="46800" rIns="90000" bIns="46800" anchor="t"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74" name="Group 173"/>
          <p:cNvGrpSpPr/>
          <p:nvPr/>
        </p:nvGrpSpPr>
        <p:grpSpPr>
          <a:xfrm>
            <a:off x="1890720" y="5457960"/>
            <a:ext cx="363600" cy="446039"/>
            <a:chOff x="1890720" y="5457960"/>
            <a:chExt cx="363600" cy="446039"/>
          </a:xfrm>
        </p:grpSpPr>
        <p:sp>
          <p:nvSpPr>
            <p:cNvPr id="175" name="Freeform 174"/>
            <p:cNvSpPr/>
            <p:nvPr/>
          </p:nvSpPr>
          <p:spPr>
            <a:xfrm>
              <a:off x="1920960" y="5457960"/>
              <a:ext cx="333360" cy="390240"/>
            </a:xfrm>
            <a:custGeom>
              <a:avLst>
                <a:gd name="f0" fmla="val 10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w="9360">
              <a:solidFill>
                <a:srgbClr val="339933"/>
              </a:solidFill>
              <a:prstDash val="solid"/>
              <a:miter/>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76" name="Group 175"/>
            <p:cNvGrpSpPr/>
            <p:nvPr/>
          </p:nvGrpSpPr>
          <p:grpSpPr>
            <a:xfrm>
              <a:off x="1890720" y="5457960"/>
              <a:ext cx="349200" cy="446039"/>
              <a:chOff x="1890720" y="5457960"/>
              <a:chExt cx="349200" cy="446039"/>
            </a:xfrm>
          </p:grpSpPr>
          <p:sp>
            <p:nvSpPr>
              <p:cNvPr id="177" name="Freeform 176"/>
              <p:cNvSpPr/>
              <p:nvPr/>
            </p:nvSpPr>
            <p:spPr>
              <a:xfrm>
                <a:off x="1920960" y="5457960"/>
                <a:ext cx="318960" cy="376200"/>
              </a:xfrm>
              <a:custGeom>
                <a:avLst>
                  <a:gd name="f0" fmla="val 10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78" name="Group 177"/>
              <p:cNvGrpSpPr/>
              <p:nvPr/>
            </p:nvGrpSpPr>
            <p:grpSpPr>
              <a:xfrm>
                <a:off x="1890720" y="5457960"/>
                <a:ext cx="336600" cy="446039"/>
                <a:chOff x="1890720" y="5457960"/>
                <a:chExt cx="336600" cy="446039"/>
              </a:xfrm>
            </p:grpSpPr>
            <p:sp>
              <p:nvSpPr>
                <p:cNvPr id="179" name="Freeform 178"/>
                <p:cNvSpPr/>
                <p:nvPr/>
              </p:nvSpPr>
              <p:spPr>
                <a:xfrm>
                  <a:off x="1920960" y="5457960"/>
                  <a:ext cx="306360" cy="363239"/>
                </a:xfrm>
                <a:custGeom>
                  <a:avLst>
                    <a:gd name="f0" fmla="val 11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80" name="Group 179"/>
                <p:cNvGrpSpPr/>
                <p:nvPr/>
              </p:nvGrpSpPr>
              <p:grpSpPr>
                <a:xfrm>
                  <a:off x="1890720" y="5457960"/>
                  <a:ext cx="325440" cy="446039"/>
                  <a:chOff x="1890720" y="5457960"/>
                  <a:chExt cx="325440" cy="446039"/>
                </a:xfrm>
              </p:grpSpPr>
              <p:sp>
                <p:nvSpPr>
                  <p:cNvPr id="181" name="Freeform 180"/>
                  <p:cNvSpPr/>
                  <p:nvPr/>
                </p:nvSpPr>
                <p:spPr>
                  <a:xfrm>
                    <a:off x="1920960" y="5457960"/>
                    <a:ext cx="295200" cy="353880"/>
                  </a:xfrm>
                  <a:custGeom>
                    <a:avLst>
                      <a:gd name="f0" fmla="val 11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82" name="Group 181"/>
                  <p:cNvGrpSpPr/>
                  <p:nvPr/>
                </p:nvGrpSpPr>
                <p:grpSpPr>
                  <a:xfrm>
                    <a:off x="1890720" y="5457960"/>
                    <a:ext cx="322560" cy="446039"/>
                    <a:chOff x="1890720" y="5457960"/>
                    <a:chExt cx="322560" cy="446039"/>
                  </a:xfrm>
                </p:grpSpPr>
                <p:sp>
                  <p:nvSpPr>
                    <p:cNvPr id="183" name="Freeform 182"/>
                    <p:cNvSpPr/>
                    <p:nvPr/>
                  </p:nvSpPr>
                  <p:spPr>
                    <a:xfrm>
                      <a:off x="1920960" y="5457960"/>
                      <a:ext cx="287280" cy="344520"/>
                    </a:xfrm>
                    <a:custGeom>
                      <a:avLst>
                        <a:gd name="f0" fmla="val 12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84" name="Group 183"/>
                    <p:cNvGrpSpPr/>
                    <p:nvPr/>
                  </p:nvGrpSpPr>
                  <p:grpSpPr>
                    <a:xfrm>
                      <a:off x="1890720" y="5457960"/>
                      <a:ext cx="322560" cy="446039"/>
                      <a:chOff x="1890720" y="5457960"/>
                      <a:chExt cx="322560" cy="446039"/>
                    </a:xfrm>
                  </p:grpSpPr>
                  <p:sp>
                    <p:nvSpPr>
                      <p:cNvPr id="185" name="Freeform 184"/>
                      <p:cNvSpPr/>
                      <p:nvPr/>
                    </p:nvSpPr>
                    <p:spPr>
                      <a:xfrm>
                        <a:off x="1920960" y="5457960"/>
                        <a:ext cx="279360" cy="333360"/>
                      </a:xfrm>
                      <a:custGeom>
                        <a:avLst>
                          <a:gd name="f0" fmla="val 12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86" name="Group 185"/>
                      <p:cNvGrpSpPr/>
                      <p:nvPr/>
                    </p:nvGrpSpPr>
                    <p:grpSpPr>
                      <a:xfrm>
                        <a:off x="1890720" y="5457960"/>
                        <a:ext cx="322560" cy="446039"/>
                        <a:chOff x="1890720" y="5457960"/>
                        <a:chExt cx="322560" cy="446039"/>
                      </a:xfrm>
                    </p:grpSpPr>
                    <p:sp>
                      <p:nvSpPr>
                        <p:cNvPr id="187" name="Freeform 186"/>
                        <p:cNvSpPr/>
                        <p:nvPr/>
                      </p:nvSpPr>
                      <p:spPr>
                        <a:xfrm>
                          <a:off x="1920960" y="5457960"/>
                          <a:ext cx="272880" cy="326880"/>
                        </a:xfrm>
                        <a:custGeom>
                          <a:avLst>
                            <a:gd name="f0" fmla="val 125"/>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88" name="Group 187"/>
                        <p:cNvGrpSpPr/>
                        <p:nvPr/>
                      </p:nvGrpSpPr>
                      <p:grpSpPr>
                        <a:xfrm>
                          <a:off x="1890720" y="5457960"/>
                          <a:ext cx="322560" cy="446039"/>
                          <a:chOff x="1890720" y="5457960"/>
                          <a:chExt cx="322560" cy="446039"/>
                        </a:xfrm>
                      </p:grpSpPr>
                      <p:sp>
                        <p:nvSpPr>
                          <p:cNvPr id="189" name="Freeform 188"/>
                          <p:cNvSpPr/>
                          <p:nvPr/>
                        </p:nvSpPr>
                        <p:spPr>
                          <a:xfrm>
                            <a:off x="1920960" y="5457960"/>
                            <a:ext cx="268200" cy="322200"/>
                          </a:xfrm>
                          <a:custGeom>
                            <a:avLst>
                              <a:gd name="f0" fmla="val 12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90" name="Group 189"/>
                          <p:cNvGrpSpPr/>
                          <p:nvPr/>
                        </p:nvGrpSpPr>
                        <p:grpSpPr>
                          <a:xfrm>
                            <a:off x="1890720" y="5457960"/>
                            <a:ext cx="322560" cy="446039"/>
                            <a:chOff x="1890720" y="5457960"/>
                            <a:chExt cx="322560" cy="446039"/>
                          </a:xfrm>
                        </p:grpSpPr>
                        <p:sp>
                          <p:nvSpPr>
                            <p:cNvPr id="191" name="Freeform 190"/>
                            <p:cNvSpPr/>
                            <p:nvPr/>
                          </p:nvSpPr>
                          <p:spPr>
                            <a:xfrm>
                              <a:off x="1920960" y="5457960"/>
                              <a:ext cx="266760" cy="318960"/>
                            </a:xfrm>
                            <a:custGeom>
                              <a:avLst>
                                <a:gd name="f0" fmla="val 12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92" name="Group 191"/>
                            <p:cNvGrpSpPr/>
                            <p:nvPr/>
                          </p:nvGrpSpPr>
                          <p:grpSpPr>
                            <a:xfrm>
                              <a:off x="1890720" y="5457960"/>
                              <a:ext cx="322560" cy="446039"/>
                              <a:chOff x="1890720" y="5457960"/>
                              <a:chExt cx="322560" cy="446039"/>
                            </a:xfrm>
                          </p:grpSpPr>
                          <p:sp>
                            <p:nvSpPr>
                              <p:cNvPr id="193" name="Freeform 192"/>
                              <p:cNvSpPr/>
                              <p:nvPr/>
                            </p:nvSpPr>
                            <p:spPr>
                              <a:xfrm>
                                <a:off x="1920960" y="5457960"/>
                                <a:ext cx="264960" cy="317520"/>
                              </a:xfrm>
                              <a:custGeom>
                                <a:avLst>
                                  <a:gd name="f0" fmla="val 13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94" name="Group 193"/>
                              <p:cNvGrpSpPr/>
                              <p:nvPr/>
                            </p:nvGrpSpPr>
                            <p:grpSpPr>
                              <a:xfrm>
                                <a:off x="1890720" y="5457960"/>
                                <a:ext cx="322560" cy="446039"/>
                                <a:chOff x="1890720" y="5457960"/>
                                <a:chExt cx="322560" cy="446039"/>
                              </a:xfrm>
                            </p:grpSpPr>
                            <p:sp>
                              <p:nvSpPr>
                                <p:cNvPr id="195" name="Freeform 194"/>
                                <p:cNvSpPr/>
                                <p:nvPr/>
                              </p:nvSpPr>
                              <p:spPr>
                                <a:xfrm>
                                  <a:off x="1920960" y="5457960"/>
                                  <a:ext cx="263520" cy="317520"/>
                                </a:xfrm>
                                <a:custGeom>
                                  <a:avLst>
                                    <a:gd name="f0" fmla="val 13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sp>
                              <p:nvSpPr>
                                <p:cNvPr id="196" name="Freeform 195"/>
                                <p:cNvSpPr/>
                                <p:nvPr/>
                              </p:nvSpPr>
                              <p:spPr>
                                <a:xfrm>
                                  <a:off x="1890720" y="5457960"/>
                                  <a:ext cx="322560" cy="446039"/>
                                </a:xfrm>
                                <a:custGeom>
                                  <a:avLst>
                                    <a:gd name="f0" fmla="val 131"/>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t" anchorCtr="0" compatLnSpc="0">
                                  <a:spAutoFit/>
                                </a:bodyPr>
                                <a:lstStyle/>
                                <a:p>
                                  <a:pPr marL="0" marR="0" lvl="0" indent="0" algn="l" rtl="0" hangingPunct="1">
                                    <a:lnSpc>
                                      <a:spcPct val="93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r>
                                    <a:rPr lang="en-GB" sz="2000" b="0" i="0" u="none" strike="noStrike" baseline="0">
                                      <a:ln>
                                        <a:noFill/>
                                      </a:ln>
                                      <a:solidFill>
                                        <a:srgbClr val="339933"/>
                                      </a:solidFill>
                                      <a:latin typeface="Times New Roman" pitchFamily="18"/>
                                      <a:ea typeface="AR PL ShanHeiSun Uni" pitchFamily="2"/>
                                      <a:cs typeface="Tahoma" pitchFamily="2"/>
                                    </a:rPr>
                                    <a:t>F</a:t>
                                  </a:r>
                                </a:p>
                              </p:txBody>
                            </p:sp>
                          </p:grpSp>
                        </p:grpSp>
                      </p:grpSp>
                    </p:grpSp>
                  </p:grpSp>
                </p:grpSp>
              </p:grpSp>
            </p:grpSp>
          </p:grpSp>
        </p:grpSp>
      </p:grpSp>
      <p:grpSp>
        <p:nvGrpSpPr>
          <p:cNvPr id="197" name="Group 196"/>
          <p:cNvGrpSpPr/>
          <p:nvPr/>
        </p:nvGrpSpPr>
        <p:grpSpPr>
          <a:xfrm>
            <a:off x="2043000" y="5599080"/>
            <a:ext cx="363600" cy="446039"/>
            <a:chOff x="2043000" y="5599080"/>
            <a:chExt cx="363600" cy="446039"/>
          </a:xfrm>
        </p:grpSpPr>
        <p:sp>
          <p:nvSpPr>
            <p:cNvPr id="198" name="Freeform 197"/>
            <p:cNvSpPr/>
            <p:nvPr/>
          </p:nvSpPr>
          <p:spPr>
            <a:xfrm>
              <a:off x="2073240" y="5599080"/>
              <a:ext cx="333360" cy="390600"/>
            </a:xfrm>
            <a:custGeom>
              <a:avLst>
                <a:gd name="f0" fmla="val 10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w="9360">
              <a:solidFill>
                <a:srgbClr val="339933"/>
              </a:solidFill>
              <a:prstDash val="solid"/>
              <a:miter/>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199" name="Group 198"/>
            <p:cNvGrpSpPr/>
            <p:nvPr/>
          </p:nvGrpSpPr>
          <p:grpSpPr>
            <a:xfrm>
              <a:off x="2043000" y="5599080"/>
              <a:ext cx="349200" cy="446039"/>
              <a:chOff x="2043000" y="5599080"/>
              <a:chExt cx="349200" cy="446039"/>
            </a:xfrm>
          </p:grpSpPr>
          <p:sp>
            <p:nvSpPr>
              <p:cNvPr id="200" name="Freeform 199"/>
              <p:cNvSpPr/>
              <p:nvPr/>
            </p:nvSpPr>
            <p:spPr>
              <a:xfrm>
                <a:off x="2073240" y="5599080"/>
                <a:ext cx="318960" cy="376200"/>
              </a:xfrm>
              <a:custGeom>
                <a:avLst>
                  <a:gd name="f0" fmla="val 10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201" name="Group 200"/>
              <p:cNvGrpSpPr/>
              <p:nvPr/>
            </p:nvGrpSpPr>
            <p:grpSpPr>
              <a:xfrm>
                <a:off x="2043000" y="5599080"/>
                <a:ext cx="339840" cy="446039"/>
                <a:chOff x="2043000" y="5599080"/>
                <a:chExt cx="339840" cy="446039"/>
              </a:xfrm>
            </p:grpSpPr>
            <p:sp>
              <p:nvSpPr>
                <p:cNvPr id="202" name="Freeform 201"/>
                <p:cNvSpPr/>
                <p:nvPr/>
              </p:nvSpPr>
              <p:spPr>
                <a:xfrm>
                  <a:off x="2073240" y="5599080"/>
                  <a:ext cx="309600" cy="365040"/>
                </a:xfrm>
                <a:custGeom>
                  <a:avLst>
                    <a:gd name="f0" fmla="val 111"/>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203" name="Group 202"/>
                <p:cNvGrpSpPr/>
                <p:nvPr/>
              </p:nvGrpSpPr>
              <p:grpSpPr>
                <a:xfrm>
                  <a:off x="2043000" y="5599080"/>
                  <a:ext cx="330480" cy="446039"/>
                  <a:chOff x="2043000" y="5599080"/>
                  <a:chExt cx="330480" cy="446039"/>
                </a:xfrm>
              </p:grpSpPr>
              <p:sp>
                <p:nvSpPr>
                  <p:cNvPr id="204" name="Freeform 203"/>
                  <p:cNvSpPr/>
                  <p:nvPr/>
                </p:nvSpPr>
                <p:spPr>
                  <a:xfrm>
                    <a:off x="2073240" y="5599080"/>
                    <a:ext cx="300240" cy="353880"/>
                  </a:xfrm>
                  <a:custGeom>
                    <a:avLst>
                      <a:gd name="f0" fmla="val 114"/>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205" name="Group 204"/>
                  <p:cNvGrpSpPr/>
                  <p:nvPr/>
                </p:nvGrpSpPr>
                <p:grpSpPr>
                  <a:xfrm>
                    <a:off x="2043000" y="5599080"/>
                    <a:ext cx="322560" cy="446039"/>
                    <a:chOff x="2043000" y="5599080"/>
                    <a:chExt cx="322560" cy="446039"/>
                  </a:xfrm>
                </p:grpSpPr>
                <p:sp>
                  <p:nvSpPr>
                    <p:cNvPr id="206" name="Freeform 205"/>
                    <p:cNvSpPr/>
                    <p:nvPr/>
                  </p:nvSpPr>
                  <p:spPr>
                    <a:xfrm>
                      <a:off x="2073240" y="5599080"/>
                      <a:ext cx="290520" cy="344520"/>
                    </a:xfrm>
                    <a:custGeom>
                      <a:avLst>
                        <a:gd name="f0" fmla="val 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207" name="Group 206"/>
                    <p:cNvGrpSpPr/>
                    <p:nvPr/>
                  </p:nvGrpSpPr>
                  <p:grpSpPr>
                    <a:xfrm>
                      <a:off x="2043000" y="5599080"/>
                      <a:ext cx="322560" cy="446039"/>
                      <a:chOff x="2043000" y="5599080"/>
                      <a:chExt cx="322560" cy="446039"/>
                    </a:xfrm>
                  </p:grpSpPr>
                  <p:sp>
                    <p:nvSpPr>
                      <p:cNvPr id="208" name="Freeform 207"/>
                      <p:cNvSpPr/>
                      <p:nvPr/>
                    </p:nvSpPr>
                    <p:spPr>
                      <a:xfrm>
                        <a:off x="2073240" y="5599080"/>
                        <a:ext cx="282600" cy="338040"/>
                      </a:xfrm>
                      <a:custGeom>
                        <a:avLst>
                          <a:gd name="f0" fmla="val 121"/>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209" name="Group 208"/>
                      <p:cNvGrpSpPr/>
                      <p:nvPr/>
                    </p:nvGrpSpPr>
                    <p:grpSpPr>
                      <a:xfrm>
                        <a:off x="2043000" y="5599080"/>
                        <a:ext cx="322560" cy="446039"/>
                        <a:chOff x="2043000" y="5599080"/>
                        <a:chExt cx="322560" cy="446039"/>
                      </a:xfrm>
                    </p:grpSpPr>
                    <p:sp>
                      <p:nvSpPr>
                        <p:cNvPr id="210" name="Freeform 209"/>
                        <p:cNvSpPr/>
                        <p:nvPr/>
                      </p:nvSpPr>
                      <p:spPr>
                        <a:xfrm>
                          <a:off x="2073240" y="5599080"/>
                          <a:ext cx="276120" cy="333360"/>
                        </a:xfrm>
                        <a:custGeom>
                          <a:avLst>
                            <a:gd name="f0" fmla="val 124"/>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211" name="Group 210"/>
                        <p:cNvGrpSpPr/>
                        <p:nvPr/>
                      </p:nvGrpSpPr>
                      <p:grpSpPr>
                        <a:xfrm>
                          <a:off x="2043000" y="5599080"/>
                          <a:ext cx="322560" cy="446039"/>
                          <a:chOff x="2043000" y="5599080"/>
                          <a:chExt cx="322560" cy="446039"/>
                        </a:xfrm>
                      </p:grpSpPr>
                      <p:sp>
                        <p:nvSpPr>
                          <p:cNvPr id="212" name="Freeform 211"/>
                          <p:cNvSpPr/>
                          <p:nvPr/>
                        </p:nvSpPr>
                        <p:spPr>
                          <a:xfrm>
                            <a:off x="2073240" y="5599080"/>
                            <a:ext cx="271440" cy="328680"/>
                          </a:xfrm>
                          <a:custGeom>
                            <a:avLst>
                              <a:gd name="f0" fmla="val 127"/>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213" name="Group 212"/>
                          <p:cNvGrpSpPr/>
                          <p:nvPr/>
                        </p:nvGrpSpPr>
                        <p:grpSpPr>
                          <a:xfrm>
                            <a:off x="2043000" y="5599080"/>
                            <a:ext cx="322560" cy="446039"/>
                            <a:chOff x="2043000" y="5599080"/>
                            <a:chExt cx="322560" cy="446039"/>
                          </a:xfrm>
                        </p:grpSpPr>
                        <p:sp>
                          <p:nvSpPr>
                            <p:cNvPr id="214" name="Freeform 213"/>
                            <p:cNvSpPr/>
                            <p:nvPr/>
                          </p:nvSpPr>
                          <p:spPr>
                            <a:xfrm>
                              <a:off x="2073240" y="5599080"/>
                              <a:ext cx="266760" cy="324000"/>
                            </a:xfrm>
                            <a:custGeom>
                              <a:avLst>
                                <a:gd name="f0" fmla="val 12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215" name="Group 214"/>
                            <p:cNvGrpSpPr/>
                            <p:nvPr/>
                          </p:nvGrpSpPr>
                          <p:grpSpPr>
                            <a:xfrm>
                              <a:off x="2043000" y="5599080"/>
                              <a:ext cx="322560" cy="446039"/>
                              <a:chOff x="2043000" y="5599080"/>
                              <a:chExt cx="322560" cy="446039"/>
                            </a:xfrm>
                          </p:grpSpPr>
                          <p:sp>
                            <p:nvSpPr>
                              <p:cNvPr id="216" name="Freeform 215"/>
                              <p:cNvSpPr/>
                              <p:nvPr/>
                            </p:nvSpPr>
                            <p:spPr>
                              <a:xfrm>
                                <a:off x="2073240" y="5599080"/>
                                <a:ext cx="263520" cy="320760"/>
                              </a:xfrm>
                              <a:custGeom>
                                <a:avLst>
                                  <a:gd name="f0" fmla="val 13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217" name="Group 216"/>
                              <p:cNvGrpSpPr/>
                              <p:nvPr/>
                            </p:nvGrpSpPr>
                            <p:grpSpPr>
                              <a:xfrm>
                                <a:off x="2043000" y="5599080"/>
                                <a:ext cx="322560" cy="446039"/>
                                <a:chOff x="2043000" y="5599080"/>
                                <a:chExt cx="322560" cy="446039"/>
                              </a:xfrm>
                            </p:grpSpPr>
                            <p:sp>
                              <p:nvSpPr>
                                <p:cNvPr id="218" name="Freeform 217"/>
                                <p:cNvSpPr/>
                                <p:nvPr/>
                              </p:nvSpPr>
                              <p:spPr>
                                <a:xfrm>
                                  <a:off x="2073240" y="5599080"/>
                                  <a:ext cx="262080" cy="320760"/>
                                </a:xfrm>
                                <a:custGeom>
                                  <a:avLst>
                                    <a:gd name="f0" fmla="val 131"/>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sp>
                              <p:nvSpPr>
                                <p:cNvPr id="219" name="Freeform 218"/>
                                <p:cNvSpPr/>
                                <p:nvPr/>
                              </p:nvSpPr>
                              <p:spPr>
                                <a:xfrm>
                                  <a:off x="2043000" y="5599080"/>
                                  <a:ext cx="322560" cy="446039"/>
                                </a:xfrm>
                                <a:custGeom>
                                  <a:avLst>
                                    <a:gd name="f0" fmla="val 131"/>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t" anchorCtr="0" compatLnSpc="0">
                                  <a:spAutoFit/>
                                </a:bodyPr>
                                <a:lstStyle/>
                                <a:p>
                                  <a:pPr marL="0" marR="0" lvl="0" indent="0" algn="l" rtl="0" hangingPunct="1">
                                    <a:lnSpc>
                                      <a:spcPct val="93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r>
                                    <a:rPr lang="en-GB" sz="2000" b="0" i="0" u="none" strike="noStrike" baseline="0">
                                      <a:ln>
                                        <a:noFill/>
                                      </a:ln>
                                      <a:solidFill>
                                        <a:srgbClr val="339933"/>
                                      </a:solidFill>
                                      <a:latin typeface="Times New Roman" pitchFamily="18"/>
                                      <a:ea typeface="AR PL ShanHeiSun Uni" pitchFamily="2"/>
                                      <a:cs typeface="Tahoma" pitchFamily="2"/>
                                    </a:rPr>
                                    <a:t>F</a:t>
                                  </a:r>
                                </a:p>
                              </p:txBody>
                            </p:sp>
                          </p:grpSp>
                        </p:grpSp>
                      </p:grpSp>
                    </p:grpSp>
                  </p:grpSp>
                </p:grpSp>
              </p:grpSp>
            </p:grpSp>
          </p:grpSp>
        </p:grpSp>
      </p:grpSp>
      <p:grpSp>
        <p:nvGrpSpPr>
          <p:cNvPr id="220" name="Group 219"/>
          <p:cNvGrpSpPr/>
          <p:nvPr/>
        </p:nvGrpSpPr>
        <p:grpSpPr>
          <a:xfrm>
            <a:off x="5681160" y="2932200"/>
            <a:ext cx="354600" cy="516240"/>
            <a:chOff x="5681160" y="2932200"/>
            <a:chExt cx="354600" cy="516240"/>
          </a:xfrm>
        </p:grpSpPr>
        <p:sp>
          <p:nvSpPr>
            <p:cNvPr id="221" name="Freeform 220"/>
            <p:cNvSpPr/>
            <p:nvPr/>
          </p:nvSpPr>
          <p:spPr>
            <a:xfrm>
              <a:off x="5730840" y="2932200"/>
              <a:ext cx="304920" cy="360359"/>
            </a:xfrm>
            <a:custGeom>
              <a:avLst>
                <a:gd name="f0" fmla="val 11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w="9360">
              <a:solidFill>
                <a:srgbClr val="339933"/>
              </a:solidFill>
              <a:prstDash val="solid"/>
              <a:miter/>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222" name="Group 221"/>
            <p:cNvGrpSpPr/>
            <p:nvPr/>
          </p:nvGrpSpPr>
          <p:grpSpPr>
            <a:xfrm>
              <a:off x="5681160" y="2932200"/>
              <a:ext cx="340200" cy="516240"/>
              <a:chOff x="5681160" y="2932200"/>
              <a:chExt cx="340200" cy="516240"/>
            </a:xfrm>
          </p:grpSpPr>
          <p:sp>
            <p:nvSpPr>
              <p:cNvPr id="223" name="Freeform 222"/>
              <p:cNvSpPr/>
              <p:nvPr/>
            </p:nvSpPr>
            <p:spPr>
              <a:xfrm>
                <a:off x="5730840" y="2932200"/>
                <a:ext cx="290520" cy="345960"/>
              </a:xfrm>
              <a:custGeom>
                <a:avLst>
                  <a:gd name="f0" fmla="val 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224" name="Group 223"/>
              <p:cNvGrpSpPr/>
              <p:nvPr/>
            </p:nvGrpSpPr>
            <p:grpSpPr>
              <a:xfrm>
                <a:off x="5681160" y="2932200"/>
                <a:ext cx="333000" cy="516240"/>
                <a:chOff x="5681160" y="2932200"/>
                <a:chExt cx="333000" cy="516240"/>
              </a:xfrm>
            </p:grpSpPr>
            <p:sp>
              <p:nvSpPr>
                <p:cNvPr id="225" name="Freeform 224"/>
                <p:cNvSpPr/>
                <p:nvPr/>
              </p:nvSpPr>
              <p:spPr>
                <a:xfrm>
                  <a:off x="5730840" y="2932200"/>
                  <a:ext cx="277920" cy="333360"/>
                </a:xfrm>
                <a:custGeom>
                  <a:avLst>
                    <a:gd name="f0" fmla="val 124"/>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226" name="Group 225"/>
                <p:cNvGrpSpPr/>
                <p:nvPr/>
              </p:nvGrpSpPr>
              <p:grpSpPr>
                <a:xfrm>
                  <a:off x="5681160" y="2932200"/>
                  <a:ext cx="333000" cy="516240"/>
                  <a:chOff x="5681160" y="2932200"/>
                  <a:chExt cx="333000" cy="516240"/>
                </a:xfrm>
              </p:grpSpPr>
              <p:sp>
                <p:nvSpPr>
                  <p:cNvPr id="227" name="Freeform 226"/>
                  <p:cNvSpPr/>
                  <p:nvPr/>
                </p:nvSpPr>
                <p:spPr>
                  <a:xfrm>
                    <a:off x="5730840" y="2932200"/>
                    <a:ext cx="266760" cy="322200"/>
                  </a:xfrm>
                  <a:custGeom>
                    <a:avLst>
                      <a:gd name="f0" fmla="val 12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228" name="Group 227"/>
                  <p:cNvGrpSpPr/>
                  <p:nvPr/>
                </p:nvGrpSpPr>
                <p:grpSpPr>
                  <a:xfrm>
                    <a:off x="5681160" y="2932200"/>
                    <a:ext cx="333000" cy="516240"/>
                    <a:chOff x="5681160" y="2932200"/>
                    <a:chExt cx="333000" cy="516240"/>
                  </a:xfrm>
                </p:grpSpPr>
                <p:sp>
                  <p:nvSpPr>
                    <p:cNvPr id="229" name="Freeform 228"/>
                    <p:cNvSpPr/>
                    <p:nvPr/>
                  </p:nvSpPr>
                  <p:spPr>
                    <a:xfrm>
                      <a:off x="5730840" y="2932200"/>
                      <a:ext cx="258840" cy="312480"/>
                    </a:xfrm>
                    <a:custGeom>
                      <a:avLst>
                        <a:gd name="f0" fmla="val 133"/>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230" name="Group 229"/>
                    <p:cNvGrpSpPr/>
                    <p:nvPr/>
                  </p:nvGrpSpPr>
                  <p:grpSpPr>
                    <a:xfrm>
                      <a:off x="5681160" y="2932200"/>
                      <a:ext cx="333000" cy="516240"/>
                      <a:chOff x="5681160" y="2932200"/>
                      <a:chExt cx="333000" cy="516240"/>
                    </a:xfrm>
                  </p:grpSpPr>
                  <p:sp>
                    <p:nvSpPr>
                      <p:cNvPr id="231" name="Freeform 230"/>
                      <p:cNvSpPr/>
                      <p:nvPr/>
                    </p:nvSpPr>
                    <p:spPr>
                      <a:xfrm>
                        <a:off x="5730840" y="2932200"/>
                        <a:ext cx="252360" cy="304560"/>
                      </a:xfrm>
                      <a:custGeom>
                        <a:avLst>
                          <a:gd name="f0" fmla="val 13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232" name="Group 231"/>
                      <p:cNvGrpSpPr/>
                      <p:nvPr/>
                    </p:nvGrpSpPr>
                    <p:grpSpPr>
                      <a:xfrm>
                        <a:off x="5681160" y="2932200"/>
                        <a:ext cx="333000" cy="516240"/>
                        <a:chOff x="5681160" y="2932200"/>
                        <a:chExt cx="333000" cy="516240"/>
                      </a:xfrm>
                    </p:grpSpPr>
                    <p:sp>
                      <p:nvSpPr>
                        <p:cNvPr id="233" name="Freeform 232"/>
                        <p:cNvSpPr/>
                        <p:nvPr/>
                      </p:nvSpPr>
                      <p:spPr>
                        <a:xfrm>
                          <a:off x="5730840" y="2932200"/>
                          <a:ext cx="246240" cy="298440"/>
                        </a:xfrm>
                        <a:custGeom>
                          <a:avLst>
                            <a:gd name="f0" fmla="val 14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234" name="Group 233"/>
                        <p:cNvGrpSpPr/>
                        <p:nvPr/>
                      </p:nvGrpSpPr>
                      <p:grpSpPr>
                        <a:xfrm>
                          <a:off x="5681160" y="2932200"/>
                          <a:ext cx="333000" cy="516240"/>
                          <a:chOff x="5681160" y="2932200"/>
                          <a:chExt cx="333000" cy="516240"/>
                        </a:xfrm>
                      </p:grpSpPr>
                      <p:sp>
                        <p:nvSpPr>
                          <p:cNvPr id="235" name="Freeform 234"/>
                          <p:cNvSpPr/>
                          <p:nvPr/>
                        </p:nvSpPr>
                        <p:spPr>
                          <a:xfrm>
                            <a:off x="5730840" y="2932200"/>
                            <a:ext cx="241200" cy="293760"/>
                          </a:xfrm>
                          <a:custGeom>
                            <a:avLst>
                              <a:gd name="f0" fmla="val 14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236" name="Group 235"/>
                          <p:cNvGrpSpPr/>
                          <p:nvPr/>
                        </p:nvGrpSpPr>
                        <p:grpSpPr>
                          <a:xfrm>
                            <a:off x="5681160" y="2932200"/>
                            <a:ext cx="333000" cy="516240"/>
                            <a:chOff x="5681160" y="2932200"/>
                            <a:chExt cx="333000" cy="516240"/>
                          </a:xfrm>
                        </p:grpSpPr>
                        <p:sp>
                          <p:nvSpPr>
                            <p:cNvPr id="237" name="Freeform 236"/>
                            <p:cNvSpPr/>
                            <p:nvPr/>
                          </p:nvSpPr>
                          <p:spPr>
                            <a:xfrm>
                              <a:off x="5730840" y="2932200"/>
                              <a:ext cx="238320" cy="291960"/>
                            </a:xfrm>
                            <a:custGeom>
                              <a:avLst>
                                <a:gd name="f0" fmla="val 144"/>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238" name="Group 237"/>
                            <p:cNvGrpSpPr/>
                            <p:nvPr/>
                          </p:nvGrpSpPr>
                          <p:grpSpPr>
                            <a:xfrm>
                              <a:off x="5681160" y="2932200"/>
                              <a:ext cx="333000" cy="516240"/>
                              <a:chOff x="5681160" y="2932200"/>
                              <a:chExt cx="333000" cy="516240"/>
                            </a:xfrm>
                          </p:grpSpPr>
                          <p:sp>
                            <p:nvSpPr>
                              <p:cNvPr id="239" name="Freeform 238"/>
                              <p:cNvSpPr/>
                              <p:nvPr/>
                            </p:nvSpPr>
                            <p:spPr>
                              <a:xfrm>
                                <a:off x="5730840" y="2932200"/>
                                <a:ext cx="236520" cy="288720"/>
                              </a:xfrm>
                              <a:custGeom>
                                <a:avLst>
                                  <a:gd name="f0" fmla="val 145"/>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240" name="Group 239"/>
                              <p:cNvGrpSpPr/>
                              <p:nvPr/>
                            </p:nvGrpSpPr>
                            <p:grpSpPr>
                              <a:xfrm>
                                <a:off x="5681160" y="2932200"/>
                                <a:ext cx="333000" cy="516240"/>
                                <a:chOff x="5681160" y="2932200"/>
                                <a:chExt cx="333000" cy="516240"/>
                              </a:xfrm>
                            </p:grpSpPr>
                            <p:sp>
                              <p:nvSpPr>
                                <p:cNvPr id="241" name="Freeform 240"/>
                                <p:cNvSpPr/>
                                <p:nvPr/>
                              </p:nvSpPr>
                              <p:spPr>
                                <a:xfrm>
                                  <a:off x="5730840" y="2932200"/>
                                  <a:ext cx="235080" cy="287280"/>
                                </a:xfrm>
                                <a:custGeom>
                                  <a:avLst>
                                    <a:gd name="f0" fmla="val 145"/>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sp>
                              <p:nvSpPr>
                                <p:cNvPr id="242" name="Freeform 241"/>
                                <p:cNvSpPr/>
                                <p:nvPr/>
                              </p:nvSpPr>
                              <p:spPr>
                                <a:xfrm>
                                  <a:off x="5681160" y="2932200"/>
                                  <a:ext cx="333000" cy="516240"/>
                                </a:xfrm>
                                <a:custGeom>
                                  <a:avLst>
                                    <a:gd name="f0" fmla="val 147"/>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t" anchorCtr="0" compatLnSpc="0">
                                  <a:spAutoFit/>
                                </a:bodyPr>
                                <a:lstStyle/>
                                <a:p>
                                  <a:pPr marL="0" marR="0" lvl="0" indent="0" algn="l" rtl="0" hangingPunct="1">
                                    <a:lnSpc>
                                      <a:spcPct val="93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r>
                                    <a:rPr lang="en-GB" sz="2400" b="0" i="0" u="none" strike="noStrike" baseline="0">
                                      <a:ln>
                                        <a:noFill/>
                                      </a:ln>
                                      <a:solidFill>
                                        <a:srgbClr val="339933"/>
                                      </a:solidFill>
                                      <a:latin typeface="Times New Roman" pitchFamily="18"/>
                                      <a:ea typeface="AR PL ShanHeiSun Uni" pitchFamily="2"/>
                                      <a:cs typeface="Tahoma" pitchFamily="2"/>
                                    </a:rPr>
                                    <a:t>  </a:t>
                                  </a:r>
                                </a:p>
                              </p:txBody>
                            </p:sp>
                          </p:grpSp>
                        </p:grpSp>
                      </p:grpSp>
                    </p:grpSp>
                  </p:grpSp>
                </p:grpSp>
              </p:grpSp>
            </p:grpSp>
          </p:grpSp>
        </p:grpSp>
      </p:grpSp>
      <p:grpSp>
        <p:nvGrpSpPr>
          <p:cNvPr id="243" name="Group 242"/>
          <p:cNvGrpSpPr/>
          <p:nvPr/>
        </p:nvGrpSpPr>
        <p:grpSpPr>
          <a:xfrm>
            <a:off x="5834160" y="3084480"/>
            <a:ext cx="353880" cy="516240"/>
            <a:chOff x="5834160" y="3084480"/>
            <a:chExt cx="353880" cy="516240"/>
          </a:xfrm>
        </p:grpSpPr>
        <p:sp>
          <p:nvSpPr>
            <p:cNvPr id="244" name="Freeform 243"/>
            <p:cNvSpPr/>
            <p:nvPr/>
          </p:nvSpPr>
          <p:spPr>
            <a:xfrm>
              <a:off x="5883120" y="3084480"/>
              <a:ext cx="304920" cy="360359"/>
            </a:xfrm>
            <a:custGeom>
              <a:avLst>
                <a:gd name="f0" fmla="val 11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w="9360">
              <a:solidFill>
                <a:srgbClr val="339933"/>
              </a:solidFill>
              <a:prstDash val="solid"/>
              <a:miter/>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245" name="Group 244"/>
            <p:cNvGrpSpPr/>
            <p:nvPr/>
          </p:nvGrpSpPr>
          <p:grpSpPr>
            <a:xfrm>
              <a:off x="5834160" y="3084480"/>
              <a:ext cx="342720" cy="516240"/>
              <a:chOff x="5834160" y="3084480"/>
              <a:chExt cx="342720" cy="516240"/>
            </a:xfrm>
          </p:grpSpPr>
          <p:sp>
            <p:nvSpPr>
              <p:cNvPr id="246" name="Freeform 245"/>
              <p:cNvSpPr/>
              <p:nvPr/>
            </p:nvSpPr>
            <p:spPr>
              <a:xfrm>
                <a:off x="5883120" y="3084480"/>
                <a:ext cx="293760" cy="345960"/>
              </a:xfrm>
              <a:custGeom>
                <a:avLst>
                  <a:gd name="f0" fmla="val 117"/>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247" name="Group 246"/>
              <p:cNvGrpSpPr/>
              <p:nvPr/>
            </p:nvGrpSpPr>
            <p:grpSpPr>
              <a:xfrm>
                <a:off x="5834160" y="3084480"/>
                <a:ext cx="333000" cy="516240"/>
                <a:chOff x="5834160" y="3084480"/>
                <a:chExt cx="333000" cy="516240"/>
              </a:xfrm>
            </p:grpSpPr>
            <p:sp>
              <p:nvSpPr>
                <p:cNvPr id="248" name="Freeform 247"/>
                <p:cNvSpPr/>
                <p:nvPr/>
              </p:nvSpPr>
              <p:spPr>
                <a:xfrm>
                  <a:off x="5883120" y="3084480"/>
                  <a:ext cx="279720" cy="336600"/>
                </a:xfrm>
                <a:custGeom>
                  <a:avLst>
                    <a:gd name="f0" fmla="val 12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249" name="Group 248"/>
                <p:cNvGrpSpPr/>
                <p:nvPr/>
              </p:nvGrpSpPr>
              <p:grpSpPr>
                <a:xfrm>
                  <a:off x="5834160" y="3084480"/>
                  <a:ext cx="333000" cy="516240"/>
                  <a:chOff x="5834160" y="3084480"/>
                  <a:chExt cx="333000" cy="516240"/>
                </a:xfrm>
              </p:grpSpPr>
              <p:sp>
                <p:nvSpPr>
                  <p:cNvPr id="250" name="Freeform 249"/>
                  <p:cNvSpPr/>
                  <p:nvPr/>
                </p:nvSpPr>
                <p:spPr>
                  <a:xfrm>
                    <a:off x="5883120" y="3084480"/>
                    <a:ext cx="268560" cy="326880"/>
                  </a:xfrm>
                  <a:custGeom>
                    <a:avLst>
                      <a:gd name="f0" fmla="val 12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251" name="Group 250"/>
                  <p:cNvGrpSpPr/>
                  <p:nvPr/>
                </p:nvGrpSpPr>
                <p:grpSpPr>
                  <a:xfrm>
                    <a:off x="5834160" y="3084480"/>
                    <a:ext cx="333000" cy="516240"/>
                    <a:chOff x="5834160" y="3084480"/>
                    <a:chExt cx="333000" cy="516240"/>
                  </a:xfrm>
                </p:grpSpPr>
                <p:sp>
                  <p:nvSpPr>
                    <p:cNvPr id="252" name="Freeform 251"/>
                    <p:cNvSpPr/>
                    <p:nvPr/>
                  </p:nvSpPr>
                  <p:spPr>
                    <a:xfrm>
                      <a:off x="5883120" y="3084480"/>
                      <a:ext cx="260640" cy="317520"/>
                    </a:xfrm>
                    <a:custGeom>
                      <a:avLst>
                        <a:gd name="f0" fmla="val 131"/>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253" name="Group 252"/>
                    <p:cNvGrpSpPr/>
                    <p:nvPr/>
                  </p:nvGrpSpPr>
                  <p:grpSpPr>
                    <a:xfrm>
                      <a:off x="5834160" y="3084480"/>
                      <a:ext cx="333000" cy="516240"/>
                      <a:chOff x="5834160" y="3084480"/>
                      <a:chExt cx="333000" cy="516240"/>
                    </a:xfrm>
                  </p:grpSpPr>
                  <p:sp>
                    <p:nvSpPr>
                      <p:cNvPr id="254" name="Freeform 253"/>
                      <p:cNvSpPr/>
                      <p:nvPr/>
                    </p:nvSpPr>
                    <p:spPr>
                      <a:xfrm>
                        <a:off x="5883120" y="3084480"/>
                        <a:ext cx="254160" cy="309600"/>
                      </a:xfrm>
                      <a:custGeom>
                        <a:avLst>
                          <a:gd name="f0" fmla="val 135"/>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255" name="Group 254"/>
                      <p:cNvGrpSpPr/>
                      <p:nvPr/>
                    </p:nvGrpSpPr>
                    <p:grpSpPr>
                      <a:xfrm>
                        <a:off x="5834160" y="3084480"/>
                        <a:ext cx="333000" cy="516240"/>
                        <a:chOff x="5834160" y="3084480"/>
                        <a:chExt cx="333000" cy="516240"/>
                      </a:xfrm>
                    </p:grpSpPr>
                    <p:sp>
                      <p:nvSpPr>
                        <p:cNvPr id="256" name="Freeform 255"/>
                        <p:cNvSpPr/>
                        <p:nvPr/>
                      </p:nvSpPr>
                      <p:spPr>
                        <a:xfrm>
                          <a:off x="5883120" y="3084480"/>
                          <a:ext cx="247680" cy="303120"/>
                        </a:xfrm>
                        <a:custGeom>
                          <a:avLst>
                            <a:gd name="f0" fmla="val 13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257" name="Group 256"/>
                        <p:cNvGrpSpPr/>
                        <p:nvPr/>
                      </p:nvGrpSpPr>
                      <p:grpSpPr>
                        <a:xfrm>
                          <a:off x="5834160" y="3084480"/>
                          <a:ext cx="333000" cy="516240"/>
                          <a:chOff x="5834160" y="3084480"/>
                          <a:chExt cx="333000" cy="516240"/>
                        </a:xfrm>
                      </p:grpSpPr>
                      <p:sp>
                        <p:nvSpPr>
                          <p:cNvPr id="258" name="Freeform 257"/>
                          <p:cNvSpPr/>
                          <p:nvPr/>
                        </p:nvSpPr>
                        <p:spPr>
                          <a:xfrm>
                            <a:off x="5883120" y="3084480"/>
                            <a:ext cx="241560" cy="297000"/>
                          </a:xfrm>
                          <a:custGeom>
                            <a:avLst>
                              <a:gd name="f0" fmla="val 14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259" name="Group 258"/>
                          <p:cNvGrpSpPr/>
                          <p:nvPr/>
                        </p:nvGrpSpPr>
                        <p:grpSpPr>
                          <a:xfrm>
                            <a:off x="5834160" y="3084480"/>
                            <a:ext cx="333000" cy="516240"/>
                            <a:chOff x="5834160" y="3084480"/>
                            <a:chExt cx="333000" cy="516240"/>
                          </a:xfrm>
                        </p:grpSpPr>
                        <p:sp>
                          <p:nvSpPr>
                            <p:cNvPr id="260" name="Freeform 259"/>
                            <p:cNvSpPr/>
                            <p:nvPr/>
                          </p:nvSpPr>
                          <p:spPr>
                            <a:xfrm>
                              <a:off x="5883120" y="3084480"/>
                              <a:ext cx="238320" cy="293760"/>
                            </a:xfrm>
                            <a:custGeom>
                              <a:avLst>
                                <a:gd name="f0" fmla="val 144"/>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261" name="Group 260"/>
                            <p:cNvGrpSpPr/>
                            <p:nvPr/>
                          </p:nvGrpSpPr>
                          <p:grpSpPr>
                            <a:xfrm>
                              <a:off x="5834160" y="3084480"/>
                              <a:ext cx="333000" cy="516240"/>
                              <a:chOff x="5834160" y="3084480"/>
                              <a:chExt cx="333000" cy="516240"/>
                            </a:xfrm>
                          </p:grpSpPr>
                          <p:sp>
                            <p:nvSpPr>
                              <p:cNvPr id="262" name="Freeform 261"/>
                              <p:cNvSpPr/>
                              <p:nvPr/>
                            </p:nvSpPr>
                            <p:spPr>
                              <a:xfrm>
                                <a:off x="5883120" y="3084480"/>
                                <a:ext cx="235080" cy="291960"/>
                              </a:xfrm>
                              <a:custGeom>
                                <a:avLst>
                                  <a:gd name="f0" fmla="val 145"/>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263" name="Group 262"/>
                              <p:cNvGrpSpPr/>
                              <p:nvPr/>
                            </p:nvGrpSpPr>
                            <p:grpSpPr>
                              <a:xfrm>
                                <a:off x="5834160" y="3084480"/>
                                <a:ext cx="333000" cy="516240"/>
                                <a:chOff x="5834160" y="3084480"/>
                                <a:chExt cx="333000" cy="516240"/>
                              </a:xfrm>
                            </p:grpSpPr>
                            <p:sp>
                              <p:nvSpPr>
                                <p:cNvPr id="264" name="Freeform 263"/>
                                <p:cNvSpPr/>
                                <p:nvPr/>
                              </p:nvSpPr>
                              <p:spPr>
                                <a:xfrm>
                                  <a:off x="5883120" y="3084480"/>
                                  <a:ext cx="235080" cy="290520"/>
                                </a:xfrm>
                                <a:custGeom>
                                  <a:avLst>
                                    <a:gd name="f0" fmla="val 145"/>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sp>
                              <p:nvSpPr>
                                <p:cNvPr id="265" name="Freeform 264"/>
                                <p:cNvSpPr/>
                                <p:nvPr/>
                              </p:nvSpPr>
                              <p:spPr>
                                <a:xfrm>
                                  <a:off x="5834160" y="3084480"/>
                                  <a:ext cx="333000" cy="516240"/>
                                </a:xfrm>
                                <a:custGeom>
                                  <a:avLst>
                                    <a:gd name="f0" fmla="val 145"/>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t" anchorCtr="0" compatLnSpc="0">
                                  <a:spAutoFit/>
                                </a:bodyPr>
                                <a:lstStyle/>
                                <a:p>
                                  <a:pPr marL="0" marR="0" lvl="0" indent="0" algn="l" rtl="0" hangingPunct="1">
                                    <a:lnSpc>
                                      <a:spcPct val="93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r>
                                    <a:rPr lang="en-GB" sz="2400" b="0" i="0" u="none" strike="noStrike" baseline="0">
                                      <a:ln>
                                        <a:noFill/>
                                      </a:ln>
                                      <a:solidFill>
                                        <a:srgbClr val="339933"/>
                                      </a:solidFill>
                                      <a:latin typeface="Times New Roman" pitchFamily="18"/>
                                      <a:ea typeface="AR PL ShanHeiSun Uni" pitchFamily="2"/>
                                      <a:cs typeface="Tahoma" pitchFamily="2"/>
                                    </a:rPr>
                                    <a:t>  </a:t>
                                  </a:r>
                                </a:p>
                              </p:txBody>
                            </p:sp>
                          </p:grpSp>
                        </p:grpSp>
                      </p:grpSp>
                    </p:grpSp>
                  </p:grpSp>
                </p:grpSp>
              </p:grpSp>
            </p:grpSp>
          </p:grpSp>
        </p:grpSp>
      </p:grpSp>
      <p:grpSp>
        <p:nvGrpSpPr>
          <p:cNvPr id="266" name="Group 265"/>
          <p:cNvGrpSpPr/>
          <p:nvPr/>
        </p:nvGrpSpPr>
        <p:grpSpPr>
          <a:xfrm>
            <a:off x="7315200" y="2438280"/>
            <a:ext cx="685799" cy="1290600"/>
            <a:chOff x="7315200" y="2438280"/>
            <a:chExt cx="685799" cy="1290600"/>
          </a:xfrm>
        </p:grpSpPr>
        <p:sp>
          <p:nvSpPr>
            <p:cNvPr id="267" name="Freeform 266"/>
            <p:cNvSpPr/>
            <p:nvPr/>
          </p:nvSpPr>
          <p:spPr>
            <a:xfrm>
              <a:off x="7315200" y="2438280"/>
              <a:ext cx="685799" cy="1121040"/>
            </a:xfrm>
            <a:custGeom>
              <a:avLst>
                <a:gd name="f0" fmla="val 5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w="9360">
              <a:solidFill>
                <a:srgbClr val="000000"/>
              </a:solidFill>
              <a:prstDash val="solid"/>
              <a:miter/>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sp>
          <p:nvSpPr>
            <p:cNvPr id="268" name="Freeform 267"/>
            <p:cNvSpPr/>
            <p:nvPr/>
          </p:nvSpPr>
          <p:spPr>
            <a:xfrm>
              <a:off x="7315200" y="2438280"/>
              <a:ext cx="685799" cy="129060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90000" tIns="46800" rIns="90000" bIns="46800" anchor="t" anchorCtr="0" compatLnSpc="0">
              <a:spAutoFit/>
            </a:bodyPr>
            <a:lstStyle/>
            <a:p>
              <a:pPr marL="0" marR="0" lvl="0" indent="0" algn="l" rtl="0" hangingPunct="1">
                <a:lnSpc>
                  <a:spcPct val="93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r>
                <a:rPr lang="en-GB" sz="2000" b="0" i="0" u="none" strike="noStrike" baseline="0">
                  <a:ln>
                    <a:noFill/>
                  </a:ln>
                  <a:solidFill>
                    <a:srgbClr val="000000"/>
                  </a:solidFill>
                  <a:latin typeface="Times New Roman" pitchFamily="18"/>
                  <a:ea typeface="AR PL ShanHeiSun Uni" pitchFamily="2"/>
                  <a:cs typeface="Tahoma" pitchFamily="2"/>
                </a:rPr>
                <a:t>  </a:t>
              </a:r>
            </a:p>
            <a:p>
              <a:pPr marL="0" marR="0" lvl="0" indent="0" algn="l" rtl="0" hangingPunct="1">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r>
                <a:rPr lang="en-GB" sz="2400" b="0" i="0" u="none" strike="noStrike" baseline="0">
                  <a:ln>
                    <a:noFill/>
                  </a:ln>
                  <a:solidFill>
                    <a:srgbClr val="000000"/>
                  </a:solidFill>
                  <a:latin typeface="Times New Roman" pitchFamily="18"/>
                  <a:ea typeface="AR PL ShanHeiSun Uni" pitchFamily="2"/>
                  <a:cs typeface="Tahoma" pitchFamily="2"/>
                </a:rPr>
                <a:t> </a:t>
              </a:r>
            </a:p>
            <a:p>
              <a:pPr marL="0" marR="0" lvl="0" indent="0" algn="l" rtl="0" hangingPunct="1">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r>
                <a:rPr lang="en-GB" sz="2400" b="0" i="0" u="none" strike="noStrike" baseline="0">
                  <a:ln>
                    <a:noFill/>
                  </a:ln>
                  <a:solidFill>
                    <a:srgbClr val="000000"/>
                  </a:solidFill>
                  <a:latin typeface="Times New Roman" pitchFamily="18"/>
                  <a:ea typeface="AR PL ShanHeiSun Uni" pitchFamily="2"/>
                  <a:cs typeface="Tahoma" pitchFamily="2"/>
                </a:rPr>
                <a:t> </a:t>
              </a:r>
            </a:p>
          </p:txBody>
        </p:sp>
      </p:grpSp>
      <p:grpSp>
        <p:nvGrpSpPr>
          <p:cNvPr id="269" name="Group 268"/>
          <p:cNvGrpSpPr/>
          <p:nvPr/>
        </p:nvGrpSpPr>
        <p:grpSpPr>
          <a:xfrm>
            <a:off x="7281360" y="2855880"/>
            <a:ext cx="354600" cy="516240"/>
            <a:chOff x="7281360" y="2855880"/>
            <a:chExt cx="354600" cy="516240"/>
          </a:xfrm>
        </p:grpSpPr>
        <p:sp>
          <p:nvSpPr>
            <p:cNvPr id="270" name="Freeform 269"/>
            <p:cNvSpPr/>
            <p:nvPr/>
          </p:nvSpPr>
          <p:spPr>
            <a:xfrm>
              <a:off x="7331040" y="2855880"/>
              <a:ext cx="304920" cy="360359"/>
            </a:xfrm>
            <a:custGeom>
              <a:avLst>
                <a:gd name="f0" fmla="val 11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w="9360">
              <a:solidFill>
                <a:srgbClr val="339933"/>
              </a:solidFill>
              <a:prstDash val="solid"/>
              <a:miter/>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271" name="Group 270"/>
            <p:cNvGrpSpPr/>
            <p:nvPr/>
          </p:nvGrpSpPr>
          <p:grpSpPr>
            <a:xfrm>
              <a:off x="7281360" y="2855880"/>
              <a:ext cx="340200" cy="516240"/>
              <a:chOff x="7281360" y="2855880"/>
              <a:chExt cx="340200" cy="516240"/>
            </a:xfrm>
          </p:grpSpPr>
          <p:sp>
            <p:nvSpPr>
              <p:cNvPr id="272" name="Freeform 271"/>
              <p:cNvSpPr/>
              <p:nvPr/>
            </p:nvSpPr>
            <p:spPr>
              <a:xfrm>
                <a:off x="7331040" y="2855880"/>
                <a:ext cx="290520" cy="345960"/>
              </a:xfrm>
              <a:custGeom>
                <a:avLst>
                  <a:gd name="f0" fmla="val 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273" name="Group 272"/>
              <p:cNvGrpSpPr/>
              <p:nvPr/>
            </p:nvGrpSpPr>
            <p:grpSpPr>
              <a:xfrm>
                <a:off x="7281360" y="2855880"/>
                <a:ext cx="333000" cy="516240"/>
                <a:chOff x="7281360" y="2855880"/>
                <a:chExt cx="333000" cy="516240"/>
              </a:xfrm>
            </p:grpSpPr>
            <p:sp>
              <p:nvSpPr>
                <p:cNvPr id="274" name="Freeform 273"/>
                <p:cNvSpPr/>
                <p:nvPr/>
              </p:nvSpPr>
              <p:spPr>
                <a:xfrm>
                  <a:off x="7331040" y="2855880"/>
                  <a:ext cx="277920" cy="336600"/>
                </a:xfrm>
                <a:custGeom>
                  <a:avLst>
                    <a:gd name="f0" fmla="val 124"/>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275" name="Group 274"/>
                <p:cNvGrpSpPr/>
                <p:nvPr/>
              </p:nvGrpSpPr>
              <p:grpSpPr>
                <a:xfrm>
                  <a:off x="7281360" y="2855880"/>
                  <a:ext cx="333000" cy="516240"/>
                  <a:chOff x="7281360" y="2855880"/>
                  <a:chExt cx="333000" cy="516240"/>
                </a:xfrm>
              </p:grpSpPr>
              <p:sp>
                <p:nvSpPr>
                  <p:cNvPr id="276" name="Freeform 275"/>
                  <p:cNvSpPr/>
                  <p:nvPr/>
                </p:nvSpPr>
                <p:spPr>
                  <a:xfrm>
                    <a:off x="7331040" y="2855880"/>
                    <a:ext cx="266760" cy="326880"/>
                  </a:xfrm>
                  <a:custGeom>
                    <a:avLst>
                      <a:gd name="f0" fmla="val 12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277" name="Group 276"/>
                  <p:cNvGrpSpPr/>
                  <p:nvPr/>
                </p:nvGrpSpPr>
                <p:grpSpPr>
                  <a:xfrm>
                    <a:off x="7281360" y="2855880"/>
                    <a:ext cx="333000" cy="516240"/>
                    <a:chOff x="7281360" y="2855880"/>
                    <a:chExt cx="333000" cy="516240"/>
                  </a:xfrm>
                </p:grpSpPr>
                <p:sp>
                  <p:nvSpPr>
                    <p:cNvPr id="278" name="Freeform 277"/>
                    <p:cNvSpPr/>
                    <p:nvPr/>
                  </p:nvSpPr>
                  <p:spPr>
                    <a:xfrm>
                      <a:off x="7331040" y="2855880"/>
                      <a:ext cx="258840" cy="317520"/>
                    </a:xfrm>
                    <a:custGeom>
                      <a:avLst>
                        <a:gd name="f0" fmla="val 133"/>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279" name="Group 278"/>
                    <p:cNvGrpSpPr/>
                    <p:nvPr/>
                  </p:nvGrpSpPr>
                  <p:grpSpPr>
                    <a:xfrm>
                      <a:off x="7281360" y="2855880"/>
                      <a:ext cx="333000" cy="516240"/>
                      <a:chOff x="7281360" y="2855880"/>
                      <a:chExt cx="333000" cy="516240"/>
                    </a:xfrm>
                  </p:grpSpPr>
                  <p:sp>
                    <p:nvSpPr>
                      <p:cNvPr id="280" name="Freeform 279"/>
                      <p:cNvSpPr/>
                      <p:nvPr/>
                    </p:nvSpPr>
                    <p:spPr>
                      <a:xfrm>
                        <a:off x="7331040" y="2855880"/>
                        <a:ext cx="252360" cy="309600"/>
                      </a:xfrm>
                      <a:custGeom>
                        <a:avLst>
                          <a:gd name="f0" fmla="val 13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281" name="Group 280"/>
                      <p:cNvGrpSpPr/>
                      <p:nvPr/>
                    </p:nvGrpSpPr>
                    <p:grpSpPr>
                      <a:xfrm>
                        <a:off x="7281360" y="2855880"/>
                        <a:ext cx="333000" cy="516240"/>
                        <a:chOff x="7281360" y="2855880"/>
                        <a:chExt cx="333000" cy="516240"/>
                      </a:xfrm>
                    </p:grpSpPr>
                    <p:sp>
                      <p:nvSpPr>
                        <p:cNvPr id="282" name="Freeform 281"/>
                        <p:cNvSpPr/>
                        <p:nvPr/>
                      </p:nvSpPr>
                      <p:spPr>
                        <a:xfrm>
                          <a:off x="7331040" y="2855880"/>
                          <a:ext cx="246240" cy="303120"/>
                        </a:xfrm>
                        <a:custGeom>
                          <a:avLst>
                            <a:gd name="f0" fmla="val 14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283" name="Group 282"/>
                        <p:cNvGrpSpPr/>
                        <p:nvPr/>
                      </p:nvGrpSpPr>
                      <p:grpSpPr>
                        <a:xfrm>
                          <a:off x="7281360" y="2855880"/>
                          <a:ext cx="333000" cy="516240"/>
                          <a:chOff x="7281360" y="2855880"/>
                          <a:chExt cx="333000" cy="516240"/>
                        </a:xfrm>
                      </p:grpSpPr>
                      <p:sp>
                        <p:nvSpPr>
                          <p:cNvPr id="284" name="Freeform 283"/>
                          <p:cNvSpPr/>
                          <p:nvPr/>
                        </p:nvSpPr>
                        <p:spPr>
                          <a:xfrm>
                            <a:off x="7331040" y="2855880"/>
                            <a:ext cx="241200" cy="297000"/>
                          </a:xfrm>
                          <a:custGeom>
                            <a:avLst>
                              <a:gd name="f0" fmla="val 14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285" name="Group 284"/>
                          <p:cNvGrpSpPr/>
                          <p:nvPr/>
                        </p:nvGrpSpPr>
                        <p:grpSpPr>
                          <a:xfrm>
                            <a:off x="7281360" y="2855880"/>
                            <a:ext cx="333000" cy="516240"/>
                            <a:chOff x="7281360" y="2855880"/>
                            <a:chExt cx="333000" cy="516240"/>
                          </a:xfrm>
                        </p:grpSpPr>
                        <p:sp>
                          <p:nvSpPr>
                            <p:cNvPr id="286" name="Freeform 285"/>
                            <p:cNvSpPr/>
                            <p:nvPr/>
                          </p:nvSpPr>
                          <p:spPr>
                            <a:xfrm>
                              <a:off x="7331040" y="2855880"/>
                              <a:ext cx="238320" cy="293760"/>
                            </a:xfrm>
                            <a:custGeom>
                              <a:avLst>
                                <a:gd name="f0" fmla="val 144"/>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287" name="Group 286"/>
                            <p:cNvGrpSpPr/>
                            <p:nvPr/>
                          </p:nvGrpSpPr>
                          <p:grpSpPr>
                            <a:xfrm>
                              <a:off x="7281360" y="2855880"/>
                              <a:ext cx="333000" cy="516240"/>
                              <a:chOff x="7281360" y="2855880"/>
                              <a:chExt cx="333000" cy="516240"/>
                            </a:xfrm>
                          </p:grpSpPr>
                          <p:sp>
                            <p:nvSpPr>
                              <p:cNvPr id="288" name="Freeform 287"/>
                              <p:cNvSpPr/>
                              <p:nvPr/>
                            </p:nvSpPr>
                            <p:spPr>
                              <a:xfrm>
                                <a:off x="7331040" y="2855880"/>
                                <a:ext cx="236520" cy="291960"/>
                              </a:xfrm>
                              <a:custGeom>
                                <a:avLst>
                                  <a:gd name="f0" fmla="val 145"/>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289" name="Group 288"/>
                              <p:cNvGrpSpPr/>
                              <p:nvPr/>
                            </p:nvGrpSpPr>
                            <p:grpSpPr>
                              <a:xfrm>
                                <a:off x="7281360" y="2855880"/>
                                <a:ext cx="333000" cy="516240"/>
                                <a:chOff x="7281360" y="2855880"/>
                                <a:chExt cx="333000" cy="516240"/>
                              </a:xfrm>
                            </p:grpSpPr>
                            <p:sp>
                              <p:nvSpPr>
                                <p:cNvPr id="290" name="Freeform 289"/>
                                <p:cNvSpPr/>
                                <p:nvPr/>
                              </p:nvSpPr>
                              <p:spPr>
                                <a:xfrm>
                                  <a:off x="7331040" y="2855880"/>
                                  <a:ext cx="235080" cy="290520"/>
                                </a:xfrm>
                                <a:custGeom>
                                  <a:avLst>
                                    <a:gd name="f0" fmla="val 145"/>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sp>
                              <p:nvSpPr>
                                <p:cNvPr id="291" name="Freeform 290"/>
                                <p:cNvSpPr/>
                                <p:nvPr/>
                              </p:nvSpPr>
                              <p:spPr>
                                <a:xfrm>
                                  <a:off x="7281360" y="2855880"/>
                                  <a:ext cx="333000" cy="516240"/>
                                </a:xfrm>
                                <a:custGeom>
                                  <a:avLst>
                                    <a:gd name="f0" fmla="val 147"/>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t" anchorCtr="0" compatLnSpc="0">
                                  <a:spAutoFit/>
                                </a:bodyPr>
                                <a:lstStyle/>
                                <a:p>
                                  <a:pPr marL="0" marR="0" lvl="0" indent="0" algn="l" rtl="0" hangingPunct="1">
                                    <a:lnSpc>
                                      <a:spcPct val="93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r>
                                    <a:rPr lang="en-GB" sz="2400" b="0" i="0" u="none" strike="noStrike" baseline="0">
                                      <a:ln>
                                        <a:noFill/>
                                      </a:ln>
                                      <a:solidFill>
                                        <a:srgbClr val="339933"/>
                                      </a:solidFill>
                                      <a:latin typeface="Times New Roman" pitchFamily="18"/>
                                      <a:ea typeface="AR PL ShanHeiSun Uni" pitchFamily="2"/>
                                      <a:cs typeface="Tahoma" pitchFamily="2"/>
                                    </a:rPr>
                                    <a:t>  </a:t>
                                  </a:r>
                                </a:p>
                              </p:txBody>
                            </p:sp>
                          </p:grpSp>
                        </p:grpSp>
                      </p:grpSp>
                    </p:grpSp>
                  </p:grpSp>
                </p:grpSp>
              </p:grpSp>
            </p:grpSp>
          </p:grpSp>
        </p:grpSp>
      </p:grpSp>
      <p:grpSp>
        <p:nvGrpSpPr>
          <p:cNvPr id="292" name="Group 291"/>
          <p:cNvGrpSpPr/>
          <p:nvPr/>
        </p:nvGrpSpPr>
        <p:grpSpPr>
          <a:xfrm>
            <a:off x="7434360" y="3008160"/>
            <a:ext cx="353880" cy="516240"/>
            <a:chOff x="7434360" y="3008160"/>
            <a:chExt cx="353880" cy="516240"/>
          </a:xfrm>
        </p:grpSpPr>
        <p:sp>
          <p:nvSpPr>
            <p:cNvPr id="293" name="Freeform 292"/>
            <p:cNvSpPr/>
            <p:nvPr/>
          </p:nvSpPr>
          <p:spPr>
            <a:xfrm>
              <a:off x="7483320" y="3008160"/>
              <a:ext cx="304920" cy="360359"/>
            </a:xfrm>
            <a:custGeom>
              <a:avLst>
                <a:gd name="f0" fmla="val 11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w="9360">
              <a:solidFill>
                <a:srgbClr val="339933"/>
              </a:solidFill>
              <a:prstDash val="solid"/>
              <a:miter/>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294" name="Group 293"/>
            <p:cNvGrpSpPr/>
            <p:nvPr/>
          </p:nvGrpSpPr>
          <p:grpSpPr>
            <a:xfrm>
              <a:off x="7434360" y="3008160"/>
              <a:ext cx="342720" cy="516240"/>
              <a:chOff x="7434360" y="3008160"/>
              <a:chExt cx="342720" cy="516240"/>
            </a:xfrm>
          </p:grpSpPr>
          <p:sp>
            <p:nvSpPr>
              <p:cNvPr id="295" name="Freeform 294"/>
              <p:cNvSpPr/>
              <p:nvPr/>
            </p:nvSpPr>
            <p:spPr>
              <a:xfrm>
                <a:off x="7483320" y="3008160"/>
                <a:ext cx="293760" cy="347760"/>
              </a:xfrm>
              <a:custGeom>
                <a:avLst>
                  <a:gd name="f0" fmla="val 117"/>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296" name="Group 295"/>
              <p:cNvGrpSpPr/>
              <p:nvPr/>
            </p:nvGrpSpPr>
            <p:grpSpPr>
              <a:xfrm>
                <a:off x="7434360" y="3008160"/>
                <a:ext cx="333000" cy="516240"/>
                <a:chOff x="7434360" y="3008160"/>
                <a:chExt cx="333000" cy="516240"/>
              </a:xfrm>
            </p:grpSpPr>
            <p:sp>
              <p:nvSpPr>
                <p:cNvPr id="297" name="Freeform 296"/>
                <p:cNvSpPr/>
                <p:nvPr/>
              </p:nvSpPr>
              <p:spPr>
                <a:xfrm>
                  <a:off x="7483320" y="3008160"/>
                  <a:ext cx="279720" cy="335160"/>
                </a:xfrm>
                <a:custGeom>
                  <a:avLst>
                    <a:gd name="f0" fmla="val 12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298" name="Group 297"/>
                <p:cNvGrpSpPr/>
                <p:nvPr/>
              </p:nvGrpSpPr>
              <p:grpSpPr>
                <a:xfrm>
                  <a:off x="7434360" y="3008160"/>
                  <a:ext cx="333000" cy="516240"/>
                  <a:chOff x="7434360" y="3008160"/>
                  <a:chExt cx="333000" cy="516240"/>
                </a:xfrm>
              </p:grpSpPr>
              <p:sp>
                <p:nvSpPr>
                  <p:cNvPr id="299" name="Freeform 298"/>
                  <p:cNvSpPr/>
                  <p:nvPr/>
                </p:nvSpPr>
                <p:spPr>
                  <a:xfrm>
                    <a:off x="7483320" y="3008160"/>
                    <a:ext cx="268560" cy="325440"/>
                  </a:xfrm>
                  <a:custGeom>
                    <a:avLst>
                      <a:gd name="f0" fmla="val 12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300" name="Group 299"/>
                  <p:cNvGrpSpPr/>
                  <p:nvPr/>
                </p:nvGrpSpPr>
                <p:grpSpPr>
                  <a:xfrm>
                    <a:off x="7434360" y="3008160"/>
                    <a:ext cx="333000" cy="516240"/>
                    <a:chOff x="7434360" y="3008160"/>
                    <a:chExt cx="333000" cy="516240"/>
                  </a:xfrm>
                </p:grpSpPr>
                <p:sp>
                  <p:nvSpPr>
                    <p:cNvPr id="301" name="Freeform 300"/>
                    <p:cNvSpPr/>
                    <p:nvPr/>
                  </p:nvSpPr>
                  <p:spPr>
                    <a:xfrm>
                      <a:off x="7483320" y="3008160"/>
                      <a:ext cx="260640" cy="314640"/>
                    </a:xfrm>
                    <a:custGeom>
                      <a:avLst>
                        <a:gd name="f0" fmla="val 131"/>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302" name="Group 301"/>
                    <p:cNvGrpSpPr/>
                    <p:nvPr/>
                  </p:nvGrpSpPr>
                  <p:grpSpPr>
                    <a:xfrm>
                      <a:off x="7434360" y="3008160"/>
                      <a:ext cx="333000" cy="516240"/>
                      <a:chOff x="7434360" y="3008160"/>
                      <a:chExt cx="333000" cy="516240"/>
                    </a:xfrm>
                  </p:grpSpPr>
                  <p:sp>
                    <p:nvSpPr>
                      <p:cNvPr id="303" name="Freeform 302"/>
                      <p:cNvSpPr/>
                      <p:nvPr/>
                    </p:nvSpPr>
                    <p:spPr>
                      <a:xfrm>
                        <a:off x="7483320" y="3008160"/>
                        <a:ext cx="254160" cy="306720"/>
                      </a:xfrm>
                      <a:custGeom>
                        <a:avLst>
                          <a:gd name="f0" fmla="val 135"/>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304" name="Group 303"/>
                      <p:cNvGrpSpPr/>
                      <p:nvPr/>
                    </p:nvGrpSpPr>
                    <p:grpSpPr>
                      <a:xfrm>
                        <a:off x="7434360" y="3008160"/>
                        <a:ext cx="333000" cy="516240"/>
                        <a:chOff x="7434360" y="3008160"/>
                        <a:chExt cx="333000" cy="516240"/>
                      </a:xfrm>
                    </p:grpSpPr>
                    <p:sp>
                      <p:nvSpPr>
                        <p:cNvPr id="305" name="Freeform 304"/>
                        <p:cNvSpPr/>
                        <p:nvPr/>
                      </p:nvSpPr>
                      <p:spPr>
                        <a:xfrm>
                          <a:off x="7483320" y="3008160"/>
                          <a:ext cx="247680" cy="300240"/>
                        </a:xfrm>
                        <a:custGeom>
                          <a:avLst>
                            <a:gd name="f0" fmla="val 13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306" name="Group 305"/>
                        <p:cNvGrpSpPr/>
                        <p:nvPr/>
                      </p:nvGrpSpPr>
                      <p:grpSpPr>
                        <a:xfrm>
                          <a:off x="7434360" y="3008160"/>
                          <a:ext cx="333000" cy="516240"/>
                          <a:chOff x="7434360" y="3008160"/>
                          <a:chExt cx="333000" cy="516240"/>
                        </a:xfrm>
                      </p:grpSpPr>
                      <p:sp>
                        <p:nvSpPr>
                          <p:cNvPr id="307" name="Freeform 306"/>
                          <p:cNvSpPr/>
                          <p:nvPr/>
                        </p:nvSpPr>
                        <p:spPr>
                          <a:xfrm>
                            <a:off x="7483320" y="3008160"/>
                            <a:ext cx="241560" cy="295560"/>
                          </a:xfrm>
                          <a:custGeom>
                            <a:avLst>
                              <a:gd name="f0" fmla="val 14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308" name="Group 307"/>
                          <p:cNvGrpSpPr/>
                          <p:nvPr/>
                        </p:nvGrpSpPr>
                        <p:grpSpPr>
                          <a:xfrm>
                            <a:off x="7434360" y="3008160"/>
                            <a:ext cx="333000" cy="516240"/>
                            <a:chOff x="7434360" y="3008160"/>
                            <a:chExt cx="333000" cy="516240"/>
                          </a:xfrm>
                        </p:grpSpPr>
                        <p:sp>
                          <p:nvSpPr>
                            <p:cNvPr id="309" name="Freeform 308"/>
                            <p:cNvSpPr/>
                            <p:nvPr/>
                          </p:nvSpPr>
                          <p:spPr>
                            <a:xfrm>
                              <a:off x="7483320" y="3008160"/>
                              <a:ext cx="238320" cy="292320"/>
                            </a:xfrm>
                            <a:custGeom>
                              <a:avLst>
                                <a:gd name="f0" fmla="val 144"/>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310" name="Group 309"/>
                            <p:cNvGrpSpPr/>
                            <p:nvPr/>
                          </p:nvGrpSpPr>
                          <p:grpSpPr>
                            <a:xfrm>
                              <a:off x="7434360" y="3008160"/>
                              <a:ext cx="333000" cy="516240"/>
                              <a:chOff x="7434360" y="3008160"/>
                              <a:chExt cx="333000" cy="516240"/>
                            </a:xfrm>
                          </p:grpSpPr>
                          <p:sp>
                            <p:nvSpPr>
                              <p:cNvPr id="311" name="Freeform 310"/>
                              <p:cNvSpPr/>
                              <p:nvPr/>
                            </p:nvSpPr>
                            <p:spPr>
                              <a:xfrm>
                                <a:off x="7483320" y="3008160"/>
                                <a:ext cx="235080" cy="290520"/>
                              </a:xfrm>
                              <a:custGeom>
                                <a:avLst>
                                  <a:gd name="f0" fmla="val 145"/>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312" name="Group 311"/>
                              <p:cNvGrpSpPr/>
                              <p:nvPr/>
                            </p:nvGrpSpPr>
                            <p:grpSpPr>
                              <a:xfrm>
                                <a:off x="7434360" y="3008160"/>
                                <a:ext cx="333000" cy="516240"/>
                                <a:chOff x="7434360" y="3008160"/>
                                <a:chExt cx="333000" cy="516240"/>
                              </a:xfrm>
                            </p:grpSpPr>
                            <p:sp>
                              <p:nvSpPr>
                                <p:cNvPr id="313" name="Freeform 312"/>
                                <p:cNvSpPr/>
                                <p:nvPr/>
                              </p:nvSpPr>
                              <p:spPr>
                                <a:xfrm>
                                  <a:off x="7483320" y="3008160"/>
                                  <a:ext cx="235080" cy="289080"/>
                                </a:xfrm>
                                <a:custGeom>
                                  <a:avLst>
                                    <a:gd name="f0" fmla="val 145"/>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sp>
                              <p:nvSpPr>
                                <p:cNvPr id="314" name="Freeform 313"/>
                                <p:cNvSpPr/>
                                <p:nvPr/>
                              </p:nvSpPr>
                              <p:spPr>
                                <a:xfrm>
                                  <a:off x="7434360" y="3008160"/>
                                  <a:ext cx="333000" cy="516240"/>
                                </a:xfrm>
                                <a:custGeom>
                                  <a:avLst>
                                    <a:gd name="f0" fmla="val 145"/>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t" anchorCtr="0" compatLnSpc="0">
                                  <a:spAutoFit/>
                                </a:bodyPr>
                                <a:lstStyle/>
                                <a:p>
                                  <a:pPr marL="0" marR="0" lvl="0" indent="0" algn="l" rtl="0" hangingPunct="1">
                                    <a:lnSpc>
                                      <a:spcPct val="93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r>
                                    <a:rPr lang="en-GB" sz="2400" b="0" i="0" u="none" strike="noStrike" baseline="0">
                                      <a:ln>
                                        <a:noFill/>
                                      </a:ln>
                                      <a:solidFill>
                                        <a:srgbClr val="339933"/>
                                      </a:solidFill>
                                      <a:latin typeface="Times New Roman" pitchFamily="18"/>
                                      <a:ea typeface="AR PL ShanHeiSun Uni" pitchFamily="2"/>
                                      <a:cs typeface="Tahoma" pitchFamily="2"/>
                                    </a:rPr>
                                    <a:t>  </a:t>
                                  </a:r>
                                </a:p>
                              </p:txBody>
                            </p:sp>
                          </p:grpSp>
                        </p:grpSp>
                      </p:grpSp>
                    </p:grpSp>
                  </p:grpSp>
                </p:grpSp>
              </p:grpSp>
            </p:grpSp>
          </p:grpSp>
        </p:grpSp>
      </p:grpSp>
      <p:grpSp>
        <p:nvGrpSpPr>
          <p:cNvPr id="315" name="Group 314"/>
          <p:cNvGrpSpPr/>
          <p:nvPr/>
        </p:nvGrpSpPr>
        <p:grpSpPr>
          <a:xfrm>
            <a:off x="7585560" y="3160800"/>
            <a:ext cx="354960" cy="516240"/>
            <a:chOff x="7585560" y="3160800"/>
            <a:chExt cx="354960" cy="516240"/>
          </a:xfrm>
        </p:grpSpPr>
        <p:sp>
          <p:nvSpPr>
            <p:cNvPr id="316" name="Freeform 315"/>
            <p:cNvSpPr/>
            <p:nvPr/>
          </p:nvSpPr>
          <p:spPr>
            <a:xfrm>
              <a:off x="7635960" y="3160800"/>
              <a:ext cx="304560" cy="360359"/>
            </a:xfrm>
            <a:custGeom>
              <a:avLst>
                <a:gd name="f0" fmla="val 11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w="9360">
              <a:solidFill>
                <a:srgbClr val="339933"/>
              </a:solidFill>
              <a:prstDash val="solid"/>
              <a:miter/>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317" name="Group 316"/>
            <p:cNvGrpSpPr/>
            <p:nvPr/>
          </p:nvGrpSpPr>
          <p:grpSpPr>
            <a:xfrm>
              <a:off x="7585560" y="3160800"/>
              <a:ext cx="340920" cy="516240"/>
              <a:chOff x="7585560" y="3160800"/>
              <a:chExt cx="340920" cy="516240"/>
            </a:xfrm>
          </p:grpSpPr>
          <p:sp>
            <p:nvSpPr>
              <p:cNvPr id="318" name="Freeform 317"/>
              <p:cNvSpPr/>
              <p:nvPr/>
            </p:nvSpPr>
            <p:spPr>
              <a:xfrm>
                <a:off x="7635960" y="3160800"/>
                <a:ext cx="290520" cy="345960"/>
              </a:xfrm>
              <a:custGeom>
                <a:avLst>
                  <a:gd name="f0" fmla="val 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319" name="Group 318"/>
              <p:cNvGrpSpPr/>
              <p:nvPr/>
            </p:nvGrpSpPr>
            <p:grpSpPr>
              <a:xfrm>
                <a:off x="7585560" y="3160800"/>
                <a:ext cx="333000" cy="516240"/>
                <a:chOff x="7585560" y="3160800"/>
                <a:chExt cx="333000" cy="516240"/>
              </a:xfrm>
            </p:grpSpPr>
            <p:sp>
              <p:nvSpPr>
                <p:cNvPr id="320" name="Freeform 319"/>
                <p:cNvSpPr/>
                <p:nvPr/>
              </p:nvSpPr>
              <p:spPr>
                <a:xfrm>
                  <a:off x="7635960" y="3160800"/>
                  <a:ext cx="277560" cy="333360"/>
                </a:xfrm>
                <a:custGeom>
                  <a:avLst>
                    <a:gd name="f0" fmla="val 124"/>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321" name="Group 320"/>
                <p:cNvGrpSpPr/>
                <p:nvPr/>
              </p:nvGrpSpPr>
              <p:grpSpPr>
                <a:xfrm>
                  <a:off x="7585560" y="3160800"/>
                  <a:ext cx="333000" cy="516240"/>
                  <a:chOff x="7585560" y="3160800"/>
                  <a:chExt cx="333000" cy="516240"/>
                </a:xfrm>
              </p:grpSpPr>
              <p:sp>
                <p:nvSpPr>
                  <p:cNvPr id="322" name="Freeform 321"/>
                  <p:cNvSpPr/>
                  <p:nvPr/>
                </p:nvSpPr>
                <p:spPr>
                  <a:xfrm>
                    <a:off x="7635960" y="3160800"/>
                    <a:ext cx="268200" cy="322200"/>
                  </a:xfrm>
                  <a:custGeom>
                    <a:avLst>
                      <a:gd name="f0" fmla="val 12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323" name="Group 322"/>
                  <p:cNvGrpSpPr/>
                  <p:nvPr/>
                </p:nvGrpSpPr>
                <p:grpSpPr>
                  <a:xfrm>
                    <a:off x="7585560" y="3160800"/>
                    <a:ext cx="333000" cy="516240"/>
                    <a:chOff x="7585560" y="3160800"/>
                    <a:chExt cx="333000" cy="516240"/>
                  </a:xfrm>
                </p:grpSpPr>
                <p:sp>
                  <p:nvSpPr>
                    <p:cNvPr id="324" name="Freeform 323"/>
                    <p:cNvSpPr/>
                    <p:nvPr/>
                  </p:nvSpPr>
                  <p:spPr>
                    <a:xfrm>
                      <a:off x="7635960" y="3160800"/>
                      <a:ext cx="260280" cy="312480"/>
                    </a:xfrm>
                    <a:custGeom>
                      <a:avLst>
                        <a:gd name="f0" fmla="val 131"/>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325" name="Group 324"/>
                    <p:cNvGrpSpPr/>
                    <p:nvPr/>
                  </p:nvGrpSpPr>
                  <p:grpSpPr>
                    <a:xfrm>
                      <a:off x="7585560" y="3160800"/>
                      <a:ext cx="333000" cy="516240"/>
                      <a:chOff x="7585560" y="3160800"/>
                      <a:chExt cx="333000" cy="516240"/>
                    </a:xfrm>
                  </p:grpSpPr>
                  <p:sp>
                    <p:nvSpPr>
                      <p:cNvPr id="326" name="Freeform 325"/>
                      <p:cNvSpPr/>
                      <p:nvPr/>
                    </p:nvSpPr>
                    <p:spPr>
                      <a:xfrm>
                        <a:off x="7635960" y="3160800"/>
                        <a:ext cx="249120" cy="304560"/>
                      </a:xfrm>
                      <a:custGeom>
                        <a:avLst>
                          <a:gd name="f0" fmla="val 13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327" name="Group 326"/>
                      <p:cNvGrpSpPr/>
                      <p:nvPr/>
                    </p:nvGrpSpPr>
                    <p:grpSpPr>
                      <a:xfrm>
                        <a:off x="7585560" y="3160800"/>
                        <a:ext cx="333000" cy="516240"/>
                        <a:chOff x="7585560" y="3160800"/>
                        <a:chExt cx="333000" cy="516240"/>
                      </a:xfrm>
                    </p:grpSpPr>
                    <p:sp>
                      <p:nvSpPr>
                        <p:cNvPr id="328" name="Freeform 327"/>
                        <p:cNvSpPr/>
                        <p:nvPr/>
                      </p:nvSpPr>
                      <p:spPr>
                        <a:xfrm>
                          <a:off x="7635960" y="3160800"/>
                          <a:ext cx="242640" cy="298440"/>
                        </a:xfrm>
                        <a:custGeom>
                          <a:avLst>
                            <a:gd name="f0" fmla="val 14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329" name="Group 328"/>
                        <p:cNvGrpSpPr/>
                        <p:nvPr/>
                      </p:nvGrpSpPr>
                      <p:grpSpPr>
                        <a:xfrm>
                          <a:off x="7585560" y="3160800"/>
                          <a:ext cx="333000" cy="516240"/>
                          <a:chOff x="7585560" y="3160800"/>
                          <a:chExt cx="333000" cy="516240"/>
                        </a:xfrm>
                      </p:grpSpPr>
                      <p:sp>
                        <p:nvSpPr>
                          <p:cNvPr id="330" name="Freeform 329"/>
                          <p:cNvSpPr/>
                          <p:nvPr/>
                        </p:nvSpPr>
                        <p:spPr>
                          <a:xfrm>
                            <a:off x="7635960" y="3160800"/>
                            <a:ext cx="239760" cy="293760"/>
                          </a:xfrm>
                          <a:custGeom>
                            <a:avLst>
                              <a:gd name="f0" fmla="val 144"/>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331" name="Group 330"/>
                          <p:cNvGrpSpPr/>
                          <p:nvPr/>
                        </p:nvGrpSpPr>
                        <p:grpSpPr>
                          <a:xfrm>
                            <a:off x="7585560" y="3160800"/>
                            <a:ext cx="333000" cy="516240"/>
                            <a:chOff x="7585560" y="3160800"/>
                            <a:chExt cx="333000" cy="516240"/>
                          </a:xfrm>
                        </p:grpSpPr>
                        <p:sp>
                          <p:nvSpPr>
                            <p:cNvPr id="332" name="Freeform 331"/>
                            <p:cNvSpPr/>
                            <p:nvPr/>
                          </p:nvSpPr>
                          <p:spPr>
                            <a:xfrm>
                              <a:off x="7635960" y="3160800"/>
                              <a:ext cx="236520" cy="291960"/>
                            </a:xfrm>
                            <a:custGeom>
                              <a:avLst>
                                <a:gd name="f0" fmla="val 145"/>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333" name="Group 332"/>
                            <p:cNvGrpSpPr/>
                            <p:nvPr/>
                          </p:nvGrpSpPr>
                          <p:grpSpPr>
                            <a:xfrm>
                              <a:off x="7585560" y="3160800"/>
                              <a:ext cx="333000" cy="516240"/>
                              <a:chOff x="7585560" y="3160800"/>
                              <a:chExt cx="333000" cy="516240"/>
                            </a:xfrm>
                          </p:grpSpPr>
                          <p:sp>
                            <p:nvSpPr>
                              <p:cNvPr id="334" name="Freeform 333"/>
                              <p:cNvSpPr/>
                              <p:nvPr/>
                            </p:nvSpPr>
                            <p:spPr>
                              <a:xfrm>
                                <a:off x="7635960" y="3160800"/>
                                <a:ext cx="234720" cy="288720"/>
                              </a:xfrm>
                              <a:custGeom>
                                <a:avLst>
                                  <a:gd name="f0" fmla="val 145"/>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335" name="Group 334"/>
                              <p:cNvGrpSpPr/>
                              <p:nvPr/>
                            </p:nvGrpSpPr>
                            <p:grpSpPr>
                              <a:xfrm>
                                <a:off x="7585560" y="3160800"/>
                                <a:ext cx="333000" cy="516240"/>
                                <a:chOff x="7585560" y="3160800"/>
                                <a:chExt cx="333000" cy="516240"/>
                              </a:xfrm>
                            </p:grpSpPr>
                            <p:sp>
                              <p:nvSpPr>
                                <p:cNvPr id="336" name="Freeform 335"/>
                                <p:cNvSpPr/>
                                <p:nvPr/>
                              </p:nvSpPr>
                              <p:spPr>
                                <a:xfrm>
                                  <a:off x="7635960" y="3160800"/>
                                  <a:ext cx="233280" cy="287280"/>
                                </a:xfrm>
                                <a:custGeom>
                                  <a:avLst>
                                    <a:gd name="f0" fmla="val 147"/>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sp>
                              <p:nvSpPr>
                                <p:cNvPr id="337" name="Freeform 336"/>
                                <p:cNvSpPr/>
                                <p:nvPr/>
                              </p:nvSpPr>
                              <p:spPr>
                                <a:xfrm>
                                  <a:off x="7585560" y="3160800"/>
                                  <a:ext cx="333000" cy="516240"/>
                                </a:xfrm>
                                <a:custGeom>
                                  <a:avLst>
                                    <a:gd name="f0" fmla="val 147"/>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t" anchorCtr="0" compatLnSpc="0">
                                  <a:spAutoFit/>
                                </a:bodyPr>
                                <a:lstStyle/>
                                <a:p>
                                  <a:pPr marL="0" marR="0" lvl="0" indent="0" algn="l" rtl="0" hangingPunct="1">
                                    <a:lnSpc>
                                      <a:spcPct val="93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r>
                                    <a:rPr lang="en-GB" sz="2400" b="0" i="0" u="none" strike="noStrike" baseline="0">
                                      <a:ln>
                                        <a:noFill/>
                                      </a:ln>
                                      <a:solidFill>
                                        <a:srgbClr val="339933"/>
                                      </a:solidFill>
                                      <a:latin typeface="Times New Roman" pitchFamily="18"/>
                                      <a:ea typeface="AR PL ShanHeiSun Uni" pitchFamily="2"/>
                                      <a:cs typeface="Tahoma" pitchFamily="2"/>
                                    </a:rPr>
                                    <a:t>  </a:t>
                                  </a:r>
                                </a:p>
                              </p:txBody>
                            </p:sp>
                          </p:grpSp>
                        </p:grpSp>
                      </p:grpSp>
                    </p:grpSp>
                  </p:grpSp>
                </p:grpSp>
              </p:grpSp>
            </p:grpSp>
          </p:grpSp>
        </p:grpSp>
      </p:grpSp>
      <p:grpSp>
        <p:nvGrpSpPr>
          <p:cNvPr id="338" name="Group 337"/>
          <p:cNvGrpSpPr/>
          <p:nvPr/>
        </p:nvGrpSpPr>
        <p:grpSpPr>
          <a:xfrm>
            <a:off x="8093159" y="4303800"/>
            <a:ext cx="685799" cy="1290600"/>
            <a:chOff x="8093159" y="4303800"/>
            <a:chExt cx="685799" cy="1290600"/>
          </a:xfrm>
        </p:grpSpPr>
        <p:sp>
          <p:nvSpPr>
            <p:cNvPr id="339" name="Freeform 338"/>
            <p:cNvSpPr/>
            <p:nvPr/>
          </p:nvSpPr>
          <p:spPr>
            <a:xfrm>
              <a:off x="8093159" y="4303800"/>
              <a:ext cx="685799" cy="1120680"/>
            </a:xfrm>
            <a:custGeom>
              <a:avLst>
                <a:gd name="f0" fmla="val 5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w="9360">
              <a:solidFill>
                <a:srgbClr val="000000"/>
              </a:solidFill>
              <a:prstDash val="solid"/>
              <a:miter/>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sp>
          <p:nvSpPr>
            <p:cNvPr id="340" name="Freeform 339"/>
            <p:cNvSpPr/>
            <p:nvPr/>
          </p:nvSpPr>
          <p:spPr>
            <a:xfrm>
              <a:off x="8093159" y="4303800"/>
              <a:ext cx="685799" cy="129060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90000" tIns="46800" rIns="90000" bIns="46800" anchor="t" anchorCtr="0" compatLnSpc="0">
              <a:spAutoFit/>
            </a:bodyPr>
            <a:lstStyle/>
            <a:p>
              <a:pPr marL="0" marR="0" lvl="0" indent="0" algn="l" rtl="0" hangingPunct="1">
                <a:lnSpc>
                  <a:spcPct val="93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r>
                <a:rPr lang="en-GB" sz="2000" b="0" i="0" u="none" strike="noStrike" baseline="0">
                  <a:ln>
                    <a:noFill/>
                  </a:ln>
                  <a:solidFill>
                    <a:srgbClr val="000000"/>
                  </a:solidFill>
                  <a:latin typeface="Times New Roman" pitchFamily="18"/>
                  <a:ea typeface="AR PL ShanHeiSun Uni" pitchFamily="2"/>
                  <a:cs typeface="Tahoma" pitchFamily="2"/>
                </a:rPr>
                <a:t> </a:t>
              </a:r>
            </a:p>
            <a:p>
              <a:pPr marL="0" marR="0" lvl="0" indent="0" algn="l" rtl="0" hangingPunct="1">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r>
                <a:rPr lang="en-GB" sz="2400" b="0" i="0" u="none" strike="noStrike" baseline="0">
                  <a:ln>
                    <a:noFill/>
                  </a:ln>
                  <a:solidFill>
                    <a:srgbClr val="000000"/>
                  </a:solidFill>
                  <a:latin typeface="Times New Roman" pitchFamily="18"/>
                  <a:ea typeface="AR PL ShanHeiSun Uni" pitchFamily="2"/>
                  <a:cs typeface="Tahoma" pitchFamily="2"/>
                </a:rPr>
                <a:t> </a:t>
              </a:r>
            </a:p>
            <a:p>
              <a:pPr marL="0" marR="0" lvl="0" indent="0" algn="l" rtl="0" hangingPunct="1">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r>
                <a:rPr lang="en-GB" sz="2400" b="0" i="0" u="none" strike="noStrike" baseline="0">
                  <a:ln>
                    <a:noFill/>
                  </a:ln>
                  <a:solidFill>
                    <a:srgbClr val="000000"/>
                  </a:solidFill>
                  <a:latin typeface="Times New Roman" pitchFamily="18"/>
                  <a:ea typeface="AR PL ShanHeiSun Uni" pitchFamily="2"/>
                  <a:cs typeface="Tahoma" pitchFamily="2"/>
                </a:rPr>
                <a:t> </a:t>
              </a:r>
            </a:p>
          </p:txBody>
        </p:sp>
      </p:grpSp>
      <p:grpSp>
        <p:nvGrpSpPr>
          <p:cNvPr id="341" name="Group 340"/>
          <p:cNvGrpSpPr/>
          <p:nvPr/>
        </p:nvGrpSpPr>
        <p:grpSpPr>
          <a:xfrm>
            <a:off x="8059320" y="4721400"/>
            <a:ext cx="354599" cy="516240"/>
            <a:chOff x="8059320" y="4721400"/>
            <a:chExt cx="354599" cy="516240"/>
          </a:xfrm>
        </p:grpSpPr>
        <p:sp>
          <p:nvSpPr>
            <p:cNvPr id="342" name="Freeform 341"/>
            <p:cNvSpPr/>
            <p:nvPr/>
          </p:nvSpPr>
          <p:spPr>
            <a:xfrm>
              <a:off x="8108999" y="4721400"/>
              <a:ext cx="304920" cy="360359"/>
            </a:xfrm>
            <a:custGeom>
              <a:avLst>
                <a:gd name="f0" fmla="val 11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w="9360">
              <a:solidFill>
                <a:srgbClr val="339933"/>
              </a:solidFill>
              <a:prstDash val="solid"/>
              <a:miter/>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343" name="Group 342"/>
            <p:cNvGrpSpPr/>
            <p:nvPr/>
          </p:nvGrpSpPr>
          <p:grpSpPr>
            <a:xfrm>
              <a:off x="8059320" y="4721400"/>
              <a:ext cx="340199" cy="516240"/>
              <a:chOff x="8059320" y="4721400"/>
              <a:chExt cx="340199" cy="516240"/>
            </a:xfrm>
          </p:grpSpPr>
          <p:sp>
            <p:nvSpPr>
              <p:cNvPr id="344" name="Freeform 343"/>
              <p:cNvSpPr/>
              <p:nvPr/>
            </p:nvSpPr>
            <p:spPr>
              <a:xfrm>
                <a:off x="8108999" y="4721400"/>
                <a:ext cx="290520" cy="345960"/>
              </a:xfrm>
              <a:custGeom>
                <a:avLst>
                  <a:gd name="f0" fmla="val 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345" name="Group 344"/>
              <p:cNvGrpSpPr/>
              <p:nvPr/>
            </p:nvGrpSpPr>
            <p:grpSpPr>
              <a:xfrm>
                <a:off x="8059320" y="4721400"/>
                <a:ext cx="333000" cy="516240"/>
                <a:chOff x="8059320" y="4721400"/>
                <a:chExt cx="333000" cy="516240"/>
              </a:xfrm>
            </p:grpSpPr>
            <p:sp>
              <p:nvSpPr>
                <p:cNvPr id="346" name="Freeform 345"/>
                <p:cNvSpPr/>
                <p:nvPr/>
              </p:nvSpPr>
              <p:spPr>
                <a:xfrm>
                  <a:off x="8108999" y="4721400"/>
                  <a:ext cx="277920" cy="333360"/>
                </a:xfrm>
                <a:custGeom>
                  <a:avLst>
                    <a:gd name="f0" fmla="val 124"/>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347" name="Group 346"/>
                <p:cNvGrpSpPr/>
                <p:nvPr/>
              </p:nvGrpSpPr>
              <p:grpSpPr>
                <a:xfrm>
                  <a:off x="8059320" y="4721400"/>
                  <a:ext cx="333000" cy="516240"/>
                  <a:chOff x="8059320" y="4721400"/>
                  <a:chExt cx="333000" cy="516240"/>
                </a:xfrm>
              </p:grpSpPr>
              <p:sp>
                <p:nvSpPr>
                  <p:cNvPr id="348" name="Freeform 347"/>
                  <p:cNvSpPr/>
                  <p:nvPr/>
                </p:nvSpPr>
                <p:spPr>
                  <a:xfrm>
                    <a:off x="8108999" y="4721400"/>
                    <a:ext cx="268200" cy="322200"/>
                  </a:xfrm>
                  <a:custGeom>
                    <a:avLst>
                      <a:gd name="f0" fmla="val 12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349" name="Group 348"/>
                  <p:cNvGrpSpPr/>
                  <p:nvPr/>
                </p:nvGrpSpPr>
                <p:grpSpPr>
                  <a:xfrm>
                    <a:off x="8059320" y="4721400"/>
                    <a:ext cx="333000" cy="516240"/>
                    <a:chOff x="8059320" y="4721400"/>
                    <a:chExt cx="333000" cy="516240"/>
                  </a:xfrm>
                </p:grpSpPr>
                <p:sp>
                  <p:nvSpPr>
                    <p:cNvPr id="350" name="Freeform 349"/>
                    <p:cNvSpPr/>
                    <p:nvPr/>
                  </p:nvSpPr>
                  <p:spPr>
                    <a:xfrm>
                      <a:off x="8108999" y="4721400"/>
                      <a:ext cx="260280" cy="314280"/>
                    </a:xfrm>
                    <a:custGeom>
                      <a:avLst>
                        <a:gd name="f0" fmla="val 131"/>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351" name="Group 350"/>
                    <p:cNvGrpSpPr/>
                    <p:nvPr/>
                  </p:nvGrpSpPr>
                  <p:grpSpPr>
                    <a:xfrm>
                      <a:off x="8059320" y="4721400"/>
                      <a:ext cx="333000" cy="516240"/>
                      <a:chOff x="8059320" y="4721400"/>
                      <a:chExt cx="333000" cy="516240"/>
                    </a:xfrm>
                  </p:grpSpPr>
                  <p:sp>
                    <p:nvSpPr>
                      <p:cNvPr id="352" name="Freeform 351"/>
                      <p:cNvSpPr/>
                      <p:nvPr/>
                    </p:nvSpPr>
                    <p:spPr>
                      <a:xfrm>
                        <a:off x="8108999" y="4721400"/>
                        <a:ext cx="253800" cy="307800"/>
                      </a:xfrm>
                      <a:custGeom>
                        <a:avLst>
                          <a:gd name="f0" fmla="val 135"/>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353" name="Group 352"/>
                      <p:cNvGrpSpPr/>
                      <p:nvPr/>
                    </p:nvGrpSpPr>
                    <p:grpSpPr>
                      <a:xfrm>
                        <a:off x="8059320" y="4721400"/>
                        <a:ext cx="333000" cy="516240"/>
                        <a:chOff x="8059320" y="4721400"/>
                        <a:chExt cx="333000" cy="516240"/>
                      </a:xfrm>
                    </p:grpSpPr>
                    <p:sp>
                      <p:nvSpPr>
                        <p:cNvPr id="354" name="Freeform 353"/>
                        <p:cNvSpPr/>
                        <p:nvPr/>
                      </p:nvSpPr>
                      <p:spPr>
                        <a:xfrm>
                          <a:off x="8108999" y="4721400"/>
                          <a:ext cx="247680" cy="301320"/>
                        </a:xfrm>
                        <a:custGeom>
                          <a:avLst>
                            <a:gd name="f0" fmla="val 13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355" name="Group 354"/>
                        <p:cNvGrpSpPr/>
                        <p:nvPr/>
                      </p:nvGrpSpPr>
                      <p:grpSpPr>
                        <a:xfrm>
                          <a:off x="8059320" y="4721400"/>
                          <a:ext cx="333000" cy="516240"/>
                          <a:chOff x="8059320" y="4721400"/>
                          <a:chExt cx="333000" cy="516240"/>
                        </a:xfrm>
                      </p:grpSpPr>
                      <p:sp>
                        <p:nvSpPr>
                          <p:cNvPr id="356" name="Freeform 355"/>
                          <p:cNvSpPr/>
                          <p:nvPr/>
                        </p:nvSpPr>
                        <p:spPr>
                          <a:xfrm>
                            <a:off x="8108999" y="4721400"/>
                            <a:ext cx="243000" cy="295200"/>
                          </a:xfrm>
                          <a:custGeom>
                            <a:avLst>
                              <a:gd name="f0" fmla="val 14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357" name="Group 356"/>
                          <p:cNvGrpSpPr/>
                          <p:nvPr/>
                        </p:nvGrpSpPr>
                        <p:grpSpPr>
                          <a:xfrm>
                            <a:off x="8059320" y="4721400"/>
                            <a:ext cx="333000" cy="516240"/>
                            <a:chOff x="8059320" y="4721400"/>
                            <a:chExt cx="333000" cy="516240"/>
                          </a:xfrm>
                        </p:grpSpPr>
                        <p:sp>
                          <p:nvSpPr>
                            <p:cNvPr id="358" name="Freeform 357"/>
                            <p:cNvSpPr/>
                            <p:nvPr/>
                          </p:nvSpPr>
                          <p:spPr>
                            <a:xfrm>
                              <a:off x="8108999" y="4721400"/>
                              <a:ext cx="237960" cy="291960"/>
                            </a:xfrm>
                            <a:custGeom>
                              <a:avLst>
                                <a:gd name="f0" fmla="val 144"/>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359" name="Group 358"/>
                            <p:cNvGrpSpPr/>
                            <p:nvPr/>
                          </p:nvGrpSpPr>
                          <p:grpSpPr>
                            <a:xfrm>
                              <a:off x="8059320" y="4721400"/>
                              <a:ext cx="333000" cy="516240"/>
                              <a:chOff x="8059320" y="4721400"/>
                              <a:chExt cx="333000" cy="516240"/>
                            </a:xfrm>
                          </p:grpSpPr>
                          <p:sp>
                            <p:nvSpPr>
                              <p:cNvPr id="360" name="Freeform 359"/>
                              <p:cNvSpPr/>
                              <p:nvPr/>
                            </p:nvSpPr>
                            <p:spPr>
                              <a:xfrm>
                                <a:off x="8108999" y="4721400"/>
                                <a:ext cx="236520" cy="290160"/>
                              </a:xfrm>
                              <a:custGeom>
                                <a:avLst>
                                  <a:gd name="f0" fmla="val 145"/>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361" name="Group 360"/>
                              <p:cNvGrpSpPr/>
                              <p:nvPr/>
                            </p:nvGrpSpPr>
                            <p:grpSpPr>
                              <a:xfrm>
                                <a:off x="8059320" y="4721400"/>
                                <a:ext cx="333000" cy="516240"/>
                                <a:chOff x="8059320" y="4721400"/>
                                <a:chExt cx="333000" cy="516240"/>
                              </a:xfrm>
                            </p:grpSpPr>
                            <p:sp>
                              <p:nvSpPr>
                                <p:cNvPr id="362" name="Freeform 361"/>
                                <p:cNvSpPr/>
                                <p:nvPr/>
                              </p:nvSpPr>
                              <p:spPr>
                                <a:xfrm>
                                  <a:off x="8108999" y="4721400"/>
                                  <a:ext cx="235080" cy="288720"/>
                                </a:xfrm>
                                <a:custGeom>
                                  <a:avLst>
                                    <a:gd name="f0" fmla="val 145"/>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sp>
                              <p:nvSpPr>
                                <p:cNvPr id="363" name="Freeform 362"/>
                                <p:cNvSpPr/>
                                <p:nvPr/>
                              </p:nvSpPr>
                              <p:spPr>
                                <a:xfrm>
                                  <a:off x="8059320" y="4721400"/>
                                  <a:ext cx="333000" cy="516240"/>
                                </a:xfrm>
                                <a:custGeom>
                                  <a:avLst>
                                    <a:gd name="f0" fmla="val 147"/>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t" anchorCtr="0" compatLnSpc="0">
                                  <a:spAutoFit/>
                                </a:bodyPr>
                                <a:lstStyle/>
                                <a:p>
                                  <a:pPr marL="0" marR="0" lvl="0" indent="0" algn="l" rtl="0" hangingPunct="1">
                                    <a:lnSpc>
                                      <a:spcPct val="93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r>
                                    <a:rPr lang="en-GB" sz="2400" b="0" i="0" u="none" strike="noStrike" baseline="0">
                                      <a:ln>
                                        <a:noFill/>
                                      </a:ln>
                                      <a:solidFill>
                                        <a:srgbClr val="339933"/>
                                      </a:solidFill>
                                      <a:latin typeface="Times New Roman" pitchFamily="18"/>
                                      <a:ea typeface="AR PL ShanHeiSun Uni" pitchFamily="2"/>
                                      <a:cs typeface="Tahoma" pitchFamily="2"/>
                                    </a:rPr>
                                    <a:t>  </a:t>
                                  </a:r>
                                </a:p>
                              </p:txBody>
                            </p:sp>
                          </p:grpSp>
                        </p:grpSp>
                      </p:grpSp>
                    </p:grpSp>
                  </p:grpSp>
                </p:grpSp>
              </p:grpSp>
            </p:grpSp>
          </p:grpSp>
        </p:grpSp>
      </p:grpSp>
      <p:grpSp>
        <p:nvGrpSpPr>
          <p:cNvPr id="364" name="Group 363"/>
          <p:cNvGrpSpPr/>
          <p:nvPr/>
        </p:nvGrpSpPr>
        <p:grpSpPr>
          <a:xfrm>
            <a:off x="8212320" y="4873679"/>
            <a:ext cx="353879" cy="516240"/>
            <a:chOff x="8212320" y="4873679"/>
            <a:chExt cx="353879" cy="516240"/>
          </a:xfrm>
        </p:grpSpPr>
        <p:sp>
          <p:nvSpPr>
            <p:cNvPr id="365" name="Freeform 364"/>
            <p:cNvSpPr/>
            <p:nvPr/>
          </p:nvSpPr>
          <p:spPr>
            <a:xfrm>
              <a:off x="8261279" y="4873679"/>
              <a:ext cx="304920" cy="360359"/>
            </a:xfrm>
            <a:custGeom>
              <a:avLst>
                <a:gd name="f0" fmla="val 11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w="9360">
              <a:solidFill>
                <a:srgbClr val="339933"/>
              </a:solidFill>
              <a:prstDash val="solid"/>
              <a:miter/>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366" name="Group 365"/>
            <p:cNvGrpSpPr/>
            <p:nvPr/>
          </p:nvGrpSpPr>
          <p:grpSpPr>
            <a:xfrm>
              <a:off x="8212320" y="4873679"/>
              <a:ext cx="339479" cy="516240"/>
              <a:chOff x="8212320" y="4873679"/>
              <a:chExt cx="339479" cy="516240"/>
            </a:xfrm>
          </p:grpSpPr>
          <p:sp>
            <p:nvSpPr>
              <p:cNvPr id="367" name="Freeform 366"/>
              <p:cNvSpPr/>
              <p:nvPr/>
            </p:nvSpPr>
            <p:spPr>
              <a:xfrm>
                <a:off x="8261279" y="4873679"/>
                <a:ext cx="290520" cy="345960"/>
              </a:xfrm>
              <a:custGeom>
                <a:avLst>
                  <a:gd name="f0" fmla="val 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368" name="Group 367"/>
              <p:cNvGrpSpPr/>
              <p:nvPr/>
            </p:nvGrpSpPr>
            <p:grpSpPr>
              <a:xfrm>
                <a:off x="8212320" y="4873679"/>
                <a:ext cx="333000" cy="516240"/>
                <a:chOff x="8212320" y="4873679"/>
                <a:chExt cx="333000" cy="516240"/>
              </a:xfrm>
            </p:grpSpPr>
            <p:sp>
              <p:nvSpPr>
                <p:cNvPr id="369" name="Freeform 368"/>
                <p:cNvSpPr/>
                <p:nvPr/>
              </p:nvSpPr>
              <p:spPr>
                <a:xfrm>
                  <a:off x="8261279" y="4873679"/>
                  <a:ext cx="279360" cy="333360"/>
                </a:xfrm>
                <a:custGeom>
                  <a:avLst>
                    <a:gd name="f0" fmla="val 12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370" name="Group 369"/>
                <p:cNvGrpSpPr/>
                <p:nvPr/>
              </p:nvGrpSpPr>
              <p:grpSpPr>
                <a:xfrm>
                  <a:off x="8212320" y="4873679"/>
                  <a:ext cx="333000" cy="516240"/>
                  <a:chOff x="8212320" y="4873679"/>
                  <a:chExt cx="333000" cy="516240"/>
                </a:xfrm>
              </p:grpSpPr>
              <p:sp>
                <p:nvSpPr>
                  <p:cNvPr id="371" name="Freeform 370"/>
                  <p:cNvSpPr/>
                  <p:nvPr/>
                </p:nvSpPr>
                <p:spPr>
                  <a:xfrm>
                    <a:off x="8261279" y="4873679"/>
                    <a:ext cx="268200" cy="322200"/>
                  </a:xfrm>
                  <a:custGeom>
                    <a:avLst>
                      <a:gd name="f0" fmla="val 12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372" name="Group 371"/>
                  <p:cNvGrpSpPr/>
                  <p:nvPr/>
                </p:nvGrpSpPr>
                <p:grpSpPr>
                  <a:xfrm>
                    <a:off x="8212320" y="4873679"/>
                    <a:ext cx="333000" cy="516240"/>
                    <a:chOff x="8212320" y="4873679"/>
                    <a:chExt cx="333000" cy="516240"/>
                  </a:xfrm>
                </p:grpSpPr>
                <p:sp>
                  <p:nvSpPr>
                    <p:cNvPr id="373" name="Freeform 372"/>
                    <p:cNvSpPr/>
                    <p:nvPr/>
                  </p:nvSpPr>
                  <p:spPr>
                    <a:xfrm>
                      <a:off x="8261279" y="4873679"/>
                      <a:ext cx="260280" cy="314280"/>
                    </a:xfrm>
                    <a:custGeom>
                      <a:avLst>
                        <a:gd name="f0" fmla="val 131"/>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374" name="Group 373"/>
                    <p:cNvGrpSpPr/>
                    <p:nvPr/>
                  </p:nvGrpSpPr>
                  <p:grpSpPr>
                    <a:xfrm>
                      <a:off x="8212320" y="4873679"/>
                      <a:ext cx="333000" cy="516240"/>
                      <a:chOff x="8212320" y="4873679"/>
                      <a:chExt cx="333000" cy="516240"/>
                    </a:xfrm>
                  </p:grpSpPr>
                  <p:sp>
                    <p:nvSpPr>
                      <p:cNvPr id="375" name="Freeform 374"/>
                      <p:cNvSpPr/>
                      <p:nvPr/>
                    </p:nvSpPr>
                    <p:spPr>
                      <a:xfrm>
                        <a:off x="8261279" y="4873679"/>
                        <a:ext cx="254160" cy="306360"/>
                      </a:xfrm>
                      <a:custGeom>
                        <a:avLst>
                          <a:gd name="f0" fmla="val 135"/>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376" name="Group 375"/>
                      <p:cNvGrpSpPr/>
                      <p:nvPr/>
                    </p:nvGrpSpPr>
                    <p:grpSpPr>
                      <a:xfrm>
                        <a:off x="8212320" y="4873679"/>
                        <a:ext cx="333000" cy="516240"/>
                        <a:chOff x="8212320" y="4873679"/>
                        <a:chExt cx="333000" cy="516240"/>
                      </a:xfrm>
                    </p:grpSpPr>
                    <p:sp>
                      <p:nvSpPr>
                        <p:cNvPr id="377" name="Freeform 376"/>
                        <p:cNvSpPr/>
                        <p:nvPr/>
                      </p:nvSpPr>
                      <p:spPr>
                        <a:xfrm>
                          <a:off x="8261279" y="4873679"/>
                          <a:ext cx="247680" cy="299880"/>
                        </a:xfrm>
                        <a:custGeom>
                          <a:avLst>
                            <a:gd name="f0" fmla="val 13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378" name="Group 377"/>
                        <p:cNvGrpSpPr/>
                        <p:nvPr/>
                      </p:nvGrpSpPr>
                      <p:grpSpPr>
                        <a:xfrm>
                          <a:off x="8212320" y="4873679"/>
                          <a:ext cx="333000" cy="516240"/>
                          <a:chOff x="8212320" y="4873679"/>
                          <a:chExt cx="333000" cy="516240"/>
                        </a:xfrm>
                      </p:grpSpPr>
                      <p:sp>
                        <p:nvSpPr>
                          <p:cNvPr id="379" name="Freeform 378"/>
                          <p:cNvSpPr/>
                          <p:nvPr/>
                        </p:nvSpPr>
                        <p:spPr>
                          <a:xfrm>
                            <a:off x="8261279" y="4873679"/>
                            <a:ext cx="244440" cy="295200"/>
                          </a:xfrm>
                          <a:custGeom>
                            <a:avLst>
                              <a:gd name="f0" fmla="val 14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380" name="Group 379"/>
                          <p:cNvGrpSpPr/>
                          <p:nvPr/>
                        </p:nvGrpSpPr>
                        <p:grpSpPr>
                          <a:xfrm>
                            <a:off x="8212320" y="4873679"/>
                            <a:ext cx="333000" cy="516240"/>
                            <a:chOff x="8212320" y="4873679"/>
                            <a:chExt cx="333000" cy="516240"/>
                          </a:xfrm>
                        </p:grpSpPr>
                        <p:sp>
                          <p:nvSpPr>
                            <p:cNvPr id="381" name="Freeform 380"/>
                            <p:cNvSpPr/>
                            <p:nvPr/>
                          </p:nvSpPr>
                          <p:spPr>
                            <a:xfrm>
                              <a:off x="8261279" y="4873679"/>
                              <a:ext cx="239760" cy="293760"/>
                            </a:xfrm>
                            <a:custGeom>
                              <a:avLst>
                                <a:gd name="f0" fmla="val 144"/>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382" name="Group 381"/>
                            <p:cNvGrpSpPr/>
                            <p:nvPr/>
                          </p:nvGrpSpPr>
                          <p:grpSpPr>
                            <a:xfrm>
                              <a:off x="8212320" y="4873679"/>
                              <a:ext cx="333000" cy="516240"/>
                              <a:chOff x="8212320" y="4873679"/>
                              <a:chExt cx="333000" cy="516240"/>
                            </a:xfrm>
                          </p:grpSpPr>
                          <p:sp>
                            <p:nvSpPr>
                              <p:cNvPr id="383" name="Freeform 382"/>
                              <p:cNvSpPr/>
                              <p:nvPr/>
                            </p:nvSpPr>
                            <p:spPr>
                              <a:xfrm>
                                <a:off x="8261279" y="4873679"/>
                                <a:ext cx="236520" cy="290520"/>
                              </a:xfrm>
                              <a:custGeom>
                                <a:avLst>
                                  <a:gd name="f0" fmla="val 145"/>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384" name="Group 383"/>
                              <p:cNvGrpSpPr/>
                              <p:nvPr/>
                            </p:nvGrpSpPr>
                            <p:grpSpPr>
                              <a:xfrm>
                                <a:off x="8212320" y="4873679"/>
                                <a:ext cx="333000" cy="516240"/>
                                <a:chOff x="8212320" y="4873679"/>
                                <a:chExt cx="333000" cy="516240"/>
                              </a:xfrm>
                            </p:grpSpPr>
                            <p:sp>
                              <p:nvSpPr>
                                <p:cNvPr id="385" name="Freeform 384"/>
                                <p:cNvSpPr/>
                                <p:nvPr/>
                              </p:nvSpPr>
                              <p:spPr>
                                <a:xfrm>
                                  <a:off x="8261279" y="4873679"/>
                                  <a:ext cx="236520" cy="288720"/>
                                </a:xfrm>
                                <a:custGeom>
                                  <a:avLst>
                                    <a:gd name="f0" fmla="val 145"/>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sp>
                              <p:nvSpPr>
                                <p:cNvPr id="386" name="Freeform 385"/>
                                <p:cNvSpPr/>
                                <p:nvPr/>
                              </p:nvSpPr>
                              <p:spPr>
                                <a:xfrm>
                                  <a:off x="8212320" y="4873679"/>
                                  <a:ext cx="333000" cy="516240"/>
                                </a:xfrm>
                                <a:custGeom>
                                  <a:avLst>
                                    <a:gd name="f0" fmla="val 145"/>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t" anchorCtr="0" compatLnSpc="0">
                                  <a:spAutoFit/>
                                </a:bodyPr>
                                <a:lstStyle/>
                                <a:p>
                                  <a:pPr marL="0" marR="0" lvl="0" indent="0" algn="l" rtl="0" hangingPunct="1">
                                    <a:lnSpc>
                                      <a:spcPct val="93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r>
                                    <a:rPr lang="en-GB" sz="2400" b="0" i="0" u="none" strike="noStrike" baseline="0">
                                      <a:ln>
                                        <a:noFill/>
                                      </a:ln>
                                      <a:solidFill>
                                        <a:srgbClr val="339933"/>
                                      </a:solidFill>
                                      <a:latin typeface="Times New Roman" pitchFamily="18"/>
                                      <a:ea typeface="AR PL ShanHeiSun Uni" pitchFamily="2"/>
                                      <a:cs typeface="Tahoma" pitchFamily="2"/>
                                    </a:rPr>
                                    <a:t>  </a:t>
                                  </a:r>
                                </a:p>
                              </p:txBody>
                            </p:sp>
                          </p:grpSp>
                        </p:grpSp>
                      </p:grpSp>
                    </p:grpSp>
                  </p:grpSp>
                </p:grpSp>
              </p:grpSp>
            </p:grpSp>
          </p:grpSp>
        </p:grpSp>
      </p:grpSp>
      <p:grpSp>
        <p:nvGrpSpPr>
          <p:cNvPr id="387" name="Group 386"/>
          <p:cNvGrpSpPr/>
          <p:nvPr/>
        </p:nvGrpSpPr>
        <p:grpSpPr>
          <a:xfrm>
            <a:off x="8360999" y="5025960"/>
            <a:ext cx="357481" cy="516240"/>
            <a:chOff x="8360999" y="5025960"/>
            <a:chExt cx="357481" cy="516240"/>
          </a:xfrm>
        </p:grpSpPr>
        <p:sp>
          <p:nvSpPr>
            <p:cNvPr id="388" name="Freeform 387"/>
            <p:cNvSpPr/>
            <p:nvPr/>
          </p:nvSpPr>
          <p:spPr>
            <a:xfrm>
              <a:off x="8413920" y="5025960"/>
              <a:ext cx="304560" cy="360359"/>
            </a:xfrm>
            <a:custGeom>
              <a:avLst>
                <a:gd name="f0" fmla="val 11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w="9360">
              <a:solidFill>
                <a:srgbClr val="339933"/>
              </a:solidFill>
              <a:prstDash val="solid"/>
              <a:miter/>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389" name="Group 388"/>
            <p:cNvGrpSpPr/>
            <p:nvPr/>
          </p:nvGrpSpPr>
          <p:grpSpPr>
            <a:xfrm>
              <a:off x="8360999" y="5025960"/>
              <a:ext cx="343441" cy="516240"/>
              <a:chOff x="8360999" y="5025960"/>
              <a:chExt cx="343441" cy="516240"/>
            </a:xfrm>
          </p:grpSpPr>
          <p:sp>
            <p:nvSpPr>
              <p:cNvPr id="390" name="Freeform 389"/>
              <p:cNvSpPr/>
              <p:nvPr/>
            </p:nvSpPr>
            <p:spPr>
              <a:xfrm>
                <a:off x="8413920" y="5025960"/>
                <a:ext cx="290520" cy="346320"/>
              </a:xfrm>
              <a:custGeom>
                <a:avLst>
                  <a:gd name="f0" fmla="val 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391" name="Group 390"/>
              <p:cNvGrpSpPr/>
              <p:nvPr/>
            </p:nvGrpSpPr>
            <p:grpSpPr>
              <a:xfrm>
                <a:off x="8360999" y="5025960"/>
                <a:ext cx="333000" cy="516240"/>
                <a:chOff x="8360999" y="5025960"/>
                <a:chExt cx="333000" cy="516240"/>
              </a:xfrm>
            </p:grpSpPr>
            <p:sp>
              <p:nvSpPr>
                <p:cNvPr id="392" name="Freeform 391"/>
                <p:cNvSpPr/>
                <p:nvPr/>
              </p:nvSpPr>
              <p:spPr>
                <a:xfrm>
                  <a:off x="8413920" y="5025960"/>
                  <a:ext cx="277560" cy="336600"/>
                </a:xfrm>
                <a:custGeom>
                  <a:avLst>
                    <a:gd name="f0" fmla="val 124"/>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393" name="Group 392"/>
                <p:cNvGrpSpPr/>
                <p:nvPr/>
              </p:nvGrpSpPr>
              <p:grpSpPr>
                <a:xfrm>
                  <a:off x="8360999" y="5025960"/>
                  <a:ext cx="333000" cy="516240"/>
                  <a:chOff x="8360999" y="5025960"/>
                  <a:chExt cx="333000" cy="516240"/>
                </a:xfrm>
              </p:grpSpPr>
              <p:sp>
                <p:nvSpPr>
                  <p:cNvPr id="394" name="Freeform 393"/>
                  <p:cNvSpPr/>
                  <p:nvPr/>
                </p:nvSpPr>
                <p:spPr>
                  <a:xfrm>
                    <a:off x="8413920" y="5025960"/>
                    <a:ext cx="264960" cy="327240"/>
                  </a:xfrm>
                  <a:custGeom>
                    <a:avLst>
                      <a:gd name="f0" fmla="val 13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395" name="Group 394"/>
                  <p:cNvGrpSpPr/>
                  <p:nvPr/>
                </p:nvGrpSpPr>
                <p:grpSpPr>
                  <a:xfrm>
                    <a:off x="8360999" y="5025960"/>
                    <a:ext cx="333000" cy="516240"/>
                    <a:chOff x="8360999" y="5025960"/>
                    <a:chExt cx="333000" cy="516240"/>
                  </a:xfrm>
                </p:grpSpPr>
                <p:sp>
                  <p:nvSpPr>
                    <p:cNvPr id="396" name="Freeform 395"/>
                    <p:cNvSpPr/>
                    <p:nvPr/>
                  </p:nvSpPr>
                  <p:spPr>
                    <a:xfrm>
                      <a:off x="8413920" y="5025960"/>
                      <a:ext cx="255240" cy="317520"/>
                    </a:xfrm>
                    <a:custGeom>
                      <a:avLst>
                        <a:gd name="f0" fmla="val 135"/>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397" name="Group 396"/>
                    <p:cNvGrpSpPr/>
                    <p:nvPr/>
                  </p:nvGrpSpPr>
                  <p:grpSpPr>
                    <a:xfrm>
                      <a:off x="8360999" y="5025960"/>
                      <a:ext cx="333000" cy="516240"/>
                      <a:chOff x="8360999" y="5025960"/>
                      <a:chExt cx="333000" cy="516240"/>
                    </a:xfrm>
                  </p:grpSpPr>
                  <p:sp>
                    <p:nvSpPr>
                      <p:cNvPr id="398" name="Freeform 397"/>
                      <p:cNvSpPr/>
                      <p:nvPr/>
                    </p:nvSpPr>
                    <p:spPr>
                      <a:xfrm>
                        <a:off x="8413920" y="5025960"/>
                        <a:ext cx="247320" cy="309600"/>
                      </a:xfrm>
                      <a:custGeom>
                        <a:avLst>
                          <a:gd name="f0" fmla="val 13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399" name="Group 398"/>
                      <p:cNvGrpSpPr/>
                      <p:nvPr/>
                    </p:nvGrpSpPr>
                    <p:grpSpPr>
                      <a:xfrm>
                        <a:off x="8360999" y="5025960"/>
                        <a:ext cx="333000" cy="516240"/>
                        <a:chOff x="8360999" y="5025960"/>
                        <a:chExt cx="333000" cy="516240"/>
                      </a:xfrm>
                    </p:grpSpPr>
                    <p:sp>
                      <p:nvSpPr>
                        <p:cNvPr id="400" name="Freeform 399"/>
                        <p:cNvSpPr/>
                        <p:nvPr/>
                      </p:nvSpPr>
                      <p:spPr>
                        <a:xfrm>
                          <a:off x="8413920" y="5025960"/>
                          <a:ext cx="241200" cy="301680"/>
                        </a:xfrm>
                        <a:custGeom>
                          <a:avLst>
                            <a:gd name="f0" fmla="val 14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401" name="Group 400"/>
                        <p:cNvGrpSpPr/>
                        <p:nvPr/>
                      </p:nvGrpSpPr>
                      <p:grpSpPr>
                        <a:xfrm>
                          <a:off x="8360999" y="5025960"/>
                          <a:ext cx="333000" cy="516240"/>
                          <a:chOff x="8360999" y="5025960"/>
                          <a:chExt cx="333000" cy="516240"/>
                        </a:xfrm>
                      </p:grpSpPr>
                      <p:sp>
                        <p:nvSpPr>
                          <p:cNvPr id="402" name="Freeform 401"/>
                          <p:cNvSpPr/>
                          <p:nvPr/>
                        </p:nvSpPr>
                        <p:spPr>
                          <a:xfrm>
                            <a:off x="8413920" y="5025960"/>
                            <a:ext cx="236520" cy="297000"/>
                          </a:xfrm>
                          <a:custGeom>
                            <a:avLst>
                              <a:gd name="f0" fmla="val 145"/>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403" name="Group 402"/>
                          <p:cNvGrpSpPr/>
                          <p:nvPr/>
                        </p:nvGrpSpPr>
                        <p:grpSpPr>
                          <a:xfrm>
                            <a:off x="8360999" y="5025960"/>
                            <a:ext cx="333000" cy="516240"/>
                            <a:chOff x="8360999" y="5025960"/>
                            <a:chExt cx="333000" cy="516240"/>
                          </a:xfrm>
                        </p:grpSpPr>
                        <p:sp>
                          <p:nvSpPr>
                            <p:cNvPr id="404" name="Freeform 403"/>
                            <p:cNvSpPr/>
                            <p:nvPr/>
                          </p:nvSpPr>
                          <p:spPr>
                            <a:xfrm>
                              <a:off x="8413920" y="5025960"/>
                              <a:ext cx="230040" cy="293760"/>
                            </a:xfrm>
                            <a:custGeom>
                              <a:avLst>
                                <a:gd name="f0" fmla="val 15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405" name="Group 404"/>
                            <p:cNvGrpSpPr/>
                            <p:nvPr/>
                          </p:nvGrpSpPr>
                          <p:grpSpPr>
                            <a:xfrm>
                              <a:off x="8360999" y="5025960"/>
                              <a:ext cx="333000" cy="516240"/>
                              <a:chOff x="8360999" y="5025960"/>
                              <a:chExt cx="333000" cy="516240"/>
                            </a:xfrm>
                          </p:grpSpPr>
                          <p:sp>
                            <p:nvSpPr>
                              <p:cNvPr id="406" name="Freeform 405"/>
                              <p:cNvSpPr/>
                              <p:nvPr/>
                            </p:nvSpPr>
                            <p:spPr>
                              <a:xfrm>
                                <a:off x="8413920" y="5025960"/>
                                <a:ext cx="228600" cy="290520"/>
                              </a:xfrm>
                              <a:custGeom>
                                <a:avLst>
                                  <a:gd name="f0" fmla="val 15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407" name="Group 406"/>
                              <p:cNvGrpSpPr/>
                              <p:nvPr/>
                            </p:nvGrpSpPr>
                            <p:grpSpPr>
                              <a:xfrm>
                                <a:off x="8360999" y="5025960"/>
                                <a:ext cx="333000" cy="516240"/>
                                <a:chOff x="8360999" y="5025960"/>
                                <a:chExt cx="333000" cy="516240"/>
                              </a:xfrm>
                            </p:grpSpPr>
                            <p:sp>
                              <p:nvSpPr>
                                <p:cNvPr id="408" name="Freeform 407"/>
                                <p:cNvSpPr/>
                                <p:nvPr/>
                              </p:nvSpPr>
                              <p:spPr>
                                <a:xfrm>
                                  <a:off x="8413920" y="5025960"/>
                                  <a:ext cx="226800" cy="289080"/>
                                </a:xfrm>
                                <a:custGeom>
                                  <a:avLst>
                                    <a:gd name="f0" fmla="val 15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sp>
                              <p:nvSpPr>
                                <p:cNvPr id="409" name="Freeform 408"/>
                                <p:cNvSpPr/>
                                <p:nvPr/>
                              </p:nvSpPr>
                              <p:spPr>
                                <a:xfrm>
                                  <a:off x="8360999" y="5025960"/>
                                  <a:ext cx="333000" cy="516240"/>
                                </a:xfrm>
                                <a:custGeom>
                                  <a:avLst>
                                    <a:gd name="f0" fmla="val 15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t" anchorCtr="0" compatLnSpc="0">
                                  <a:spAutoFit/>
                                </a:bodyPr>
                                <a:lstStyle/>
                                <a:p>
                                  <a:pPr marL="0" marR="0" lvl="0" indent="0" algn="l" rtl="0" hangingPunct="1">
                                    <a:lnSpc>
                                      <a:spcPct val="93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r>
                                    <a:rPr lang="en-GB" sz="2400" b="0" i="0" u="none" strike="noStrike" baseline="0">
                                      <a:ln>
                                        <a:noFill/>
                                      </a:ln>
                                      <a:solidFill>
                                        <a:srgbClr val="339933"/>
                                      </a:solidFill>
                                      <a:latin typeface="Times New Roman" pitchFamily="18"/>
                                      <a:ea typeface="AR PL ShanHeiSun Uni" pitchFamily="2"/>
                                      <a:cs typeface="Tahoma" pitchFamily="2"/>
                                    </a:rPr>
                                    <a:t>  </a:t>
                                  </a:r>
                                </a:p>
                              </p:txBody>
                            </p:sp>
                          </p:grpSp>
                        </p:grpSp>
                      </p:grpSp>
                    </p:grpSp>
                  </p:grpSp>
                </p:grpSp>
              </p:grpSp>
            </p:grpSp>
          </p:grpSp>
        </p:grpSp>
      </p:grpSp>
      <p:grpSp>
        <p:nvGrpSpPr>
          <p:cNvPr id="410" name="Group 409"/>
          <p:cNvGrpSpPr/>
          <p:nvPr/>
        </p:nvGrpSpPr>
        <p:grpSpPr>
          <a:xfrm>
            <a:off x="6324479" y="4343400"/>
            <a:ext cx="685799" cy="1290600"/>
            <a:chOff x="6324479" y="4343400"/>
            <a:chExt cx="685799" cy="1290600"/>
          </a:xfrm>
        </p:grpSpPr>
        <p:sp>
          <p:nvSpPr>
            <p:cNvPr id="411" name="Freeform 410"/>
            <p:cNvSpPr/>
            <p:nvPr/>
          </p:nvSpPr>
          <p:spPr>
            <a:xfrm>
              <a:off x="6324479" y="4343400"/>
              <a:ext cx="685799" cy="1120680"/>
            </a:xfrm>
            <a:custGeom>
              <a:avLst>
                <a:gd name="f0" fmla="val 5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w="9360">
              <a:solidFill>
                <a:srgbClr val="000000"/>
              </a:solidFill>
              <a:prstDash val="solid"/>
              <a:miter/>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sp>
          <p:nvSpPr>
            <p:cNvPr id="412" name="Freeform 411"/>
            <p:cNvSpPr/>
            <p:nvPr/>
          </p:nvSpPr>
          <p:spPr>
            <a:xfrm>
              <a:off x="6324479" y="4343400"/>
              <a:ext cx="685799" cy="129060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90000" tIns="46800" rIns="90000" bIns="46800" anchor="t" anchorCtr="0" compatLnSpc="0">
              <a:spAutoFit/>
            </a:bodyPr>
            <a:lstStyle/>
            <a:p>
              <a:pPr marL="0" marR="0" lvl="0" indent="0" algn="l" rtl="0" hangingPunct="1">
                <a:lnSpc>
                  <a:spcPct val="93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r>
                <a:rPr lang="en-GB" sz="2000" b="0" i="0" u="none" strike="noStrike" baseline="0" dirty="0">
                  <a:ln>
                    <a:noFill/>
                  </a:ln>
                  <a:solidFill>
                    <a:srgbClr val="000000"/>
                  </a:solidFill>
                  <a:latin typeface="Times New Roman" pitchFamily="18"/>
                  <a:ea typeface="AR PL ShanHeiSun Uni" pitchFamily="2"/>
                  <a:cs typeface="Tahoma" pitchFamily="2"/>
                </a:rPr>
                <a:t> </a:t>
              </a:r>
            </a:p>
            <a:p>
              <a:pPr marL="0" marR="0" lvl="0" indent="0" algn="l" rtl="0" hangingPunct="1">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r>
                <a:rPr lang="en-GB" sz="2400" b="0" i="0" u="none" strike="noStrike" baseline="0" dirty="0">
                  <a:ln>
                    <a:noFill/>
                  </a:ln>
                  <a:solidFill>
                    <a:srgbClr val="000000"/>
                  </a:solidFill>
                  <a:latin typeface="Times New Roman" pitchFamily="18"/>
                  <a:ea typeface="AR PL ShanHeiSun Uni" pitchFamily="2"/>
                  <a:cs typeface="Tahoma" pitchFamily="2"/>
                </a:rPr>
                <a:t> </a:t>
              </a:r>
            </a:p>
            <a:p>
              <a:pPr marL="0" marR="0" lvl="0" indent="0" algn="l" rtl="0" hangingPunct="1">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r>
                <a:rPr lang="en-GB" sz="2400" b="0" i="0" u="none" strike="noStrike" baseline="0" dirty="0">
                  <a:ln>
                    <a:noFill/>
                  </a:ln>
                  <a:solidFill>
                    <a:srgbClr val="000000"/>
                  </a:solidFill>
                  <a:latin typeface="Times New Roman" pitchFamily="18"/>
                  <a:ea typeface="AR PL ShanHeiSun Uni" pitchFamily="2"/>
                  <a:cs typeface="Tahoma" pitchFamily="2"/>
                </a:rPr>
                <a:t> </a:t>
              </a:r>
            </a:p>
          </p:txBody>
        </p:sp>
      </p:grpSp>
      <p:grpSp>
        <p:nvGrpSpPr>
          <p:cNvPr id="413" name="Group 412"/>
          <p:cNvGrpSpPr/>
          <p:nvPr/>
        </p:nvGrpSpPr>
        <p:grpSpPr>
          <a:xfrm>
            <a:off x="6291360" y="4761000"/>
            <a:ext cx="353880" cy="516240"/>
            <a:chOff x="6291360" y="4761000"/>
            <a:chExt cx="353880" cy="516240"/>
          </a:xfrm>
        </p:grpSpPr>
        <p:sp>
          <p:nvSpPr>
            <p:cNvPr id="414" name="Freeform 413"/>
            <p:cNvSpPr/>
            <p:nvPr/>
          </p:nvSpPr>
          <p:spPr>
            <a:xfrm>
              <a:off x="6340320" y="4761000"/>
              <a:ext cx="304920" cy="360359"/>
            </a:xfrm>
            <a:custGeom>
              <a:avLst>
                <a:gd name="f0" fmla="val 11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w="9360">
              <a:solidFill>
                <a:srgbClr val="339933"/>
              </a:solidFill>
              <a:prstDash val="solid"/>
              <a:miter/>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415" name="Group 414"/>
            <p:cNvGrpSpPr/>
            <p:nvPr/>
          </p:nvGrpSpPr>
          <p:grpSpPr>
            <a:xfrm>
              <a:off x="6291360" y="4761000"/>
              <a:ext cx="342720" cy="516240"/>
              <a:chOff x="6291360" y="4761000"/>
              <a:chExt cx="342720" cy="516240"/>
            </a:xfrm>
          </p:grpSpPr>
          <p:sp>
            <p:nvSpPr>
              <p:cNvPr id="416" name="Freeform 415"/>
              <p:cNvSpPr/>
              <p:nvPr/>
            </p:nvSpPr>
            <p:spPr>
              <a:xfrm>
                <a:off x="6340320" y="4761000"/>
                <a:ext cx="293760" cy="345960"/>
              </a:xfrm>
              <a:custGeom>
                <a:avLst>
                  <a:gd name="f0" fmla="val 117"/>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417" name="Group 416"/>
              <p:cNvGrpSpPr/>
              <p:nvPr/>
            </p:nvGrpSpPr>
            <p:grpSpPr>
              <a:xfrm>
                <a:off x="6291360" y="4761000"/>
                <a:ext cx="333000" cy="516240"/>
                <a:chOff x="6291360" y="4761000"/>
                <a:chExt cx="333000" cy="516240"/>
              </a:xfrm>
            </p:grpSpPr>
            <p:sp>
              <p:nvSpPr>
                <p:cNvPr id="418" name="Freeform 417"/>
                <p:cNvSpPr/>
                <p:nvPr/>
              </p:nvSpPr>
              <p:spPr>
                <a:xfrm>
                  <a:off x="6340320" y="4761000"/>
                  <a:ext cx="279720" cy="333360"/>
                </a:xfrm>
                <a:custGeom>
                  <a:avLst>
                    <a:gd name="f0" fmla="val 12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419" name="Group 418"/>
                <p:cNvGrpSpPr/>
                <p:nvPr/>
              </p:nvGrpSpPr>
              <p:grpSpPr>
                <a:xfrm>
                  <a:off x="6291360" y="4761000"/>
                  <a:ext cx="333000" cy="516240"/>
                  <a:chOff x="6291360" y="4761000"/>
                  <a:chExt cx="333000" cy="516240"/>
                </a:xfrm>
              </p:grpSpPr>
              <p:sp>
                <p:nvSpPr>
                  <p:cNvPr id="420" name="Freeform 419"/>
                  <p:cNvSpPr/>
                  <p:nvPr/>
                </p:nvSpPr>
                <p:spPr>
                  <a:xfrm>
                    <a:off x="6340320" y="4761000"/>
                    <a:ext cx="268560" cy="322200"/>
                  </a:xfrm>
                  <a:custGeom>
                    <a:avLst>
                      <a:gd name="f0" fmla="val 12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421" name="Group 420"/>
                  <p:cNvGrpSpPr/>
                  <p:nvPr/>
                </p:nvGrpSpPr>
                <p:grpSpPr>
                  <a:xfrm>
                    <a:off x="6291360" y="4761000"/>
                    <a:ext cx="333000" cy="516240"/>
                    <a:chOff x="6291360" y="4761000"/>
                    <a:chExt cx="333000" cy="516240"/>
                  </a:xfrm>
                </p:grpSpPr>
                <p:sp>
                  <p:nvSpPr>
                    <p:cNvPr id="422" name="Freeform 421"/>
                    <p:cNvSpPr/>
                    <p:nvPr/>
                  </p:nvSpPr>
                  <p:spPr>
                    <a:xfrm>
                      <a:off x="6340320" y="4761000"/>
                      <a:ext cx="260640" cy="312480"/>
                    </a:xfrm>
                    <a:custGeom>
                      <a:avLst>
                        <a:gd name="f0" fmla="val 131"/>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423" name="Group 422"/>
                    <p:cNvGrpSpPr/>
                    <p:nvPr/>
                  </p:nvGrpSpPr>
                  <p:grpSpPr>
                    <a:xfrm>
                      <a:off x="6291360" y="4761000"/>
                      <a:ext cx="333000" cy="516240"/>
                      <a:chOff x="6291360" y="4761000"/>
                      <a:chExt cx="333000" cy="516240"/>
                    </a:xfrm>
                  </p:grpSpPr>
                  <p:sp>
                    <p:nvSpPr>
                      <p:cNvPr id="424" name="Freeform 423"/>
                      <p:cNvSpPr/>
                      <p:nvPr/>
                    </p:nvSpPr>
                    <p:spPr>
                      <a:xfrm>
                        <a:off x="6340320" y="4761000"/>
                        <a:ext cx="254160" cy="304560"/>
                      </a:xfrm>
                      <a:custGeom>
                        <a:avLst>
                          <a:gd name="f0" fmla="val 135"/>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425" name="Group 424"/>
                      <p:cNvGrpSpPr/>
                      <p:nvPr/>
                    </p:nvGrpSpPr>
                    <p:grpSpPr>
                      <a:xfrm>
                        <a:off x="6291360" y="4761000"/>
                        <a:ext cx="333000" cy="516240"/>
                        <a:chOff x="6291360" y="4761000"/>
                        <a:chExt cx="333000" cy="516240"/>
                      </a:xfrm>
                    </p:grpSpPr>
                    <p:sp>
                      <p:nvSpPr>
                        <p:cNvPr id="426" name="Freeform 425"/>
                        <p:cNvSpPr/>
                        <p:nvPr/>
                      </p:nvSpPr>
                      <p:spPr>
                        <a:xfrm>
                          <a:off x="6340320" y="4761000"/>
                          <a:ext cx="247680" cy="298440"/>
                        </a:xfrm>
                        <a:custGeom>
                          <a:avLst>
                            <a:gd name="f0" fmla="val 13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427" name="Group 426"/>
                        <p:cNvGrpSpPr/>
                        <p:nvPr/>
                      </p:nvGrpSpPr>
                      <p:grpSpPr>
                        <a:xfrm>
                          <a:off x="6291360" y="4761000"/>
                          <a:ext cx="333000" cy="516240"/>
                          <a:chOff x="6291360" y="4761000"/>
                          <a:chExt cx="333000" cy="516240"/>
                        </a:xfrm>
                      </p:grpSpPr>
                      <p:sp>
                        <p:nvSpPr>
                          <p:cNvPr id="428" name="Freeform 427"/>
                          <p:cNvSpPr/>
                          <p:nvPr/>
                        </p:nvSpPr>
                        <p:spPr>
                          <a:xfrm>
                            <a:off x="6340320" y="4761000"/>
                            <a:ext cx="241560" cy="293760"/>
                          </a:xfrm>
                          <a:custGeom>
                            <a:avLst>
                              <a:gd name="f0" fmla="val 14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429" name="Group 428"/>
                          <p:cNvGrpSpPr/>
                          <p:nvPr/>
                        </p:nvGrpSpPr>
                        <p:grpSpPr>
                          <a:xfrm>
                            <a:off x="6291360" y="4761000"/>
                            <a:ext cx="333000" cy="516240"/>
                            <a:chOff x="6291360" y="4761000"/>
                            <a:chExt cx="333000" cy="516240"/>
                          </a:xfrm>
                        </p:grpSpPr>
                        <p:sp>
                          <p:nvSpPr>
                            <p:cNvPr id="430" name="Freeform 429"/>
                            <p:cNvSpPr/>
                            <p:nvPr/>
                          </p:nvSpPr>
                          <p:spPr>
                            <a:xfrm>
                              <a:off x="6340320" y="4761000"/>
                              <a:ext cx="238320" cy="291960"/>
                            </a:xfrm>
                            <a:custGeom>
                              <a:avLst>
                                <a:gd name="f0" fmla="val 144"/>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431" name="Group 430"/>
                            <p:cNvGrpSpPr/>
                            <p:nvPr/>
                          </p:nvGrpSpPr>
                          <p:grpSpPr>
                            <a:xfrm>
                              <a:off x="6291360" y="4761000"/>
                              <a:ext cx="333000" cy="516240"/>
                              <a:chOff x="6291360" y="4761000"/>
                              <a:chExt cx="333000" cy="516240"/>
                            </a:xfrm>
                          </p:grpSpPr>
                          <p:sp>
                            <p:nvSpPr>
                              <p:cNvPr id="432" name="Freeform 431"/>
                              <p:cNvSpPr/>
                              <p:nvPr/>
                            </p:nvSpPr>
                            <p:spPr>
                              <a:xfrm>
                                <a:off x="6340320" y="4761000"/>
                                <a:ext cx="235080" cy="288720"/>
                              </a:xfrm>
                              <a:custGeom>
                                <a:avLst>
                                  <a:gd name="f0" fmla="val 145"/>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433" name="Group 432"/>
                              <p:cNvGrpSpPr/>
                              <p:nvPr/>
                            </p:nvGrpSpPr>
                            <p:grpSpPr>
                              <a:xfrm>
                                <a:off x="6291360" y="4761000"/>
                                <a:ext cx="333000" cy="516240"/>
                                <a:chOff x="6291360" y="4761000"/>
                                <a:chExt cx="333000" cy="516240"/>
                              </a:xfrm>
                            </p:grpSpPr>
                            <p:sp>
                              <p:nvSpPr>
                                <p:cNvPr id="434" name="Freeform 433"/>
                                <p:cNvSpPr/>
                                <p:nvPr/>
                              </p:nvSpPr>
                              <p:spPr>
                                <a:xfrm>
                                  <a:off x="6340320" y="4761000"/>
                                  <a:ext cx="235080" cy="287280"/>
                                </a:xfrm>
                                <a:custGeom>
                                  <a:avLst>
                                    <a:gd name="f0" fmla="val 145"/>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sp>
                              <p:nvSpPr>
                                <p:cNvPr id="435" name="Freeform 434"/>
                                <p:cNvSpPr/>
                                <p:nvPr/>
                              </p:nvSpPr>
                              <p:spPr>
                                <a:xfrm>
                                  <a:off x="6291360" y="4761000"/>
                                  <a:ext cx="333000" cy="516240"/>
                                </a:xfrm>
                                <a:custGeom>
                                  <a:avLst>
                                    <a:gd name="f0" fmla="val 145"/>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t" anchorCtr="0" compatLnSpc="0">
                                  <a:spAutoFit/>
                                </a:bodyPr>
                                <a:lstStyle/>
                                <a:p>
                                  <a:pPr marL="0" marR="0" lvl="0" indent="0" algn="l" rtl="0" hangingPunct="1">
                                    <a:lnSpc>
                                      <a:spcPct val="93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r>
                                    <a:rPr lang="en-GB" sz="2400" b="0" i="0" u="none" strike="noStrike" baseline="0">
                                      <a:ln>
                                        <a:noFill/>
                                      </a:ln>
                                      <a:solidFill>
                                        <a:srgbClr val="339933"/>
                                      </a:solidFill>
                                      <a:latin typeface="Times New Roman" pitchFamily="18"/>
                                      <a:ea typeface="AR PL ShanHeiSun Uni" pitchFamily="2"/>
                                      <a:cs typeface="Tahoma" pitchFamily="2"/>
                                    </a:rPr>
                                    <a:t>  </a:t>
                                  </a:r>
                                </a:p>
                              </p:txBody>
                            </p:sp>
                          </p:grpSp>
                        </p:grpSp>
                      </p:grpSp>
                    </p:grpSp>
                  </p:grpSp>
                </p:grpSp>
              </p:grpSp>
            </p:grpSp>
          </p:grpSp>
        </p:grpSp>
      </p:grpSp>
      <p:grpSp>
        <p:nvGrpSpPr>
          <p:cNvPr id="436" name="Group 435"/>
          <p:cNvGrpSpPr/>
          <p:nvPr/>
        </p:nvGrpSpPr>
        <p:grpSpPr>
          <a:xfrm>
            <a:off x="6442560" y="4913279"/>
            <a:ext cx="354960" cy="516240"/>
            <a:chOff x="6442560" y="4913279"/>
            <a:chExt cx="354960" cy="516240"/>
          </a:xfrm>
        </p:grpSpPr>
        <p:sp>
          <p:nvSpPr>
            <p:cNvPr id="437" name="Freeform 436"/>
            <p:cNvSpPr/>
            <p:nvPr/>
          </p:nvSpPr>
          <p:spPr>
            <a:xfrm>
              <a:off x="6492960" y="4913279"/>
              <a:ext cx="304560" cy="360359"/>
            </a:xfrm>
            <a:custGeom>
              <a:avLst>
                <a:gd name="f0" fmla="val 11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w="9360">
              <a:solidFill>
                <a:srgbClr val="339933"/>
              </a:solidFill>
              <a:prstDash val="solid"/>
              <a:miter/>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438" name="Group 437"/>
            <p:cNvGrpSpPr/>
            <p:nvPr/>
          </p:nvGrpSpPr>
          <p:grpSpPr>
            <a:xfrm>
              <a:off x="6442560" y="4913279"/>
              <a:ext cx="340920" cy="516240"/>
              <a:chOff x="6442560" y="4913279"/>
              <a:chExt cx="340920" cy="516240"/>
            </a:xfrm>
          </p:grpSpPr>
          <p:sp>
            <p:nvSpPr>
              <p:cNvPr id="439" name="Freeform 438"/>
              <p:cNvSpPr/>
              <p:nvPr/>
            </p:nvSpPr>
            <p:spPr>
              <a:xfrm>
                <a:off x="6492960" y="4913279"/>
                <a:ext cx="290520" cy="345960"/>
              </a:xfrm>
              <a:custGeom>
                <a:avLst>
                  <a:gd name="f0" fmla="val 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440" name="Group 439"/>
              <p:cNvGrpSpPr/>
              <p:nvPr/>
            </p:nvGrpSpPr>
            <p:grpSpPr>
              <a:xfrm>
                <a:off x="6442560" y="4913279"/>
                <a:ext cx="333000" cy="516240"/>
                <a:chOff x="6442560" y="4913279"/>
                <a:chExt cx="333000" cy="516240"/>
              </a:xfrm>
            </p:grpSpPr>
            <p:sp>
              <p:nvSpPr>
                <p:cNvPr id="441" name="Freeform 440"/>
                <p:cNvSpPr/>
                <p:nvPr/>
              </p:nvSpPr>
              <p:spPr>
                <a:xfrm>
                  <a:off x="6492960" y="4913279"/>
                  <a:ext cx="277560" cy="336600"/>
                </a:xfrm>
                <a:custGeom>
                  <a:avLst>
                    <a:gd name="f0" fmla="val 124"/>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442" name="Group 441"/>
                <p:cNvGrpSpPr/>
                <p:nvPr/>
              </p:nvGrpSpPr>
              <p:grpSpPr>
                <a:xfrm>
                  <a:off x="6442560" y="4913279"/>
                  <a:ext cx="333000" cy="516240"/>
                  <a:chOff x="6442560" y="4913279"/>
                  <a:chExt cx="333000" cy="516240"/>
                </a:xfrm>
              </p:grpSpPr>
              <p:sp>
                <p:nvSpPr>
                  <p:cNvPr id="443" name="Freeform 442"/>
                  <p:cNvSpPr/>
                  <p:nvPr/>
                </p:nvSpPr>
                <p:spPr>
                  <a:xfrm>
                    <a:off x="6492960" y="4913279"/>
                    <a:ext cx="268200" cy="326880"/>
                  </a:xfrm>
                  <a:custGeom>
                    <a:avLst>
                      <a:gd name="f0" fmla="val 12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444" name="Group 443"/>
                  <p:cNvGrpSpPr/>
                  <p:nvPr/>
                </p:nvGrpSpPr>
                <p:grpSpPr>
                  <a:xfrm>
                    <a:off x="6442560" y="4913279"/>
                    <a:ext cx="333000" cy="516240"/>
                    <a:chOff x="6442560" y="4913279"/>
                    <a:chExt cx="333000" cy="516240"/>
                  </a:xfrm>
                </p:grpSpPr>
                <p:sp>
                  <p:nvSpPr>
                    <p:cNvPr id="445" name="Freeform 444"/>
                    <p:cNvSpPr/>
                    <p:nvPr/>
                  </p:nvSpPr>
                  <p:spPr>
                    <a:xfrm>
                      <a:off x="6492960" y="4913279"/>
                      <a:ext cx="260280" cy="317520"/>
                    </a:xfrm>
                    <a:custGeom>
                      <a:avLst>
                        <a:gd name="f0" fmla="val 131"/>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446" name="Group 445"/>
                    <p:cNvGrpSpPr/>
                    <p:nvPr/>
                  </p:nvGrpSpPr>
                  <p:grpSpPr>
                    <a:xfrm>
                      <a:off x="6442560" y="4913279"/>
                      <a:ext cx="333000" cy="516240"/>
                      <a:chOff x="6442560" y="4913279"/>
                      <a:chExt cx="333000" cy="516240"/>
                    </a:xfrm>
                  </p:grpSpPr>
                  <p:sp>
                    <p:nvSpPr>
                      <p:cNvPr id="447" name="Freeform 446"/>
                      <p:cNvSpPr/>
                      <p:nvPr/>
                    </p:nvSpPr>
                    <p:spPr>
                      <a:xfrm>
                        <a:off x="6492960" y="4913279"/>
                        <a:ext cx="249120" cy="309600"/>
                      </a:xfrm>
                      <a:custGeom>
                        <a:avLst>
                          <a:gd name="f0" fmla="val 13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448" name="Group 447"/>
                      <p:cNvGrpSpPr/>
                      <p:nvPr/>
                    </p:nvGrpSpPr>
                    <p:grpSpPr>
                      <a:xfrm>
                        <a:off x="6442560" y="4913279"/>
                        <a:ext cx="333000" cy="516240"/>
                        <a:chOff x="6442560" y="4913279"/>
                        <a:chExt cx="333000" cy="516240"/>
                      </a:xfrm>
                    </p:grpSpPr>
                    <p:sp>
                      <p:nvSpPr>
                        <p:cNvPr id="449" name="Freeform 448"/>
                        <p:cNvSpPr/>
                        <p:nvPr/>
                      </p:nvSpPr>
                      <p:spPr>
                        <a:xfrm>
                          <a:off x="6492960" y="4913279"/>
                          <a:ext cx="242640" cy="303120"/>
                        </a:xfrm>
                        <a:custGeom>
                          <a:avLst>
                            <a:gd name="f0" fmla="val 14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450" name="Group 449"/>
                        <p:cNvGrpSpPr/>
                        <p:nvPr/>
                      </p:nvGrpSpPr>
                      <p:grpSpPr>
                        <a:xfrm>
                          <a:off x="6442560" y="4913279"/>
                          <a:ext cx="333000" cy="516240"/>
                          <a:chOff x="6442560" y="4913279"/>
                          <a:chExt cx="333000" cy="516240"/>
                        </a:xfrm>
                      </p:grpSpPr>
                      <p:sp>
                        <p:nvSpPr>
                          <p:cNvPr id="451" name="Freeform 450"/>
                          <p:cNvSpPr/>
                          <p:nvPr/>
                        </p:nvSpPr>
                        <p:spPr>
                          <a:xfrm>
                            <a:off x="6492960" y="4913279"/>
                            <a:ext cx="239760" cy="297000"/>
                          </a:xfrm>
                          <a:custGeom>
                            <a:avLst>
                              <a:gd name="f0" fmla="val 144"/>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452" name="Group 451"/>
                          <p:cNvGrpSpPr/>
                          <p:nvPr/>
                        </p:nvGrpSpPr>
                        <p:grpSpPr>
                          <a:xfrm>
                            <a:off x="6442560" y="4913279"/>
                            <a:ext cx="333000" cy="516240"/>
                            <a:chOff x="6442560" y="4913279"/>
                            <a:chExt cx="333000" cy="516240"/>
                          </a:xfrm>
                        </p:grpSpPr>
                        <p:sp>
                          <p:nvSpPr>
                            <p:cNvPr id="453" name="Freeform 452"/>
                            <p:cNvSpPr/>
                            <p:nvPr/>
                          </p:nvSpPr>
                          <p:spPr>
                            <a:xfrm>
                              <a:off x="6492960" y="4913279"/>
                              <a:ext cx="236520" cy="293760"/>
                            </a:xfrm>
                            <a:custGeom>
                              <a:avLst>
                                <a:gd name="f0" fmla="val 145"/>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454" name="Group 453"/>
                            <p:cNvGrpSpPr/>
                            <p:nvPr/>
                          </p:nvGrpSpPr>
                          <p:grpSpPr>
                            <a:xfrm>
                              <a:off x="6442560" y="4913279"/>
                              <a:ext cx="333000" cy="516240"/>
                              <a:chOff x="6442560" y="4913279"/>
                              <a:chExt cx="333000" cy="516240"/>
                            </a:xfrm>
                          </p:grpSpPr>
                          <p:sp>
                            <p:nvSpPr>
                              <p:cNvPr id="455" name="Freeform 454"/>
                              <p:cNvSpPr/>
                              <p:nvPr/>
                            </p:nvSpPr>
                            <p:spPr>
                              <a:xfrm>
                                <a:off x="6492960" y="4913279"/>
                                <a:ext cx="234720" cy="291960"/>
                              </a:xfrm>
                              <a:custGeom>
                                <a:avLst>
                                  <a:gd name="f0" fmla="val 145"/>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456" name="Group 455"/>
                              <p:cNvGrpSpPr/>
                              <p:nvPr/>
                            </p:nvGrpSpPr>
                            <p:grpSpPr>
                              <a:xfrm>
                                <a:off x="6442560" y="4913279"/>
                                <a:ext cx="333000" cy="516240"/>
                                <a:chOff x="6442560" y="4913279"/>
                                <a:chExt cx="333000" cy="516240"/>
                              </a:xfrm>
                            </p:grpSpPr>
                            <p:sp>
                              <p:nvSpPr>
                                <p:cNvPr id="457" name="Freeform 456"/>
                                <p:cNvSpPr/>
                                <p:nvPr/>
                              </p:nvSpPr>
                              <p:spPr>
                                <a:xfrm>
                                  <a:off x="6492960" y="4913279"/>
                                  <a:ext cx="233280" cy="290520"/>
                                </a:xfrm>
                                <a:custGeom>
                                  <a:avLst>
                                    <a:gd name="f0" fmla="val 147"/>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sp>
                              <p:nvSpPr>
                                <p:cNvPr id="458" name="Freeform 457"/>
                                <p:cNvSpPr/>
                                <p:nvPr/>
                              </p:nvSpPr>
                              <p:spPr>
                                <a:xfrm>
                                  <a:off x="6442560" y="4913279"/>
                                  <a:ext cx="333000" cy="516240"/>
                                </a:xfrm>
                                <a:custGeom>
                                  <a:avLst>
                                    <a:gd name="f0" fmla="val 147"/>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t" anchorCtr="0" compatLnSpc="0">
                                  <a:spAutoFit/>
                                </a:bodyPr>
                                <a:lstStyle/>
                                <a:p>
                                  <a:pPr marL="0" marR="0" lvl="0" indent="0" algn="l" rtl="0" hangingPunct="1">
                                    <a:lnSpc>
                                      <a:spcPct val="93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r>
                                    <a:rPr lang="en-GB" sz="2400" b="0" i="0" u="none" strike="noStrike" baseline="0">
                                      <a:ln>
                                        <a:noFill/>
                                      </a:ln>
                                      <a:solidFill>
                                        <a:srgbClr val="339933"/>
                                      </a:solidFill>
                                      <a:latin typeface="Times New Roman" pitchFamily="18"/>
                                      <a:ea typeface="AR PL ShanHeiSun Uni" pitchFamily="2"/>
                                      <a:cs typeface="Tahoma" pitchFamily="2"/>
                                    </a:rPr>
                                    <a:t>  </a:t>
                                  </a:r>
                                </a:p>
                              </p:txBody>
                            </p:sp>
                          </p:grpSp>
                        </p:grpSp>
                      </p:grpSp>
                    </p:grpSp>
                  </p:grpSp>
                </p:grpSp>
              </p:grpSp>
            </p:grpSp>
          </p:grpSp>
        </p:grpSp>
      </p:grpSp>
      <p:grpSp>
        <p:nvGrpSpPr>
          <p:cNvPr id="459" name="Group 458"/>
          <p:cNvGrpSpPr/>
          <p:nvPr/>
        </p:nvGrpSpPr>
        <p:grpSpPr>
          <a:xfrm>
            <a:off x="6595560" y="5065560"/>
            <a:ext cx="354600" cy="516240"/>
            <a:chOff x="6595560" y="5065560"/>
            <a:chExt cx="354600" cy="516240"/>
          </a:xfrm>
        </p:grpSpPr>
        <p:sp>
          <p:nvSpPr>
            <p:cNvPr id="460" name="Freeform 459"/>
            <p:cNvSpPr/>
            <p:nvPr/>
          </p:nvSpPr>
          <p:spPr>
            <a:xfrm>
              <a:off x="6645240" y="5065560"/>
              <a:ext cx="304920" cy="360359"/>
            </a:xfrm>
            <a:custGeom>
              <a:avLst>
                <a:gd name="f0" fmla="val 11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w="9360">
              <a:solidFill>
                <a:srgbClr val="339933"/>
              </a:solidFill>
              <a:prstDash val="solid"/>
              <a:miter/>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461" name="Group 460"/>
            <p:cNvGrpSpPr/>
            <p:nvPr/>
          </p:nvGrpSpPr>
          <p:grpSpPr>
            <a:xfrm>
              <a:off x="6595560" y="5065560"/>
              <a:ext cx="340200" cy="516240"/>
              <a:chOff x="6595560" y="5065560"/>
              <a:chExt cx="340200" cy="516240"/>
            </a:xfrm>
          </p:grpSpPr>
          <p:sp>
            <p:nvSpPr>
              <p:cNvPr id="462" name="Freeform 461"/>
              <p:cNvSpPr/>
              <p:nvPr/>
            </p:nvSpPr>
            <p:spPr>
              <a:xfrm>
                <a:off x="6645240" y="5065560"/>
                <a:ext cx="290520" cy="347760"/>
              </a:xfrm>
              <a:custGeom>
                <a:avLst>
                  <a:gd name="f0" fmla="val 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463" name="Group 462"/>
              <p:cNvGrpSpPr/>
              <p:nvPr/>
            </p:nvGrpSpPr>
            <p:grpSpPr>
              <a:xfrm>
                <a:off x="6595560" y="5065560"/>
                <a:ext cx="333000" cy="516240"/>
                <a:chOff x="6595560" y="5065560"/>
                <a:chExt cx="333000" cy="516240"/>
              </a:xfrm>
            </p:grpSpPr>
            <p:sp>
              <p:nvSpPr>
                <p:cNvPr id="464" name="Freeform 463"/>
                <p:cNvSpPr/>
                <p:nvPr/>
              </p:nvSpPr>
              <p:spPr>
                <a:xfrm>
                  <a:off x="6645240" y="5065560"/>
                  <a:ext cx="277920" cy="335160"/>
                </a:xfrm>
                <a:custGeom>
                  <a:avLst>
                    <a:gd name="f0" fmla="val 124"/>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465" name="Group 464"/>
                <p:cNvGrpSpPr/>
                <p:nvPr/>
              </p:nvGrpSpPr>
              <p:grpSpPr>
                <a:xfrm>
                  <a:off x="6595560" y="5065560"/>
                  <a:ext cx="333000" cy="516240"/>
                  <a:chOff x="6595560" y="5065560"/>
                  <a:chExt cx="333000" cy="516240"/>
                </a:xfrm>
              </p:grpSpPr>
              <p:sp>
                <p:nvSpPr>
                  <p:cNvPr id="466" name="Freeform 465"/>
                  <p:cNvSpPr/>
                  <p:nvPr/>
                </p:nvSpPr>
                <p:spPr>
                  <a:xfrm>
                    <a:off x="6645240" y="5065560"/>
                    <a:ext cx="266760" cy="325440"/>
                  </a:xfrm>
                  <a:custGeom>
                    <a:avLst>
                      <a:gd name="f0" fmla="val 12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467" name="Group 466"/>
                  <p:cNvGrpSpPr/>
                  <p:nvPr/>
                </p:nvGrpSpPr>
                <p:grpSpPr>
                  <a:xfrm>
                    <a:off x="6595560" y="5065560"/>
                    <a:ext cx="333000" cy="516240"/>
                    <a:chOff x="6595560" y="5065560"/>
                    <a:chExt cx="333000" cy="516240"/>
                  </a:xfrm>
                </p:grpSpPr>
                <p:sp>
                  <p:nvSpPr>
                    <p:cNvPr id="468" name="Freeform 467"/>
                    <p:cNvSpPr/>
                    <p:nvPr/>
                  </p:nvSpPr>
                  <p:spPr>
                    <a:xfrm>
                      <a:off x="6645240" y="5065560"/>
                      <a:ext cx="258840" cy="314640"/>
                    </a:xfrm>
                    <a:custGeom>
                      <a:avLst>
                        <a:gd name="f0" fmla="val 133"/>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469" name="Group 468"/>
                    <p:cNvGrpSpPr/>
                    <p:nvPr/>
                  </p:nvGrpSpPr>
                  <p:grpSpPr>
                    <a:xfrm>
                      <a:off x="6595560" y="5065560"/>
                      <a:ext cx="333000" cy="516240"/>
                      <a:chOff x="6595560" y="5065560"/>
                      <a:chExt cx="333000" cy="516240"/>
                    </a:xfrm>
                  </p:grpSpPr>
                  <p:sp>
                    <p:nvSpPr>
                      <p:cNvPr id="470" name="Freeform 469"/>
                      <p:cNvSpPr/>
                      <p:nvPr/>
                    </p:nvSpPr>
                    <p:spPr>
                      <a:xfrm>
                        <a:off x="6645240" y="5065560"/>
                        <a:ext cx="252360" cy="306720"/>
                      </a:xfrm>
                      <a:custGeom>
                        <a:avLst>
                          <a:gd name="f0" fmla="val 13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471" name="Group 470"/>
                      <p:cNvGrpSpPr/>
                      <p:nvPr/>
                    </p:nvGrpSpPr>
                    <p:grpSpPr>
                      <a:xfrm>
                        <a:off x="6595560" y="5065560"/>
                        <a:ext cx="333000" cy="516240"/>
                        <a:chOff x="6595560" y="5065560"/>
                        <a:chExt cx="333000" cy="516240"/>
                      </a:xfrm>
                    </p:grpSpPr>
                    <p:sp>
                      <p:nvSpPr>
                        <p:cNvPr id="472" name="Freeform 471"/>
                        <p:cNvSpPr/>
                        <p:nvPr/>
                      </p:nvSpPr>
                      <p:spPr>
                        <a:xfrm>
                          <a:off x="6645240" y="5065560"/>
                          <a:ext cx="246240" cy="300240"/>
                        </a:xfrm>
                        <a:custGeom>
                          <a:avLst>
                            <a:gd name="f0" fmla="val 14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473" name="Group 472"/>
                        <p:cNvGrpSpPr/>
                        <p:nvPr/>
                      </p:nvGrpSpPr>
                      <p:grpSpPr>
                        <a:xfrm>
                          <a:off x="6595560" y="5065560"/>
                          <a:ext cx="333000" cy="516240"/>
                          <a:chOff x="6595560" y="5065560"/>
                          <a:chExt cx="333000" cy="516240"/>
                        </a:xfrm>
                      </p:grpSpPr>
                      <p:sp>
                        <p:nvSpPr>
                          <p:cNvPr id="474" name="Freeform 473"/>
                          <p:cNvSpPr/>
                          <p:nvPr/>
                        </p:nvSpPr>
                        <p:spPr>
                          <a:xfrm>
                            <a:off x="6645240" y="5065560"/>
                            <a:ext cx="241200" cy="295560"/>
                          </a:xfrm>
                          <a:custGeom>
                            <a:avLst>
                              <a:gd name="f0" fmla="val 14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475" name="Group 474"/>
                          <p:cNvGrpSpPr/>
                          <p:nvPr/>
                        </p:nvGrpSpPr>
                        <p:grpSpPr>
                          <a:xfrm>
                            <a:off x="6595560" y="5065560"/>
                            <a:ext cx="333000" cy="516240"/>
                            <a:chOff x="6595560" y="5065560"/>
                            <a:chExt cx="333000" cy="516240"/>
                          </a:xfrm>
                        </p:grpSpPr>
                        <p:sp>
                          <p:nvSpPr>
                            <p:cNvPr id="476" name="Freeform 475"/>
                            <p:cNvSpPr/>
                            <p:nvPr/>
                          </p:nvSpPr>
                          <p:spPr>
                            <a:xfrm>
                              <a:off x="6645240" y="5065560"/>
                              <a:ext cx="238320" cy="292320"/>
                            </a:xfrm>
                            <a:custGeom>
                              <a:avLst>
                                <a:gd name="f0" fmla="val 144"/>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477" name="Group 476"/>
                            <p:cNvGrpSpPr/>
                            <p:nvPr/>
                          </p:nvGrpSpPr>
                          <p:grpSpPr>
                            <a:xfrm>
                              <a:off x="6595560" y="5065560"/>
                              <a:ext cx="333000" cy="516240"/>
                              <a:chOff x="6595560" y="5065560"/>
                              <a:chExt cx="333000" cy="516240"/>
                            </a:xfrm>
                          </p:grpSpPr>
                          <p:sp>
                            <p:nvSpPr>
                              <p:cNvPr id="478" name="Freeform 477"/>
                              <p:cNvSpPr/>
                              <p:nvPr/>
                            </p:nvSpPr>
                            <p:spPr>
                              <a:xfrm>
                                <a:off x="6645240" y="5065560"/>
                                <a:ext cx="236520" cy="290520"/>
                              </a:xfrm>
                              <a:custGeom>
                                <a:avLst>
                                  <a:gd name="f0" fmla="val 145"/>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grpSp>
                            <p:nvGrpSpPr>
                              <p:cNvPr id="479" name="Group 478"/>
                              <p:cNvGrpSpPr/>
                              <p:nvPr/>
                            </p:nvGrpSpPr>
                            <p:grpSpPr>
                              <a:xfrm>
                                <a:off x="6595560" y="5065560"/>
                                <a:ext cx="333000" cy="516240"/>
                                <a:chOff x="6595560" y="5065560"/>
                                <a:chExt cx="333000" cy="516240"/>
                              </a:xfrm>
                            </p:grpSpPr>
                            <p:sp>
                              <p:nvSpPr>
                                <p:cNvPr id="480" name="Freeform 479"/>
                                <p:cNvSpPr/>
                                <p:nvPr/>
                              </p:nvSpPr>
                              <p:spPr>
                                <a:xfrm>
                                  <a:off x="6645240" y="5065560"/>
                                  <a:ext cx="235080" cy="289080"/>
                                </a:xfrm>
                                <a:custGeom>
                                  <a:avLst>
                                    <a:gd name="f0" fmla="val 145"/>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ctr"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sp>
                              <p:nvSpPr>
                                <p:cNvPr id="481" name="Freeform 480"/>
                                <p:cNvSpPr/>
                                <p:nvPr/>
                              </p:nvSpPr>
                              <p:spPr>
                                <a:xfrm>
                                  <a:off x="6595560" y="5065560"/>
                                  <a:ext cx="333000" cy="516240"/>
                                </a:xfrm>
                                <a:custGeom>
                                  <a:avLst>
                                    <a:gd name="f0" fmla="val 147"/>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90000" tIns="46800" rIns="90000" bIns="46800" anchor="t" anchorCtr="0" compatLnSpc="0">
                                  <a:spAutoFit/>
                                </a:bodyPr>
                                <a:lstStyle/>
                                <a:p>
                                  <a:pPr marL="0" marR="0" lvl="0" indent="0" algn="l" rtl="0" hangingPunct="1">
                                    <a:lnSpc>
                                      <a:spcPct val="93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r>
                                    <a:rPr lang="en-GB" sz="2400" b="0" i="0" u="none" strike="noStrike" baseline="0">
                                      <a:ln>
                                        <a:noFill/>
                                      </a:ln>
                                      <a:solidFill>
                                        <a:srgbClr val="339933"/>
                                      </a:solidFill>
                                      <a:latin typeface="Times New Roman" pitchFamily="18"/>
                                      <a:ea typeface="AR PL ShanHeiSun Uni" pitchFamily="2"/>
                                      <a:cs typeface="Tahoma" pitchFamily="2"/>
                                    </a:rPr>
                                    <a:t>  </a:t>
                                  </a:r>
                                </a:p>
                              </p:txBody>
                            </p:sp>
                          </p:grpSp>
                        </p:grpSp>
                      </p:grpSp>
                    </p:grpSp>
                  </p:grpSp>
                </p:grpSp>
              </p:grpSp>
            </p:grpSp>
          </p:grpSp>
        </p:grpSp>
      </p:grpSp>
      <p:sp>
        <p:nvSpPr>
          <p:cNvPr id="482" name="Straight Connector 481"/>
          <p:cNvSpPr/>
          <p:nvPr/>
        </p:nvSpPr>
        <p:spPr>
          <a:xfrm>
            <a:off x="6111720" y="3618000"/>
            <a:ext cx="457200" cy="685800"/>
          </a:xfrm>
          <a:prstGeom prst="line">
            <a:avLst/>
          </a:prstGeom>
          <a:noFill/>
          <a:ln w="9360">
            <a:solidFill>
              <a:srgbClr val="000000"/>
            </a:solidFill>
            <a:prstDash val="solid"/>
            <a:miter/>
            <a:headEnd type="arrow"/>
            <a:tailEnd type="arrow"/>
          </a:ln>
        </p:spPr>
        <p:txBody>
          <a:bodyPr vert="horz" wrap="none" lIns="90000" tIns="46800" rIns="90000" bIns="46800" anchor="t"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sp>
        <p:nvSpPr>
          <p:cNvPr id="483" name="Straight Connector 482"/>
          <p:cNvSpPr/>
          <p:nvPr/>
        </p:nvSpPr>
        <p:spPr>
          <a:xfrm flipH="1" flipV="1">
            <a:off x="5640480" y="3519360"/>
            <a:ext cx="652319" cy="998640"/>
          </a:xfrm>
          <a:prstGeom prst="line">
            <a:avLst/>
          </a:prstGeom>
          <a:noFill/>
          <a:ln w="38160">
            <a:solidFill>
              <a:srgbClr val="339933"/>
            </a:solidFill>
            <a:prstDash val="solid"/>
            <a:miter/>
            <a:headEnd type="arrow"/>
            <a:tailEnd type="arrow"/>
          </a:ln>
        </p:spPr>
        <p:txBody>
          <a:bodyPr vert="horz" wrap="none" lIns="90000" tIns="46800" rIns="90000" bIns="46800" anchor="t"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sp>
        <p:nvSpPr>
          <p:cNvPr id="484" name="Straight Connector 483"/>
          <p:cNvSpPr/>
          <p:nvPr/>
        </p:nvSpPr>
        <p:spPr>
          <a:xfrm flipH="1">
            <a:off x="6246360" y="3008160"/>
            <a:ext cx="1025640" cy="1800"/>
          </a:xfrm>
          <a:prstGeom prst="line">
            <a:avLst/>
          </a:prstGeom>
          <a:noFill/>
          <a:ln w="38160">
            <a:solidFill>
              <a:srgbClr val="339933"/>
            </a:solidFill>
            <a:prstDash val="solid"/>
            <a:miter/>
            <a:headEnd type="arrow"/>
            <a:tailEnd type="arrow"/>
          </a:ln>
        </p:spPr>
        <p:txBody>
          <a:bodyPr vert="horz" wrap="none" lIns="90000" tIns="46800" rIns="90000" bIns="46800" anchor="t"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sp>
        <p:nvSpPr>
          <p:cNvPr id="485" name="Straight Connector 484"/>
          <p:cNvSpPr/>
          <p:nvPr/>
        </p:nvSpPr>
        <p:spPr>
          <a:xfrm flipH="1">
            <a:off x="7085160" y="5038560"/>
            <a:ext cx="1025280" cy="1800"/>
          </a:xfrm>
          <a:prstGeom prst="line">
            <a:avLst/>
          </a:prstGeom>
          <a:noFill/>
          <a:ln w="38160">
            <a:solidFill>
              <a:srgbClr val="339933"/>
            </a:solidFill>
            <a:prstDash val="solid"/>
            <a:miter/>
            <a:headEnd type="arrow"/>
            <a:tailEnd type="arrow"/>
          </a:ln>
        </p:spPr>
        <p:txBody>
          <a:bodyPr vert="horz" wrap="none" lIns="90000" tIns="46800" rIns="90000" bIns="46800" anchor="t"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sp>
        <p:nvSpPr>
          <p:cNvPr id="486" name="Straight Connector 485"/>
          <p:cNvSpPr/>
          <p:nvPr/>
        </p:nvSpPr>
        <p:spPr>
          <a:xfrm flipH="1" flipV="1">
            <a:off x="7610040" y="3621240"/>
            <a:ext cx="430200" cy="738000"/>
          </a:xfrm>
          <a:prstGeom prst="line">
            <a:avLst/>
          </a:prstGeom>
          <a:noFill/>
          <a:ln w="38160">
            <a:solidFill>
              <a:srgbClr val="339933"/>
            </a:solidFill>
            <a:prstDash val="solid"/>
            <a:miter/>
            <a:headEnd type="arrow"/>
            <a:tailEnd type="arrow"/>
          </a:ln>
        </p:spPr>
        <p:txBody>
          <a:bodyPr vert="horz" wrap="none" lIns="90000" tIns="46800" rIns="90000" bIns="46800" anchor="t"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mc:AlternateContent xmlns:mc="http://schemas.openxmlformats.org/markup-compatibility/2006">
        <mc:Choice xmlns:a14="http://schemas.microsoft.com/office/drawing/2010/main" xmlns="" Requires="a14">
          <p:sp>
            <p:nvSpPr>
              <p:cNvPr id="487" name="TextBox 486"/>
              <p:cNvSpPr txBox="1">
                <a:spLocks noResize="1"/>
              </p:cNvSpPr>
              <p:nvPr/>
            </p:nvSpPr>
            <p:spPr>
              <a:xfrm>
                <a:off x="8245440" y="4379760"/>
                <a:ext cx="422280" cy="457200"/>
              </a:xfrm>
              <a:prstGeom prst="rect">
                <a:avLst/>
              </a:prstGeom>
              <a:noFill/>
              <a:ln>
                <a:noFill/>
              </a:ln>
            </p:spPr>
            <p:txBody>
              <a:bodyPr vert="horz" lIns="90000" tIns="45000" rIns="90000" bIns="4500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14:m>
                  <m:oMathPara xmlns:m="http://schemas.openxmlformats.org/officeDocument/2006/math">
                    <m:oMathParaPr>
                      <m:jc m:val="centerGroup"/>
                    </m:oMathParaPr>
                    <m:oMath xmlns:m="http://schemas.openxmlformats.org/officeDocument/2006/math">
                      <m:r>
                        <a:rPr lang="en-US" i="1">
                          <a:latin typeface="Cambria Math"/>
                        </a:rPr>
                        <m:t>𝜌</m:t>
                      </m:r>
                    </m:oMath>
                  </m:oMathPara>
                </a14:m>
                <a:endParaRPr lang="en-US" i="0">
                  <a:latin typeface="Times New Roman" pitchFamily="18"/>
                </a:endParaRPr>
              </a:p>
            </p:txBody>
          </p:sp>
        </mc:Choice>
        <mc:Fallback>
          <p:sp>
            <p:nvSpPr>
              <p:cNvPr id="487" name="TextBox 486"/>
              <p:cNvSpPr txBox="1">
                <a:spLocks noRot="1" noChangeAspect="1" noMove="1" noResize="1" noEditPoints="1" noAdjustHandles="1" noChangeArrowheads="1" noChangeShapeType="1" noTextEdit="1"/>
              </p:cNvSpPr>
              <p:nvPr/>
            </p:nvSpPr>
            <p:spPr>
              <a:xfrm>
                <a:off x="8245440" y="4379760"/>
                <a:ext cx="422280" cy="457200"/>
              </a:xfrm>
              <a:prstGeom prst="rect">
                <a:avLst/>
              </a:prstGeom>
              <a:blipFill rotWithShape="1">
                <a:blip r:embed="rId3" cstate="print"/>
                <a:stretch>
                  <a:fillRect/>
                </a:stretch>
              </a:blipFill>
              <a:ln>
                <a:noFill/>
              </a:ln>
            </p:spPr>
            <p:txBody>
              <a:bodyPr/>
              <a:lstStyle/>
              <a:p>
                <a:r>
                  <a:rPr lang="en-US">
                    <a:noFill/>
                  </a:rPr>
                  <a:t> </a:t>
                </a:r>
              </a:p>
            </p:txBody>
          </p:sp>
        </mc:Fallback>
      </mc:AlternateContent>
      <mc:AlternateContent xmlns:mc="http://schemas.openxmlformats.org/markup-compatibility/2006">
        <mc:Choice xmlns:a14="http://schemas.microsoft.com/office/drawing/2010/main" xmlns="" Requires="a14">
          <p:sp>
            <p:nvSpPr>
              <p:cNvPr id="488" name="TextBox 487"/>
              <p:cNvSpPr txBox="1">
                <a:spLocks noResize="1"/>
              </p:cNvSpPr>
              <p:nvPr/>
            </p:nvSpPr>
            <p:spPr>
              <a:xfrm>
                <a:off x="6492960" y="4379760"/>
                <a:ext cx="422280" cy="457200"/>
              </a:xfrm>
              <a:prstGeom prst="rect">
                <a:avLst/>
              </a:prstGeom>
              <a:noFill/>
              <a:ln>
                <a:noFill/>
              </a:ln>
            </p:spPr>
            <p:txBody>
              <a:bodyPr vert="horz" lIns="90000" tIns="45000" rIns="90000" bIns="4500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14:m>
                  <m:oMathPara xmlns:m="http://schemas.openxmlformats.org/officeDocument/2006/math">
                    <m:oMathParaPr>
                      <m:jc m:val="centerGroup"/>
                    </m:oMathParaPr>
                    <m:oMath xmlns:m="http://schemas.openxmlformats.org/officeDocument/2006/math">
                      <m:r>
                        <a:rPr lang="en-US" i="1">
                          <a:latin typeface="Cambria Math"/>
                        </a:rPr>
                        <m:t>𝜌</m:t>
                      </m:r>
                    </m:oMath>
                  </m:oMathPara>
                </a14:m>
                <a:endParaRPr lang="en-US" i="0">
                  <a:latin typeface="Times New Roman" pitchFamily="18"/>
                </a:endParaRPr>
              </a:p>
            </p:txBody>
          </p:sp>
        </mc:Choice>
        <mc:Fallback>
          <p:sp>
            <p:nvSpPr>
              <p:cNvPr id="488" name="TextBox 487"/>
              <p:cNvSpPr txBox="1">
                <a:spLocks noRot="1" noChangeAspect="1" noMove="1" noResize="1" noEditPoints="1" noAdjustHandles="1" noChangeArrowheads="1" noChangeShapeType="1" noTextEdit="1"/>
              </p:cNvSpPr>
              <p:nvPr/>
            </p:nvSpPr>
            <p:spPr>
              <a:xfrm>
                <a:off x="6492960" y="4379760"/>
                <a:ext cx="422280" cy="457200"/>
              </a:xfrm>
              <a:prstGeom prst="rect">
                <a:avLst/>
              </a:prstGeom>
              <a:blipFill rotWithShape="1">
                <a:blip r:embed="rId4" cstate="print"/>
                <a:stretch>
                  <a:fillRect/>
                </a:stretch>
              </a:blipFill>
              <a:ln>
                <a:noFill/>
              </a:ln>
            </p:spPr>
            <p:txBody>
              <a:bodyPr/>
              <a:lstStyle/>
              <a:p>
                <a:r>
                  <a:rPr lang="en-US">
                    <a:noFill/>
                  </a:rPr>
                  <a:t> </a:t>
                </a:r>
              </a:p>
            </p:txBody>
          </p:sp>
        </mc:Fallback>
      </mc:AlternateContent>
      <mc:AlternateContent xmlns:mc="http://schemas.openxmlformats.org/markup-compatibility/2006">
        <mc:Choice xmlns:a14="http://schemas.microsoft.com/office/drawing/2010/main" xmlns="" Requires="a14">
          <p:sp>
            <p:nvSpPr>
              <p:cNvPr id="489" name="TextBox 488"/>
              <p:cNvSpPr txBox="1">
                <a:spLocks noResize="1"/>
              </p:cNvSpPr>
              <p:nvPr/>
            </p:nvSpPr>
            <p:spPr>
              <a:xfrm>
                <a:off x="7483320" y="2475000"/>
                <a:ext cx="422280" cy="457200"/>
              </a:xfrm>
              <a:prstGeom prst="rect">
                <a:avLst/>
              </a:prstGeom>
              <a:noFill/>
              <a:ln>
                <a:noFill/>
              </a:ln>
            </p:spPr>
            <p:txBody>
              <a:bodyPr vert="horz" lIns="90000" tIns="45000" rIns="90000" bIns="4500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14:m>
                  <m:oMathPara xmlns:m="http://schemas.openxmlformats.org/officeDocument/2006/math">
                    <m:oMathParaPr>
                      <m:jc m:val="centerGroup"/>
                    </m:oMathParaPr>
                    <m:oMath xmlns:m="http://schemas.openxmlformats.org/officeDocument/2006/math">
                      <m:r>
                        <a:rPr lang="en-US" i="1">
                          <a:latin typeface="Cambria Math"/>
                        </a:rPr>
                        <m:t>𝜌</m:t>
                      </m:r>
                    </m:oMath>
                  </m:oMathPara>
                </a14:m>
                <a:endParaRPr lang="en-US" i="0">
                  <a:latin typeface="Times New Roman" pitchFamily="18"/>
                </a:endParaRPr>
              </a:p>
            </p:txBody>
          </p:sp>
        </mc:Choice>
        <mc:Fallback>
          <p:sp>
            <p:nvSpPr>
              <p:cNvPr id="489" name="TextBox 488"/>
              <p:cNvSpPr txBox="1">
                <a:spLocks noRot="1" noChangeAspect="1" noMove="1" noResize="1" noEditPoints="1" noAdjustHandles="1" noChangeArrowheads="1" noChangeShapeType="1" noTextEdit="1"/>
              </p:cNvSpPr>
              <p:nvPr/>
            </p:nvSpPr>
            <p:spPr>
              <a:xfrm>
                <a:off x="7483320" y="2475000"/>
                <a:ext cx="422280" cy="457200"/>
              </a:xfrm>
              <a:prstGeom prst="rect">
                <a:avLst/>
              </a:prstGeom>
              <a:blipFill rotWithShape="1">
                <a:blip r:embed="rId5" cstate="print"/>
                <a:stretch>
                  <a:fillRect/>
                </a:stretch>
              </a:blipFill>
              <a:ln>
                <a:noFill/>
              </a:ln>
            </p:spPr>
            <p:txBody>
              <a:bodyPr/>
              <a:lstStyle/>
              <a:p>
                <a:r>
                  <a:rPr lang="en-US">
                    <a:noFill/>
                  </a:rPr>
                  <a:t> </a:t>
                </a:r>
              </a:p>
            </p:txBody>
          </p:sp>
        </mc:Fallback>
      </mc:AlternateContent>
      <mc:AlternateContent xmlns:mc="http://schemas.openxmlformats.org/markup-compatibility/2006">
        <mc:Choice xmlns:a14="http://schemas.microsoft.com/office/drawing/2010/main" xmlns="" Requires="a14">
          <p:sp>
            <p:nvSpPr>
              <p:cNvPr id="490" name="TextBox 489"/>
              <p:cNvSpPr txBox="1">
                <a:spLocks noResize="1"/>
              </p:cNvSpPr>
              <p:nvPr/>
            </p:nvSpPr>
            <p:spPr>
              <a:xfrm>
                <a:off x="5730840" y="2398680"/>
                <a:ext cx="422280" cy="457200"/>
              </a:xfrm>
              <a:prstGeom prst="rect">
                <a:avLst/>
              </a:prstGeom>
              <a:noFill/>
              <a:ln>
                <a:noFill/>
              </a:ln>
            </p:spPr>
            <p:txBody>
              <a:bodyPr vert="horz" lIns="90000" tIns="45000" rIns="90000" bIns="4500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14:m>
                  <m:oMathPara xmlns:m="http://schemas.openxmlformats.org/officeDocument/2006/math">
                    <m:oMathParaPr>
                      <m:jc m:val="centerGroup"/>
                    </m:oMathParaPr>
                    <m:oMath xmlns:m="http://schemas.openxmlformats.org/officeDocument/2006/math">
                      <m:r>
                        <a:rPr lang="en-US" i="1">
                          <a:latin typeface="Cambria Math"/>
                        </a:rPr>
                        <m:t>𝜌</m:t>
                      </m:r>
                    </m:oMath>
                  </m:oMathPara>
                </a14:m>
                <a:endParaRPr lang="en-US" i="0">
                  <a:latin typeface="Times New Roman" pitchFamily="18"/>
                </a:endParaRPr>
              </a:p>
            </p:txBody>
          </p:sp>
        </mc:Choice>
        <mc:Fallback>
          <p:sp>
            <p:nvSpPr>
              <p:cNvPr id="490" name="TextBox 489"/>
              <p:cNvSpPr txBox="1">
                <a:spLocks noRot="1" noChangeAspect="1" noMove="1" noResize="1" noEditPoints="1" noAdjustHandles="1" noChangeArrowheads="1" noChangeShapeType="1" noTextEdit="1"/>
              </p:cNvSpPr>
              <p:nvPr/>
            </p:nvSpPr>
            <p:spPr>
              <a:xfrm>
                <a:off x="5730840" y="2398680"/>
                <a:ext cx="422280" cy="457200"/>
              </a:xfrm>
              <a:prstGeom prst="rect">
                <a:avLst/>
              </a:prstGeom>
              <a:blipFill rotWithShape="1">
                <a:blip r:embed="rId6" cstate="print"/>
                <a:stretch>
                  <a:fillRect/>
                </a:stretch>
              </a:blipFill>
              <a:ln>
                <a:noFill/>
              </a:ln>
            </p:spPr>
            <p:txBody>
              <a:bodyPr/>
              <a:lstStyle/>
              <a:p>
                <a:r>
                  <a:rPr lang="en-US">
                    <a:noFill/>
                  </a:rPr>
                  <a:t> </a:t>
                </a:r>
              </a:p>
            </p:txBody>
          </p:sp>
        </mc:Fallback>
      </mc:AlternateContent>
      <mc:AlternateContent xmlns:mc="http://schemas.openxmlformats.org/markup-compatibility/2006">
        <mc:Choice xmlns:a14="http://schemas.microsoft.com/office/drawing/2010/main" xmlns="" Requires="a14">
          <p:sp>
            <p:nvSpPr>
              <p:cNvPr id="491" name="TextBox 490"/>
              <p:cNvSpPr txBox="1">
                <a:spLocks noResize="1"/>
              </p:cNvSpPr>
              <p:nvPr/>
            </p:nvSpPr>
            <p:spPr>
              <a:xfrm>
                <a:off x="1235159" y="3770280"/>
                <a:ext cx="422280" cy="457200"/>
              </a:xfrm>
              <a:prstGeom prst="rect">
                <a:avLst/>
              </a:prstGeom>
              <a:noFill/>
              <a:ln>
                <a:noFill/>
              </a:ln>
            </p:spPr>
            <p:txBody>
              <a:bodyPr vert="horz" lIns="90000" tIns="45000" rIns="90000" bIns="4500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14:m>
                  <m:oMathPara xmlns:m="http://schemas.openxmlformats.org/officeDocument/2006/math">
                    <m:oMathParaPr>
                      <m:jc m:val="centerGroup"/>
                    </m:oMathParaPr>
                    <m:oMath xmlns:m="http://schemas.openxmlformats.org/officeDocument/2006/math">
                      <m:r>
                        <a:rPr lang="en-US" i="1">
                          <a:latin typeface="Cambria Math"/>
                        </a:rPr>
                        <m:t>𝜌</m:t>
                      </m:r>
                    </m:oMath>
                  </m:oMathPara>
                </a14:m>
                <a:endParaRPr lang="en-US" i="0">
                  <a:latin typeface="Times New Roman" pitchFamily="18"/>
                </a:endParaRPr>
              </a:p>
            </p:txBody>
          </p:sp>
        </mc:Choice>
        <mc:Fallback>
          <p:sp>
            <p:nvSpPr>
              <p:cNvPr id="491" name="TextBox 490"/>
              <p:cNvSpPr txBox="1">
                <a:spLocks noRot="1" noChangeAspect="1" noMove="1" noResize="1" noEditPoints="1" noAdjustHandles="1" noChangeArrowheads="1" noChangeShapeType="1" noTextEdit="1"/>
              </p:cNvSpPr>
              <p:nvPr/>
            </p:nvSpPr>
            <p:spPr>
              <a:xfrm>
                <a:off x="1235159" y="3770280"/>
                <a:ext cx="422280" cy="457200"/>
              </a:xfrm>
              <a:prstGeom prst="rect">
                <a:avLst/>
              </a:prstGeom>
              <a:blipFill rotWithShape="1">
                <a:blip r:embed="rId7" cstate="print"/>
                <a:stretch>
                  <a:fillRect/>
                </a:stretch>
              </a:blipFill>
              <a:ln>
                <a:noFill/>
              </a:ln>
            </p:spPr>
            <p:txBody>
              <a:bodyPr/>
              <a:lstStyle/>
              <a:p>
                <a:r>
                  <a:rPr lang="en-US">
                    <a:noFill/>
                  </a:rPr>
                  <a:t> </a:t>
                </a:r>
              </a:p>
            </p:txBody>
          </p:sp>
        </mc:Fallback>
      </mc:AlternateContent>
      <mc:AlternateContent xmlns:mc="http://schemas.openxmlformats.org/markup-compatibility/2006">
        <mc:Choice xmlns:a14="http://schemas.microsoft.com/office/drawing/2010/main" xmlns="" Requires="a14">
          <p:sp>
            <p:nvSpPr>
              <p:cNvPr id="492" name="TextBox 491"/>
              <p:cNvSpPr txBox="1">
                <a:spLocks noResize="1"/>
              </p:cNvSpPr>
              <p:nvPr/>
            </p:nvSpPr>
            <p:spPr>
              <a:xfrm>
                <a:off x="2911320" y="3693959"/>
                <a:ext cx="422280" cy="457200"/>
              </a:xfrm>
              <a:prstGeom prst="rect">
                <a:avLst/>
              </a:prstGeom>
              <a:noFill/>
              <a:ln>
                <a:noFill/>
              </a:ln>
            </p:spPr>
            <p:txBody>
              <a:bodyPr vert="horz" lIns="90000" tIns="45000" rIns="90000" bIns="4500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14:m>
                  <m:oMathPara xmlns:m="http://schemas.openxmlformats.org/officeDocument/2006/math">
                    <m:oMathParaPr>
                      <m:jc m:val="centerGroup"/>
                    </m:oMathParaPr>
                    <m:oMath xmlns:m="http://schemas.openxmlformats.org/officeDocument/2006/math">
                      <m:r>
                        <a:rPr lang="en-US" i="1">
                          <a:latin typeface="Cambria Math"/>
                        </a:rPr>
                        <m:t>𝜌</m:t>
                      </m:r>
                    </m:oMath>
                  </m:oMathPara>
                </a14:m>
                <a:endParaRPr lang="en-US" i="0">
                  <a:latin typeface="Times New Roman" pitchFamily="18"/>
                </a:endParaRPr>
              </a:p>
            </p:txBody>
          </p:sp>
        </mc:Choice>
        <mc:Fallback>
          <p:sp>
            <p:nvSpPr>
              <p:cNvPr id="492" name="TextBox 491"/>
              <p:cNvSpPr txBox="1">
                <a:spLocks noRot="1" noChangeAspect="1" noMove="1" noResize="1" noEditPoints="1" noAdjustHandles="1" noChangeArrowheads="1" noChangeShapeType="1" noTextEdit="1"/>
              </p:cNvSpPr>
              <p:nvPr/>
            </p:nvSpPr>
            <p:spPr>
              <a:xfrm>
                <a:off x="2911320" y="3693959"/>
                <a:ext cx="422280" cy="457200"/>
              </a:xfrm>
              <a:prstGeom prst="rect">
                <a:avLst/>
              </a:prstGeom>
              <a:blipFill rotWithShape="1">
                <a:blip r:embed="rId8" cstate="print"/>
                <a:stretch>
                  <a:fillRect/>
                </a:stretch>
              </a:blipFill>
              <a:ln>
                <a:noFill/>
              </a:ln>
            </p:spPr>
            <p:txBody>
              <a:bodyPr/>
              <a:lstStyle/>
              <a:p>
                <a:r>
                  <a:rPr lang="en-US">
                    <a:noFill/>
                  </a:rPr>
                  <a:t> </a:t>
                </a:r>
              </a:p>
            </p:txBody>
          </p:sp>
        </mc:Fallback>
      </mc:AlternateContent>
      <mc:AlternateContent xmlns:mc="http://schemas.openxmlformats.org/markup-compatibility/2006">
        <mc:Choice xmlns:a14="http://schemas.microsoft.com/office/drawing/2010/main" xmlns="" Requires="a14">
          <p:sp>
            <p:nvSpPr>
              <p:cNvPr id="493" name="TextBox 492"/>
              <p:cNvSpPr txBox="1">
                <a:spLocks noResize="1"/>
              </p:cNvSpPr>
              <p:nvPr/>
            </p:nvSpPr>
            <p:spPr>
              <a:xfrm>
                <a:off x="2301839" y="2627280"/>
                <a:ext cx="422280" cy="457200"/>
              </a:xfrm>
              <a:prstGeom prst="rect">
                <a:avLst/>
              </a:prstGeom>
              <a:noFill/>
              <a:ln>
                <a:noFill/>
              </a:ln>
            </p:spPr>
            <p:txBody>
              <a:bodyPr vert="horz" lIns="90000" tIns="45000" rIns="90000" bIns="4500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14:m>
                  <m:oMathPara xmlns:m="http://schemas.openxmlformats.org/officeDocument/2006/math">
                    <m:oMathParaPr>
                      <m:jc m:val="centerGroup"/>
                    </m:oMathParaPr>
                    <m:oMath xmlns:m="http://schemas.openxmlformats.org/officeDocument/2006/math">
                      <m:r>
                        <a:rPr lang="en-US" i="1">
                          <a:latin typeface="Cambria Math"/>
                        </a:rPr>
                        <m:t>𝜌</m:t>
                      </m:r>
                    </m:oMath>
                  </m:oMathPara>
                </a14:m>
                <a:endParaRPr lang="en-US" i="0">
                  <a:latin typeface="Times New Roman" pitchFamily="18"/>
                </a:endParaRPr>
              </a:p>
            </p:txBody>
          </p:sp>
        </mc:Choice>
        <mc:Fallback>
          <p:sp>
            <p:nvSpPr>
              <p:cNvPr id="493" name="TextBox 492"/>
              <p:cNvSpPr txBox="1">
                <a:spLocks noRot="1" noChangeAspect="1" noMove="1" noResize="1" noEditPoints="1" noAdjustHandles="1" noChangeArrowheads="1" noChangeShapeType="1" noTextEdit="1"/>
              </p:cNvSpPr>
              <p:nvPr/>
            </p:nvSpPr>
            <p:spPr>
              <a:xfrm>
                <a:off x="2301839" y="2627280"/>
                <a:ext cx="422280" cy="457200"/>
              </a:xfrm>
              <a:prstGeom prst="rect">
                <a:avLst/>
              </a:prstGeom>
              <a:blipFill rotWithShape="1">
                <a:blip r:embed="rId9" cstate="print"/>
                <a:stretch>
                  <a:fillRect/>
                </a:stretch>
              </a:blipFill>
              <a:ln>
                <a:noFill/>
              </a:ln>
            </p:spPr>
            <p:txBody>
              <a:bodyPr/>
              <a:lstStyle/>
              <a:p>
                <a:r>
                  <a:rPr lang="en-US">
                    <a:noFill/>
                  </a:rPr>
                  <a:t> </a:t>
                </a:r>
              </a:p>
            </p:txBody>
          </p:sp>
        </mc:Fallback>
      </mc:AlternateContent>
      <mc:AlternateContent xmlns:mc="http://schemas.openxmlformats.org/markup-compatibility/2006">
        <mc:Choice xmlns:a14="http://schemas.microsoft.com/office/drawing/2010/main" xmlns="" Requires="a14">
          <p:sp>
            <p:nvSpPr>
              <p:cNvPr id="494" name="TextBox 493"/>
              <p:cNvSpPr txBox="1">
                <a:spLocks noResize="1"/>
              </p:cNvSpPr>
              <p:nvPr/>
            </p:nvSpPr>
            <p:spPr>
              <a:xfrm>
                <a:off x="701640" y="2627280"/>
                <a:ext cx="422280" cy="457200"/>
              </a:xfrm>
              <a:prstGeom prst="rect">
                <a:avLst/>
              </a:prstGeom>
              <a:noFill/>
              <a:ln>
                <a:noFill/>
              </a:ln>
            </p:spPr>
            <p:txBody>
              <a:bodyPr vert="horz" lIns="90000" tIns="45000" rIns="90000" bIns="4500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14:m>
                  <m:oMathPara xmlns:m="http://schemas.openxmlformats.org/officeDocument/2006/math">
                    <m:oMathParaPr>
                      <m:jc m:val="centerGroup"/>
                    </m:oMathParaPr>
                    <m:oMath xmlns:m="http://schemas.openxmlformats.org/officeDocument/2006/math">
                      <m:r>
                        <a:rPr lang="en-US" i="1">
                          <a:latin typeface="Cambria Math"/>
                        </a:rPr>
                        <m:t>𝜌</m:t>
                      </m:r>
                    </m:oMath>
                  </m:oMathPara>
                </a14:m>
                <a:endParaRPr lang="en-US" i="0">
                  <a:latin typeface="Times New Roman" pitchFamily="18"/>
                </a:endParaRPr>
              </a:p>
            </p:txBody>
          </p:sp>
        </mc:Choice>
        <mc:Fallback>
          <p:sp>
            <p:nvSpPr>
              <p:cNvPr id="494" name="TextBox 493"/>
              <p:cNvSpPr txBox="1">
                <a:spLocks noRot="1" noChangeAspect="1" noMove="1" noResize="1" noEditPoints="1" noAdjustHandles="1" noChangeArrowheads="1" noChangeShapeType="1" noTextEdit="1"/>
              </p:cNvSpPr>
              <p:nvPr/>
            </p:nvSpPr>
            <p:spPr>
              <a:xfrm>
                <a:off x="701640" y="2627280"/>
                <a:ext cx="422280" cy="457200"/>
              </a:xfrm>
              <a:prstGeom prst="rect">
                <a:avLst/>
              </a:prstGeom>
              <a:blipFill rotWithShape="1">
                <a:blip r:embed="rId10" cstate="print"/>
                <a:stretch>
                  <a:fillRect/>
                </a:stretch>
              </a:blipFill>
              <a:ln>
                <a:noFill/>
              </a:ln>
            </p:spPr>
            <p:txBody>
              <a:bodyPr/>
              <a:lstStyle/>
              <a:p>
                <a:r>
                  <a:rPr lang="en-US">
                    <a:noFill/>
                  </a:rPr>
                  <a:t> </a:t>
                </a:r>
              </a:p>
            </p:txBody>
          </p:sp>
        </mc:Fallback>
      </mc:AlternateContent>
      <mc:AlternateContent xmlns:mc="http://schemas.openxmlformats.org/markup-compatibility/2006">
        <mc:Choice xmlns:a14="http://schemas.microsoft.com/office/drawing/2010/main" xmlns="" Requires="a14">
          <p:sp>
            <p:nvSpPr>
              <p:cNvPr id="495" name="TextBox 494"/>
              <p:cNvSpPr txBox="1">
                <a:spLocks noResize="1"/>
              </p:cNvSpPr>
              <p:nvPr/>
            </p:nvSpPr>
            <p:spPr>
              <a:xfrm>
                <a:off x="5578560" y="2779560"/>
                <a:ext cx="304560" cy="304920"/>
              </a:xfrm>
              <a:prstGeom prst="rect">
                <a:avLst/>
              </a:prstGeom>
              <a:noFill/>
              <a:ln>
                <a:noFill/>
              </a:ln>
            </p:spPr>
            <p:txBody>
              <a:bodyPr vert="horz" lIns="90000" tIns="45000" rIns="90000" bIns="4500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14:m>
                  <m:oMathPara xmlns:m="http://schemas.openxmlformats.org/officeDocument/2006/math">
                    <m:oMathParaPr>
                      <m:jc m:val="centerGroup"/>
                    </m:oMathParaPr>
                    <m:oMath xmlns:m="http://schemas.openxmlformats.org/officeDocument/2006/math">
                      <m:r>
                        <a:rPr lang="en-US" i="1">
                          <a:latin typeface="Cambria Math"/>
                        </a:rPr>
                        <m:t>𝜋</m:t>
                      </m:r>
                    </m:oMath>
                  </m:oMathPara>
                </a14:m>
                <a:endParaRPr lang="en-US" i="0">
                  <a:latin typeface="Times New Roman" pitchFamily="18"/>
                </a:endParaRPr>
              </a:p>
            </p:txBody>
          </p:sp>
        </mc:Choice>
        <mc:Fallback>
          <p:sp>
            <p:nvSpPr>
              <p:cNvPr id="495" name="TextBox 494"/>
              <p:cNvSpPr txBox="1">
                <a:spLocks noRot="1" noChangeAspect="1" noMove="1" noResize="1" noEditPoints="1" noAdjustHandles="1" noChangeArrowheads="1" noChangeShapeType="1" noTextEdit="1"/>
              </p:cNvSpPr>
              <p:nvPr/>
            </p:nvSpPr>
            <p:spPr>
              <a:xfrm>
                <a:off x="5578560" y="2779560"/>
                <a:ext cx="304560" cy="304920"/>
              </a:xfrm>
              <a:prstGeom prst="rect">
                <a:avLst/>
              </a:prstGeom>
              <a:blipFill rotWithShape="1">
                <a:blip r:embed="rId11" cstate="print"/>
                <a:stretch>
                  <a:fillRect b="-6000"/>
                </a:stretch>
              </a:blipFill>
              <a:ln>
                <a:noFill/>
              </a:ln>
            </p:spPr>
            <p:txBody>
              <a:bodyPr/>
              <a:lstStyle/>
              <a:p>
                <a:r>
                  <a:rPr lang="en-US">
                    <a:noFill/>
                  </a:rPr>
                  <a:t> </a:t>
                </a:r>
              </a:p>
            </p:txBody>
          </p:sp>
        </mc:Fallback>
      </mc:AlternateContent>
      <mc:AlternateContent xmlns:mc="http://schemas.openxmlformats.org/markup-compatibility/2006">
        <mc:Choice xmlns:a14="http://schemas.microsoft.com/office/drawing/2010/main" xmlns="" Requires="a14">
          <p:sp>
            <p:nvSpPr>
              <p:cNvPr id="496" name="TextBox 495"/>
              <p:cNvSpPr txBox="1">
                <a:spLocks noResize="1"/>
              </p:cNvSpPr>
              <p:nvPr/>
            </p:nvSpPr>
            <p:spPr>
              <a:xfrm>
                <a:off x="5730840" y="3008160"/>
                <a:ext cx="304920" cy="304920"/>
              </a:xfrm>
              <a:prstGeom prst="rect">
                <a:avLst/>
              </a:prstGeom>
              <a:noFill/>
              <a:ln>
                <a:noFill/>
              </a:ln>
            </p:spPr>
            <p:txBody>
              <a:bodyPr vert="horz" lIns="90000" tIns="45000" rIns="90000" bIns="4500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14:m>
                  <m:oMathPara xmlns:m="http://schemas.openxmlformats.org/officeDocument/2006/math">
                    <m:oMathParaPr>
                      <m:jc m:val="centerGroup"/>
                    </m:oMathParaPr>
                    <m:oMath xmlns:m="http://schemas.openxmlformats.org/officeDocument/2006/math">
                      <m:r>
                        <a:rPr lang="en-US" i="1">
                          <a:latin typeface="Cambria Math"/>
                        </a:rPr>
                        <m:t>𝜋</m:t>
                      </m:r>
                    </m:oMath>
                  </m:oMathPara>
                </a14:m>
                <a:endParaRPr lang="en-US" i="0">
                  <a:latin typeface="Times New Roman" pitchFamily="18"/>
                </a:endParaRPr>
              </a:p>
            </p:txBody>
          </p:sp>
        </mc:Choice>
        <mc:Fallback>
          <p:sp>
            <p:nvSpPr>
              <p:cNvPr id="496" name="TextBox 495"/>
              <p:cNvSpPr txBox="1">
                <a:spLocks noRot="1" noChangeAspect="1" noMove="1" noResize="1" noEditPoints="1" noAdjustHandles="1" noChangeArrowheads="1" noChangeShapeType="1" noTextEdit="1"/>
              </p:cNvSpPr>
              <p:nvPr/>
            </p:nvSpPr>
            <p:spPr>
              <a:xfrm>
                <a:off x="5730840" y="3008160"/>
                <a:ext cx="304920" cy="304920"/>
              </a:xfrm>
              <a:prstGeom prst="rect">
                <a:avLst/>
              </a:prstGeom>
              <a:blipFill rotWithShape="1">
                <a:blip r:embed="rId12" cstate="print"/>
                <a:stretch>
                  <a:fillRect b="-6000"/>
                </a:stretch>
              </a:blipFill>
              <a:ln>
                <a:noFill/>
              </a:ln>
            </p:spPr>
            <p:txBody>
              <a:bodyPr/>
              <a:lstStyle/>
              <a:p>
                <a:r>
                  <a:rPr lang="en-US">
                    <a:noFill/>
                  </a:rPr>
                  <a:t> </a:t>
                </a:r>
              </a:p>
            </p:txBody>
          </p:sp>
        </mc:Fallback>
      </mc:AlternateContent>
      <mc:AlternateContent xmlns:mc="http://schemas.openxmlformats.org/markup-compatibility/2006">
        <mc:Choice xmlns:a14="http://schemas.microsoft.com/office/drawing/2010/main" xmlns="" Requires="a14">
          <p:sp>
            <p:nvSpPr>
              <p:cNvPr id="497" name="TextBox 496"/>
              <p:cNvSpPr txBox="1">
                <a:spLocks noResize="1"/>
              </p:cNvSpPr>
              <p:nvPr/>
            </p:nvSpPr>
            <p:spPr>
              <a:xfrm>
                <a:off x="5883120" y="3160800"/>
                <a:ext cx="304920" cy="304560"/>
              </a:xfrm>
              <a:prstGeom prst="rect">
                <a:avLst/>
              </a:prstGeom>
              <a:noFill/>
              <a:ln>
                <a:noFill/>
              </a:ln>
            </p:spPr>
            <p:txBody>
              <a:bodyPr vert="horz" lIns="90000" tIns="45000" rIns="90000" bIns="4500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14:m>
                  <m:oMathPara xmlns:m="http://schemas.openxmlformats.org/officeDocument/2006/math">
                    <m:oMathParaPr>
                      <m:jc m:val="centerGroup"/>
                    </m:oMathParaPr>
                    <m:oMath xmlns:m="http://schemas.openxmlformats.org/officeDocument/2006/math">
                      <m:r>
                        <a:rPr lang="en-US" i="1">
                          <a:latin typeface="Cambria Math"/>
                        </a:rPr>
                        <m:t>𝜋</m:t>
                      </m:r>
                    </m:oMath>
                  </m:oMathPara>
                </a14:m>
                <a:endParaRPr lang="en-US" i="0">
                  <a:latin typeface="Times New Roman" pitchFamily="18"/>
                </a:endParaRPr>
              </a:p>
            </p:txBody>
          </p:sp>
        </mc:Choice>
        <mc:Fallback>
          <p:sp>
            <p:nvSpPr>
              <p:cNvPr id="497" name="TextBox 496"/>
              <p:cNvSpPr txBox="1">
                <a:spLocks noRot="1" noChangeAspect="1" noMove="1" noResize="1" noEditPoints="1" noAdjustHandles="1" noChangeArrowheads="1" noChangeShapeType="1" noTextEdit="1"/>
              </p:cNvSpPr>
              <p:nvPr/>
            </p:nvSpPr>
            <p:spPr>
              <a:xfrm>
                <a:off x="5883120" y="3160800"/>
                <a:ext cx="304920" cy="304560"/>
              </a:xfrm>
              <a:prstGeom prst="rect">
                <a:avLst/>
              </a:prstGeom>
              <a:blipFill rotWithShape="1">
                <a:blip r:embed="rId13" cstate="print"/>
                <a:stretch>
                  <a:fillRect b="-6122"/>
                </a:stretch>
              </a:blipFill>
              <a:ln>
                <a:noFill/>
              </a:ln>
            </p:spPr>
            <p:txBody>
              <a:bodyPr/>
              <a:lstStyle/>
              <a:p>
                <a:r>
                  <a:rPr lang="en-US">
                    <a:noFill/>
                  </a:rPr>
                  <a:t> </a:t>
                </a:r>
              </a:p>
            </p:txBody>
          </p:sp>
        </mc:Fallback>
      </mc:AlternateContent>
      <mc:AlternateContent xmlns:mc="http://schemas.openxmlformats.org/markup-compatibility/2006">
        <mc:Choice xmlns:a14="http://schemas.microsoft.com/office/drawing/2010/main" xmlns="" Requires="a14">
          <p:sp>
            <p:nvSpPr>
              <p:cNvPr id="498" name="TextBox 497"/>
              <p:cNvSpPr txBox="1">
                <a:spLocks noResize="1"/>
              </p:cNvSpPr>
              <p:nvPr/>
            </p:nvSpPr>
            <p:spPr>
              <a:xfrm>
                <a:off x="6340320" y="4836960"/>
                <a:ext cx="304920" cy="304920"/>
              </a:xfrm>
              <a:prstGeom prst="rect">
                <a:avLst/>
              </a:prstGeom>
              <a:noFill/>
              <a:ln>
                <a:noFill/>
              </a:ln>
            </p:spPr>
            <p:txBody>
              <a:bodyPr vert="horz" lIns="90000" tIns="45000" rIns="90000" bIns="4500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14:m>
                  <m:oMathPara xmlns:m="http://schemas.openxmlformats.org/officeDocument/2006/math">
                    <m:oMathParaPr>
                      <m:jc m:val="centerGroup"/>
                    </m:oMathParaPr>
                    <m:oMath xmlns:m="http://schemas.openxmlformats.org/officeDocument/2006/math">
                      <m:r>
                        <a:rPr lang="en-US" i="1">
                          <a:latin typeface="Cambria Math"/>
                        </a:rPr>
                        <m:t>𝜋</m:t>
                      </m:r>
                    </m:oMath>
                  </m:oMathPara>
                </a14:m>
                <a:endParaRPr lang="en-US" i="0">
                  <a:latin typeface="Times New Roman" pitchFamily="18"/>
                </a:endParaRPr>
              </a:p>
            </p:txBody>
          </p:sp>
        </mc:Choice>
        <mc:Fallback>
          <p:sp>
            <p:nvSpPr>
              <p:cNvPr id="498" name="TextBox 497"/>
              <p:cNvSpPr txBox="1">
                <a:spLocks noRot="1" noChangeAspect="1" noMove="1" noResize="1" noEditPoints="1" noAdjustHandles="1" noChangeArrowheads="1" noChangeShapeType="1" noTextEdit="1"/>
              </p:cNvSpPr>
              <p:nvPr/>
            </p:nvSpPr>
            <p:spPr>
              <a:xfrm>
                <a:off x="6340320" y="4836960"/>
                <a:ext cx="304920" cy="304920"/>
              </a:xfrm>
              <a:prstGeom prst="rect">
                <a:avLst/>
              </a:prstGeom>
              <a:blipFill rotWithShape="1">
                <a:blip r:embed="rId14" cstate="print"/>
                <a:stretch>
                  <a:fillRect b="-6000"/>
                </a:stretch>
              </a:blipFill>
              <a:ln>
                <a:noFill/>
              </a:ln>
            </p:spPr>
            <p:txBody>
              <a:bodyPr/>
              <a:lstStyle/>
              <a:p>
                <a:r>
                  <a:rPr lang="en-US">
                    <a:noFill/>
                  </a:rPr>
                  <a:t> </a:t>
                </a:r>
              </a:p>
            </p:txBody>
          </p:sp>
        </mc:Fallback>
      </mc:AlternateContent>
      <mc:AlternateContent xmlns:mc="http://schemas.openxmlformats.org/markup-compatibility/2006">
        <mc:Choice xmlns:a14="http://schemas.microsoft.com/office/drawing/2010/main" xmlns="" Requires="a14">
          <p:sp>
            <p:nvSpPr>
              <p:cNvPr id="499" name="TextBox 498"/>
              <p:cNvSpPr txBox="1">
                <a:spLocks noResize="1"/>
              </p:cNvSpPr>
              <p:nvPr/>
            </p:nvSpPr>
            <p:spPr>
              <a:xfrm>
                <a:off x="6568920" y="4989600"/>
                <a:ext cx="304920" cy="304560"/>
              </a:xfrm>
              <a:prstGeom prst="rect">
                <a:avLst/>
              </a:prstGeom>
              <a:noFill/>
              <a:ln>
                <a:noFill/>
              </a:ln>
            </p:spPr>
            <p:txBody>
              <a:bodyPr vert="horz" lIns="90000" tIns="45000" rIns="90000" bIns="4500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14:m>
                  <m:oMathPara xmlns:m="http://schemas.openxmlformats.org/officeDocument/2006/math">
                    <m:oMathParaPr>
                      <m:jc m:val="centerGroup"/>
                    </m:oMathParaPr>
                    <m:oMath xmlns:m="http://schemas.openxmlformats.org/officeDocument/2006/math">
                      <m:r>
                        <a:rPr lang="en-US" i="1">
                          <a:latin typeface="Cambria Math"/>
                        </a:rPr>
                        <m:t>𝜋</m:t>
                      </m:r>
                    </m:oMath>
                  </m:oMathPara>
                </a14:m>
                <a:endParaRPr lang="en-US" i="0">
                  <a:latin typeface="Times New Roman" pitchFamily="18"/>
                </a:endParaRPr>
              </a:p>
            </p:txBody>
          </p:sp>
        </mc:Choice>
        <mc:Fallback>
          <p:sp>
            <p:nvSpPr>
              <p:cNvPr id="499" name="TextBox 498"/>
              <p:cNvSpPr txBox="1">
                <a:spLocks noRot="1" noChangeAspect="1" noMove="1" noResize="1" noEditPoints="1" noAdjustHandles="1" noChangeArrowheads="1" noChangeShapeType="1" noTextEdit="1"/>
              </p:cNvSpPr>
              <p:nvPr/>
            </p:nvSpPr>
            <p:spPr>
              <a:xfrm>
                <a:off x="6568920" y="4989600"/>
                <a:ext cx="304920" cy="304560"/>
              </a:xfrm>
              <a:prstGeom prst="rect">
                <a:avLst/>
              </a:prstGeom>
              <a:blipFill rotWithShape="1">
                <a:blip r:embed="rId15" cstate="print"/>
                <a:stretch>
                  <a:fillRect b="-6122"/>
                </a:stretch>
              </a:blipFill>
              <a:ln>
                <a:noFill/>
              </a:ln>
            </p:spPr>
            <p:txBody>
              <a:bodyPr/>
              <a:lstStyle/>
              <a:p>
                <a:r>
                  <a:rPr lang="en-US">
                    <a:noFill/>
                  </a:rPr>
                  <a:t> </a:t>
                </a:r>
              </a:p>
            </p:txBody>
          </p:sp>
        </mc:Fallback>
      </mc:AlternateContent>
      <mc:AlternateContent xmlns:mc="http://schemas.openxmlformats.org/markup-compatibility/2006">
        <mc:Choice xmlns:a14="http://schemas.microsoft.com/office/drawing/2010/main" xmlns="" Requires="a14">
          <p:sp>
            <p:nvSpPr>
              <p:cNvPr id="500" name="TextBox 499"/>
              <p:cNvSpPr txBox="1">
                <a:spLocks noResize="1"/>
              </p:cNvSpPr>
              <p:nvPr/>
            </p:nvSpPr>
            <p:spPr>
              <a:xfrm>
                <a:off x="6721560" y="5141880"/>
                <a:ext cx="304560" cy="304920"/>
              </a:xfrm>
              <a:prstGeom prst="rect">
                <a:avLst/>
              </a:prstGeom>
              <a:noFill/>
              <a:ln>
                <a:noFill/>
              </a:ln>
            </p:spPr>
            <p:txBody>
              <a:bodyPr vert="horz" lIns="90000" tIns="45000" rIns="90000" bIns="4500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14:m>
                  <m:oMathPara xmlns:m="http://schemas.openxmlformats.org/officeDocument/2006/math">
                    <m:oMathParaPr>
                      <m:jc m:val="centerGroup"/>
                    </m:oMathParaPr>
                    <m:oMath xmlns:m="http://schemas.openxmlformats.org/officeDocument/2006/math">
                      <m:r>
                        <a:rPr lang="en-US" i="1">
                          <a:latin typeface="Cambria Math"/>
                        </a:rPr>
                        <m:t>𝜋</m:t>
                      </m:r>
                    </m:oMath>
                  </m:oMathPara>
                </a14:m>
                <a:endParaRPr lang="en-US" i="0">
                  <a:latin typeface="Times New Roman" pitchFamily="18"/>
                </a:endParaRPr>
              </a:p>
            </p:txBody>
          </p:sp>
        </mc:Choice>
        <mc:Fallback>
          <p:sp>
            <p:nvSpPr>
              <p:cNvPr id="500" name="TextBox 499"/>
              <p:cNvSpPr txBox="1">
                <a:spLocks noRot="1" noChangeAspect="1" noMove="1" noResize="1" noEditPoints="1" noAdjustHandles="1" noChangeArrowheads="1" noChangeShapeType="1" noTextEdit="1"/>
              </p:cNvSpPr>
              <p:nvPr/>
            </p:nvSpPr>
            <p:spPr>
              <a:xfrm>
                <a:off x="6721560" y="5141880"/>
                <a:ext cx="304560" cy="304920"/>
              </a:xfrm>
              <a:prstGeom prst="rect">
                <a:avLst/>
              </a:prstGeom>
              <a:blipFill rotWithShape="1">
                <a:blip r:embed="rId16" cstate="print"/>
                <a:stretch>
                  <a:fillRect b="-3922"/>
                </a:stretch>
              </a:blipFill>
              <a:ln>
                <a:noFill/>
              </a:ln>
            </p:spPr>
            <p:txBody>
              <a:bodyPr/>
              <a:lstStyle/>
              <a:p>
                <a:r>
                  <a:rPr lang="en-US">
                    <a:noFill/>
                  </a:rPr>
                  <a:t> </a:t>
                </a:r>
              </a:p>
            </p:txBody>
          </p:sp>
        </mc:Fallback>
      </mc:AlternateContent>
      <mc:AlternateContent xmlns:mc="http://schemas.openxmlformats.org/markup-compatibility/2006">
        <mc:Choice xmlns:a14="http://schemas.microsoft.com/office/drawing/2010/main" xmlns="" Requires="a14">
          <p:sp>
            <p:nvSpPr>
              <p:cNvPr id="501" name="TextBox 500"/>
              <p:cNvSpPr txBox="1">
                <a:spLocks noResize="1"/>
              </p:cNvSpPr>
              <p:nvPr/>
            </p:nvSpPr>
            <p:spPr>
              <a:xfrm>
                <a:off x="8397720" y="5065560"/>
                <a:ext cx="304920" cy="304920"/>
              </a:xfrm>
              <a:prstGeom prst="rect">
                <a:avLst/>
              </a:prstGeom>
              <a:noFill/>
              <a:ln>
                <a:noFill/>
              </a:ln>
            </p:spPr>
            <p:txBody>
              <a:bodyPr vert="horz" lIns="90000" tIns="45000" rIns="90000" bIns="4500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14:m>
                  <m:oMathPara xmlns:m="http://schemas.openxmlformats.org/officeDocument/2006/math">
                    <m:oMathParaPr>
                      <m:jc m:val="centerGroup"/>
                    </m:oMathParaPr>
                    <m:oMath xmlns:m="http://schemas.openxmlformats.org/officeDocument/2006/math">
                      <m:r>
                        <a:rPr lang="en-US" i="1">
                          <a:latin typeface="Cambria Math"/>
                        </a:rPr>
                        <m:t>𝜋</m:t>
                      </m:r>
                    </m:oMath>
                  </m:oMathPara>
                </a14:m>
                <a:endParaRPr lang="en-US" i="0">
                  <a:latin typeface="Times New Roman" pitchFamily="18"/>
                </a:endParaRPr>
              </a:p>
            </p:txBody>
          </p:sp>
        </mc:Choice>
        <mc:Fallback>
          <p:sp>
            <p:nvSpPr>
              <p:cNvPr id="501" name="TextBox 500"/>
              <p:cNvSpPr txBox="1">
                <a:spLocks noRot="1" noChangeAspect="1" noMove="1" noResize="1" noEditPoints="1" noAdjustHandles="1" noChangeArrowheads="1" noChangeShapeType="1" noTextEdit="1"/>
              </p:cNvSpPr>
              <p:nvPr/>
            </p:nvSpPr>
            <p:spPr>
              <a:xfrm>
                <a:off x="8397720" y="5065560"/>
                <a:ext cx="304920" cy="304920"/>
              </a:xfrm>
              <a:prstGeom prst="rect">
                <a:avLst/>
              </a:prstGeom>
              <a:blipFill rotWithShape="1">
                <a:blip r:embed="rId17" cstate="print"/>
                <a:stretch>
                  <a:fillRect b="-6000"/>
                </a:stretch>
              </a:blipFill>
              <a:ln>
                <a:noFill/>
              </a:ln>
            </p:spPr>
            <p:txBody>
              <a:bodyPr/>
              <a:lstStyle/>
              <a:p>
                <a:r>
                  <a:rPr lang="en-US">
                    <a:noFill/>
                  </a:rPr>
                  <a:t> </a:t>
                </a:r>
              </a:p>
            </p:txBody>
          </p:sp>
        </mc:Fallback>
      </mc:AlternateContent>
      <mc:AlternateContent xmlns:mc="http://schemas.openxmlformats.org/markup-compatibility/2006">
        <mc:Choice xmlns:a14="http://schemas.microsoft.com/office/drawing/2010/main" xmlns="" Requires="a14">
          <p:sp>
            <p:nvSpPr>
              <p:cNvPr id="502" name="TextBox 501"/>
              <p:cNvSpPr txBox="1">
                <a:spLocks noResize="1"/>
              </p:cNvSpPr>
              <p:nvPr/>
            </p:nvSpPr>
            <p:spPr>
              <a:xfrm>
                <a:off x="8245440" y="4913279"/>
                <a:ext cx="304920" cy="304920"/>
              </a:xfrm>
              <a:prstGeom prst="rect">
                <a:avLst/>
              </a:prstGeom>
              <a:noFill/>
              <a:ln>
                <a:noFill/>
              </a:ln>
            </p:spPr>
            <p:txBody>
              <a:bodyPr vert="horz" lIns="90000" tIns="45000" rIns="90000" bIns="4500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14:m>
                  <m:oMathPara xmlns:m="http://schemas.openxmlformats.org/officeDocument/2006/math">
                    <m:oMathParaPr>
                      <m:jc m:val="centerGroup"/>
                    </m:oMathParaPr>
                    <m:oMath xmlns:m="http://schemas.openxmlformats.org/officeDocument/2006/math">
                      <m:r>
                        <a:rPr lang="en-US" i="1">
                          <a:latin typeface="Cambria Math"/>
                        </a:rPr>
                        <m:t>𝜋</m:t>
                      </m:r>
                    </m:oMath>
                  </m:oMathPara>
                </a14:m>
                <a:endParaRPr lang="en-US" i="0">
                  <a:latin typeface="Times New Roman" pitchFamily="18"/>
                </a:endParaRPr>
              </a:p>
            </p:txBody>
          </p:sp>
        </mc:Choice>
        <mc:Fallback>
          <p:sp>
            <p:nvSpPr>
              <p:cNvPr id="502" name="TextBox 501"/>
              <p:cNvSpPr txBox="1">
                <a:spLocks noRot="1" noChangeAspect="1" noMove="1" noResize="1" noEditPoints="1" noAdjustHandles="1" noChangeArrowheads="1" noChangeShapeType="1" noTextEdit="1"/>
              </p:cNvSpPr>
              <p:nvPr/>
            </p:nvSpPr>
            <p:spPr>
              <a:xfrm>
                <a:off x="8245440" y="4913279"/>
                <a:ext cx="304920" cy="304920"/>
              </a:xfrm>
              <a:prstGeom prst="rect">
                <a:avLst/>
              </a:prstGeom>
              <a:blipFill rotWithShape="1">
                <a:blip r:embed="rId18" cstate="print"/>
                <a:stretch>
                  <a:fillRect b="-6000"/>
                </a:stretch>
              </a:blipFill>
              <a:ln>
                <a:noFill/>
              </a:ln>
            </p:spPr>
            <p:txBody>
              <a:bodyPr/>
              <a:lstStyle/>
              <a:p>
                <a:r>
                  <a:rPr lang="en-US">
                    <a:noFill/>
                  </a:rPr>
                  <a:t> </a:t>
                </a:r>
              </a:p>
            </p:txBody>
          </p:sp>
        </mc:Fallback>
      </mc:AlternateContent>
      <mc:AlternateContent xmlns:mc="http://schemas.openxmlformats.org/markup-compatibility/2006">
        <mc:Choice xmlns:a14="http://schemas.microsoft.com/office/drawing/2010/main" xmlns="" Requires="a14">
          <p:sp>
            <p:nvSpPr>
              <p:cNvPr id="503" name="TextBox 502"/>
              <p:cNvSpPr txBox="1">
                <a:spLocks noResize="1"/>
              </p:cNvSpPr>
              <p:nvPr/>
            </p:nvSpPr>
            <p:spPr>
              <a:xfrm>
                <a:off x="8093159" y="4761000"/>
                <a:ext cx="304560" cy="304560"/>
              </a:xfrm>
              <a:prstGeom prst="rect">
                <a:avLst/>
              </a:prstGeom>
              <a:noFill/>
              <a:ln>
                <a:noFill/>
              </a:ln>
            </p:spPr>
            <p:txBody>
              <a:bodyPr vert="horz" lIns="90000" tIns="45000" rIns="90000" bIns="4500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14:m>
                  <m:oMathPara xmlns:m="http://schemas.openxmlformats.org/officeDocument/2006/math">
                    <m:oMathParaPr>
                      <m:jc m:val="centerGroup"/>
                    </m:oMathParaPr>
                    <m:oMath xmlns:m="http://schemas.openxmlformats.org/officeDocument/2006/math">
                      <m:r>
                        <a:rPr lang="en-US" i="1">
                          <a:latin typeface="Cambria Math"/>
                        </a:rPr>
                        <m:t>𝜋</m:t>
                      </m:r>
                    </m:oMath>
                  </m:oMathPara>
                </a14:m>
                <a:endParaRPr lang="en-US" i="0">
                  <a:latin typeface="Times New Roman" pitchFamily="18"/>
                </a:endParaRPr>
              </a:p>
            </p:txBody>
          </p:sp>
        </mc:Choice>
        <mc:Fallback>
          <p:sp>
            <p:nvSpPr>
              <p:cNvPr id="503" name="TextBox 502"/>
              <p:cNvSpPr txBox="1">
                <a:spLocks noRot="1" noChangeAspect="1" noMove="1" noResize="1" noEditPoints="1" noAdjustHandles="1" noChangeArrowheads="1" noChangeShapeType="1" noTextEdit="1"/>
              </p:cNvSpPr>
              <p:nvPr/>
            </p:nvSpPr>
            <p:spPr>
              <a:xfrm>
                <a:off x="8093159" y="4761000"/>
                <a:ext cx="304560" cy="304560"/>
              </a:xfrm>
              <a:prstGeom prst="rect">
                <a:avLst/>
              </a:prstGeom>
              <a:blipFill rotWithShape="1">
                <a:blip r:embed="rId19" cstate="print"/>
                <a:stretch>
                  <a:fillRect b="-6000"/>
                </a:stretch>
              </a:blipFill>
              <a:ln>
                <a:noFill/>
              </a:ln>
            </p:spPr>
            <p:txBody>
              <a:bodyPr/>
              <a:lstStyle/>
              <a:p>
                <a:r>
                  <a:rPr lang="en-US">
                    <a:noFill/>
                  </a:rPr>
                  <a:t> </a:t>
                </a:r>
              </a:p>
            </p:txBody>
          </p:sp>
        </mc:Fallback>
      </mc:AlternateContent>
      <mc:AlternateContent xmlns:mc="http://schemas.openxmlformats.org/markup-compatibility/2006">
        <mc:Choice xmlns:a14="http://schemas.microsoft.com/office/drawing/2010/main" xmlns="" Requires="a14">
          <p:sp>
            <p:nvSpPr>
              <p:cNvPr id="504" name="TextBox 503"/>
              <p:cNvSpPr txBox="1">
                <a:spLocks noResize="1"/>
              </p:cNvSpPr>
              <p:nvPr/>
            </p:nvSpPr>
            <p:spPr>
              <a:xfrm>
                <a:off x="7635960" y="3236760"/>
                <a:ext cx="304560" cy="304920"/>
              </a:xfrm>
              <a:prstGeom prst="rect">
                <a:avLst/>
              </a:prstGeom>
              <a:noFill/>
              <a:ln>
                <a:noFill/>
              </a:ln>
            </p:spPr>
            <p:txBody>
              <a:bodyPr vert="horz" lIns="90000" tIns="45000" rIns="90000" bIns="4500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14:m>
                  <m:oMathPara xmlns:m="http://schemas.openxmlformats.org/officeDocument/2006/math">
                    <m:oMathParaPr>
                      <m:jc m:val="centerGroup"/>
                    </m:oMathParaPr>
                    <m:oMath xmlns:m="http://schemas.openxmlformats.org/officeDocument/2006/math">
                      <m:r>
                        <a:rPr lang="en-US" i="1">
                          <a:latin typeface="Cambria Math"/>
                        </a:rPr>
                        <m:t>𝜋</m:t>
                      </m:r>
                    </m:oMath>
                  </m:oMathPara>
                </a14:m>
                <a:endParaRPr lang="en-US" i="0">
                  <a:latin typeface="Times New Roman" pitchFamily="18"/>
                </a:endParaRPr>
              </a:p>
            </p:txBody>
          </p:sp>
        </mc:Choice>
        <mc:Fallback>
          <p:sp>
            <p:nvSpPr>
              <p:cNvPr id="504" name="TextBox 503"/>
              <p:cNvSpPr txBox="1">
                <a:spLocks noRot="1" noChangeAspect="1" noMove="1" noResize="1" noEditPoints="1" noAdjustHandles="1" noChangeArrowheads="1" noChangeShapeType="1" noTextEdit="1"/>
              </p:cNvSpPr>
              <p:nvPr/>
            </p:nvSpPr>
            <p:spPr>
              <a:xfrm>
                <a:off x="7635960" y="3236760"/>
                <a:ext cx="304560" cy="304920"/>
              </a:xfrm>
              <a:prstGeom prst="rect">
                <a:avLst/>
              </a:prstGeom>
              <a:blipFill rotWithShape="1">
                <a:blip r:embed="rId20" cstate="print"/>
                <a:stretch>
                  <a:fillRect b="-6000"/>
                </a:stretch>
              </a:blipFill>
              <a:ln>
                <a:noFill/>
              </a:ln>
            </p:spPr>
            <p:txBody>
              <a:bodyPr/>
              <a:lstStyle/>
              <a:p>
                <a:r>
                  <a:rPr lang="en-US">
                    <a:noFill/>
                  </a:rPr>
                  <a:t> </a:t>
                </a:r>
              </a:p>
            </p:txBody>
          </p:sp>
        </mc:Fallback>
      </mc:AlternateContent>
      <mc:AlternateContent xmlns:mc="http://schemas.openxmlformats.org/markup-compatibility/2006">
        <mc:Choice xmlns:a14="http://schemas.microsoft.com/office/drawing/2010/main" xmlns="" Requires="a14">
          <p:sp>
            <p:nvSpPr>
              <p:cNvPr id="505" name="TextBox 504"/>
              <p:cNvSpPr txBox="1">
                <a:spLocks noResize="1"/>
              </p:cNvSpPr>
              <p:nvPr/>
            </p:nvSpPr>
            <p:spPr>
              <a:xfrm>
                <a:off x="7483320" y="3084480"/>
                <a:ext cx="304920" cy="304920"/>
              </a:xfrm>
              <a:prstGeom prst="rect">
                <a:avLst/>
              </a:prstGeom>
              <a:noFill/>
              <a:ln>
                <a:noFill/>
              </a:ln>
            </p:spPr>
            <p:txBody>
              <a:bodyPr vert="horz" lIns="90000" tIns="45000" rIns="90000" bIns="4500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14:m>
                  <m:oMathPara xmlns:m="http://schemas.openxmlformats.org/officeDocument/2006/math">
                    <m:oMathParaPr>
                      <m:jc m:val="centerGroup"/>
                    </m:oMathParaPr>
                    <m:oMath xmlns:m="http://schemas.openxmlformats.org/officeDocument/2006/math">
                      <m:r>
                        <a:rPr lang="en-US" i="1">
                          <a:latin typeface="Cambria Math"/>
                        </a:rPr>
                        <m:t>𝜋</m:t>
                      </m:r>
                    </m:oMath>
                  </m:oMathPara>
                </a14:m>
                <a:endParaRPr lang="en-US" i="0">
                  <a:latin typeface="Times New Roman" pitchFamily="18"/>
                </a:endParaRPr>
              </a:p>
            </p:txBody>
          </p:sp>
        </mc:Choice>
        <mc:Fallback>
          <p:sp>
            <p:nvSpPr>
              <p:cNvPr id="505" name="TextBox 504"/>
              <p:cNvSpPr txBox="1">
                <a:spLocks noRot="1" noChangeAspect="1" noMove="1" noResize="1" noEditPoints="1" noAdjustHandles="1" noChangeArrowheads="1" noChangeShapeType="1" noTextEdit="1"/>
              </p:cNvSpPr>
              <p:nvPr/>
            </p:nvSpPr>
            <p:spPr>
              <a:xfrm>
                <a:off x="7483320" y="3084480"/>
                <a:ext cx="304920" cy="304920"/>
              </a:xfrm>
              <a:prstGeom prst="rect">
                <a:avLst/>
              </a:prstGeom>
              <a:blipFill rotWithShape="1">
                <a:blip r:embed="rId21" cstate="print"/>
                <a:stretch>
                  <a:fillRect b="-6000"/>
                </a:stretch>
              </a:blipFill>
              <a:ln>
                <a:noFill/>
              </a:ln>
            </p:spPr>
            <p:txBody>
              <a:bodyPr/>
              <a:lstStyle/>
              <a:p>
                <a:r>
                  <a:rPr lang="en-US">
                    <a:noFill/>
                  </a:rPr>
                  <a:t> </a:t>
                </a:r>
              </a:p>
            </p:txBody>
          </p:sp>
        </mc:Fallback>
      </mc:AlternateContent>
      <mc:AlternateContent xmlns:mc="http://schemas.openxmlformats.org/markup-compatibility/2006">
        <mc:Choice xmlns:a14="http://schemas.microsoft.com/office/drawing/2010/main" xmlns="" Requires="a14">
          <p:sp>
            <p:nvSpPr>
              <p:cNvPr id="506" name="TextBox 505"/>
              <p:cNvSpPr txBox="1">
                <a:spLocks noResize="1"/>
              </p:cNvSpPr>
              <p:nvPr/>
            </p:nvSpPr>
            <p:spPr>
              <a:xfrm>
                <a:off x="7331040" y="2932200"/>
                <a:ext cx="304920" cy="304560"/>
              </a:xfrm>
              <a:prstGeom prst="rect">
                <a:avLst/>
              </a:prstGeom>
              <a:noFill/>
              <a:ln>
                <a:noFill/>
              </a:ln>
            </p:spPr>
            <p:txBody>
              <a:bodyPr vert="horz" lIns="90000" tIns="45000" rIns="90000" bIns="4500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14:m>
                  <m:oMathPara xmlns:m="http://schemas.openxmlformats.org/officeDocument/2006/math">
                    <m:oMathParaPr>
                      <m:jc m:val="centerGroup"/>
                    </m:oMathParaPr>
                    <m:oMath xmlns:m="http://schemas.openxmlformats.org/officeDocument/2006/math">
                      <m:r>
                        <a:rPr lang="en-US" i="1">
                          <a:latin typeface="Cambria Math"/>
                        </a:rPr>
                        <m:t>𝜋</m:t>
                      </m:r>
                    </m:oMath>
                  </m:oMathPara>
                </a14:m>
                <a:endParaRPr lang="en-US" i="0">
                  <a:latin typeface="Times New Roman" pitchFamily="18"/>
                </a:endParaRPr>
              </a:p>
            </p:txBody>
          </p:sp>
        </mc:Choice>
        <mc:Fallback>
          <p:sp>
            <p:nvSpPr>
              <p:cNvPr id="506" name="TextBox 505"/>
              <p:cNvSpPr txBox="1">
                <a:spLocks noRot="1" noChangeAspect="1" noMove="1" noResize="1" noEditPoints="1" noAdjustHandles="1" noChangeArrowheads="1" noChangeShapeType="1" noTextEdit="1"/>
              </p:cNvSpPr>
              <p:nvPr/>
            </p:nvSpPr>
            <p:spPr>
              <a:xfrm>
                <a:off x="7331040" y="2932200"/>
                <a:ext cx="304920" cy="304560"/>
              </a:xfrm>
              <a:prstGeom prst="rect">
                <a:avLst/>
              </a:prstGeom>
              <a:blipFill rotWithShape="1">
                <a:blip r:embed="rId22" cstate="print"/>
                <a:stretch>
                  <a:fillRect b="-6000"/>
                </a:stretch>
              </a:blipFill>
              <a:ln>
                <a:noFill/>
              </a:ln>
            </p:spPr>
            <p:txBody>
              <a:bodyPr/>
              <a:lstStyle/>
              <a:p>
                <a:r>
                  <a:rPr lang="en-US">
                    <a:noFill/>
                  </a:rPr>
                  <a:t> </a:t>
                </a:r>
              </a:p>
            </p:txBody>
          </p:sp>
        </mc:Fallback>
      </mc:AlternateContent>
      <p:sp>
        <p:nvSpPr>
          <p:cNvPr id="507" name="Straight Connector 506"/>
          <p:cNvSpPr/>
          <p:nvPr/>
        </p:nvSpPr>
        <p:spPr>
          <a:xfrm>
            <a:off x="1158840" y="2855880"/>
            <a:ext cx="990720" cy="1800"/>
          </a:xfrm>
          <a:prstGeom prst="line">
            <a:avLst/>
          </a:prstGeom>
          <a:noFill/>
          <a:ln w="9360">
            <a:solidFill>
              <a:srgbClr val="000000"/>
            </a:solidFill>
            <a:prstDash val="solid"/>
            <a:miter/>
            <a:headEnd type="arrow"/>
            <a:tailEnd type="arrow"/>
          </a:ln>
        </p:spPr>
        <p:txBody>
          <a:bodyPr vert="horz" wrap="none" lIns="90000" tIns="46800" rIns="90000" bIns="46800" anchor="t"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sp>
        <p:nvSpPr>
          <p:cNvPr id="508" name="Straight Connector 507"/>
          <p:cNvSpPr/>
          <p:nvPr/>
        </p:nvSpPr>
        <p:spPr>
          <a:xfrm>
            <a:off x="1768320" y="3998879"/>
            <a:ext cx="1143000" cy="1801"/>
          </a:xfrm>
          <a:prstGeom prst="line">
            <a:avLst/>
          </a:prstGeom>
          <a:noFill/>
          <a:ln w="9360">
            <a:solidFill>
              <a:srgbClr val="000000"/>
            </a:solidFill>
            <a:prstDash val="solid"/>
            <a:miter/>
            <a:headEnd type="arrow"/>
            <a:tailEnd type="arrow"/>
          </a:ln>
        </p:spPr>
        <p:txBody>
          <a:bodyPr vert="horz" wrap="none" lIns="90000" tIns="46800" rIns="90000" bIns="46800" anchor="t"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sp>
        <p:nvSpPr>
          <p:cNvPr id="509" name="Straight Connector 508"/>
          <p:cNvSpPr/>
          <p:nvPr/>
        </p:nvSpPr>
        <p:spPr>
          <a:xfrm>
            <a:off x="7873920" y="2895600"/>
            <a:ext cx="6480" cy="249119"/>
          </a:xfrm>
          <a:prstGeom prst="line">
            <a:avLst/>
          </a:prstGeom>
          <a:noFill/>
          <a:ln w="9360">
            <a:solidFill>
              <a:srgbClr val="DC2300"/>
            </a:solidFill>
            <a:prstDash val="solid"/>
            <a:miter/>
            <a:headEnd type="arrow"/>
            <a:tailEnd type="arrow"/>
          </a:ln>
        </p:spPr>
        <p:txBody>
          <a:bodyPr vert="horz" wrap="none" lIns="90000" tIns="46800" rIns="90000" bIns="46800" anchor="t"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sp>
        <p:nvSpPr>
          <p:cNvPr id="510" name="Straight Connector 509"/>
          <p:cNvSpPr/>
          <p:nvPr/>
        </p:nvSpPr>
        <p:spPr>
          <a:xfrm>
            <a:off x="7426440" y="2590800"/>
            <a:ext cx="6120" cy="249121"/>
          </a:xfrm>
          <a:prstGeom prst="line">
            <a:avLst/>
          </a:prstGeom>
          <a:noFill/>
          <a:ln w="9360">
            <a:solidFill>
              <a:srgbClr val="DC2300"/>
            </a:solidFill>
            <a:prstDash val="solid"/>
            <a:miter/>
            <a:headEnd type="arrow"/>
            <a:tailEnd type="arrow"/>
          </a:ln>
        </p:spPr>
        <p:txBody>
          <a:bodyPr vert="horz" wrap="none" lIns="90000" tIns="46800" rIns="90000" bIns="46800" anchor="t"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sp>
        <p:nvSpPr>
          <p:cNvPr id="511" name="Straight Connector 510"/>
          <p:cNvSpPr/>
          <p:nvPr/>
        </p:nvSpPr>
        <p:spPr>
          <a:xfrm>
            <a:off x="7686720" y="2743200"/>
            <a:ext cx="6480" cy="249120"/>
          </a:xfrm>
          <a:prstGeom prst="line">
            <a:avLst/>
          </a:prstGeom>
          <a:noFill/>
          <a:ln w="9360">
            <a:solidFill>
              <a:srgbClr val="DC2300"/>
            </a:solidFill>
            <a:prstDash val="solid"/>
            <a:miter/>
            <a:headEnd type="arrow"/>
            <a:tailEnd type="arrow"/>
          </a:ln>
        </p:spPr>
        <p:txBody>
          <a:bodyPr vert="horz" wrap="none" lIns="90000" tIns="46800" rIns="90000" bIns="46800" anchor="t"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sp>
        <p:nvSpPr>
          <p:cNvPr id="512" name="Straight Connector 511"/>
          <p:cNvSpPr/>
          <p:nvPr/>
        </p:nvSpPr>
        <p:spPr>
          <a:xfrm>
            <a:off x="6473879" y="4495800"/>
            <a:ext cx="6121" cy="249480"/>
          </a:xfrm>
          <a:prstGeom prst="line">
            <a:avLst/>
          </a:prstGeom>
          <a:noFill/>
          <a:ln w="9360">
            <a:solidFill>
              <a:srgbClr val="DC2300"/>
            </a:solidFill>
            <a:prstDash val="solid"/>
            <a:miter/>
            <a:headEnd type="arrow"/>
            <a:tailEnd type="arrow"/>
          </a:ln>
        </p:spPr>
        <p:txBody>
          <a:bodyPr vert="horz" wrap="none" lIns="90000" tIns="46800" rIns="90000" bIns="46800" anchor="t"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sp>
        <p:nvSpPr>
          <p:cNvPr id="513" name="Straight Connector 512"/>
          <p:cNvSpPr/>
          <p:nvPr/>
        </p:nvSpPr>
        <p:spPr>
          <a:xfrm>
            <a:off x="6705720" y="4648200"/>
            <a:ext cx="6120" cy="249120"/>
          </a:xfrm>
          <a:prstGeom prst="line">
            <a:avLst/>
          </a:prstGeom>
          <a:noFill/>
          <a:ln w="9360">
            <a:solidFill>
              <a:srgbClr val="DC2300"/>
            </a:solidFill>
            <a:prstDash val="solid"/>
            <a:miter/>
            <a:headEnd type="arrow"/>
            <a:tailEnd type="arrow"/>
          </a:ln>
        </p:spPr>
        <p:txBody>
          <a:bodyPr vert="horz" wrap="none" lIns="90000" tIns="46800" rIns="90000" bIns="46800" anchor="t"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sp>
        <p:nvSpPr>
          <p:cNvPr id="514" name="Straight Connector 513"/>
          <p:cNvSpPr/>
          <p:nvPr/>
        </p:nvSpPr>
        <p:spPr>
          <a:xfrm>
            <a:off x="8653320" y="4780080"/>
            <a:ext cx="6480" cy="249120"/>
          </a:xfrm>
          <a:prstGeom prst="line">
            <a:avLst/>
          </a:prstGeom>
          <a:noFill/>
          <a:ln w="9360">
            <a:solidFill>
              <a:srgbClr val="DC2300"/>
            </a:solidFill>
            <a:prstDash val="solid"/>
            <a:miter/>
            <a:headEnd type="arrow"/>
            <a:tailEnd type="arrow"/>
          </a:ln>
        </p:spPr>
        <p:txBody>
          <a:bodyPr vert="horz" wrap="none" lIns="90000" tIns="46800" rIns="90000" bIns="46800" anchor="t"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sp>
        <p:nvSpPr>
          <p:cNvPr id="515" name="Straight Connector 514"/>
          <p:cNvSpPr/>
          <p:nvPr/>
        </p:nvSpPr>
        <p:spPr>
          <a:xfrm>
            <a:off x="8494560" y="4648200"/>
            <a:ext cx="6480" cy="249480"/>
          </a:xfrm>
          <a:prstGeom prst="line">
            <a:avLst/>
          </a:prstGeom>
          <a:noFill/>
          <a:ln w="9360">
            <a:solidFill>
              <a:srgbClr val="DC2300"/>
            </a:solidFill>
            <a:prstDash val="solid"/>
            <a:miter/>
            <a:headEnd type="arrow"/>
            <a:tailEnd type="arrow"/>
          </a:ln>
        </p:spPr>
        <p:txBody>
          <a:bodyPr vert="horz" wrap="none" lIns="90000" tIns="46800" rIns="90000" bIns="46800" anchor="t"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sp>
        <p:nvSpPr>
          <p:cNvPr id="516" name="Straight Connector 515"/>
          <p:cNvSpPr/>
          <p:nvPr/>
        </p:nvSpPr>
        <p:spPr>
          <a:xfrm>
            <a:off x="6878520" y="4800600"/>
            <a:ext cx="6480" cy="249480"/>
          </a:xfrm>
          <a:prstGeom prst="line">
            <a:avLst/>
          </a:prstGeom>
          <a:noFill/>
          <a:ln w="9360">
            <a:solidFill>
              <a:srgbClr val="DC2300"/>
            </a:solidFill>
            <a:prstDash val="solid"/>
            <a:miter/>
            <a:headEnd type="arrow"/>
            <a:tailEnd type="arrow"/>
          </a:ln>
        </p:spPr>
        <p:txBody>
          <a:bodyPr vert="horz" wrap="none" lIns="90000" tIns="46800" rIns="90000" bIns="46800" anchor="t"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sp>
        <p:nvSpPr>
          <p:cNvPr id="517" name="Straight Connector 516"/>
          <p:cNvSpPr/>
          <p:nvPr/>
        </p:nvSpPr>
        <p:spPr>
          <a:xfrm>
            <a:off x="6084719" y="2819400"/>
            <a:ext cx="6480" cy="249481"/>
          </a:xfrm>
          <a:prstGeom prst="line">
            <a:avLst/>
          </a:prstGeom>
          <a:noFill/>
          <a:ln w="9360">
            <a:solidFill>
              <a:srgbClr val="DC2300"/>
            </a:solidFill>
            <a:prstDash val="solid"/>
            <a:miter/>
            <a:headEnd type="arrow"/>
            <a:tailEnd type="arrow"/>
          </a:ln>
        </p:spPr>
        <p:txBody>
          <a:bodyPr vert="horz" wrap="none" lIns="90000" tIns="46800" rIns="90000" bIns="46800" anchor="t"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sp>
        <p:nvSpPr>
          <p:cNvPr id="518" name="Straight Connector 517"/>
          <p:cNvSpPr/>
          <p:nvPr/>
        </p:nvSpPr>
        <p:spPr>
          <a:xfrm>
            <a:off x="8263080" y="4419600"/>
            <a:ext cx="6120" cy="249120"/>
          </a:xfrm>
          <a:prstGeom prst="line">
            <a:avLst/>
          </a:prstGeom>
          <a:noFill/>
          <a:ln w="9360">
            <a:solidFill>
              <a:srgbClr val="DC2300"/>
            </a:solidFill>
            <a:prstDash val="solid"/>
            <a:miter/>
            <a:headEnd type="arrow"/>
            <a:tailEnd type="arrow"/>
          </a:ln>
        </p:spPr>
        <p:txBody>
          <a:bodyPr vert="horz" wrap="none" lIns="90000" tIns="46800" rIns="90000" bIns="46800" anchor="t"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sp>
        <p:nvSpPr>
          <p:cNvPr id="519" name="Straight Connector 518"/>
          <p:cNvSpPr/>
          <p:nvPr/>
        </p:nvSpPr>
        <p:spPr>
          <a:xfrm>
            <a:off x="5722920" y="2514600"/>
            <a:ext cx="6480" cy="249480"/>
          </a:xfrm>
          <a:prstGeom prst="line">
            <a:avLst/>
          </a:prstGeom>
          <a:noFill/>
          <a:ln w="9360">
            <a:solidFill>
              <a:srgbClr val="DC2300"/>
            </a:solidFill>
            <a:prstDash val="solid"/>
            <a:miter/>
            <a:headEnd type="arrow"/>
            <a:tailEnd type="arrow"/>
          </a:ln>
        </p:spPr>
        <p:txBody>
          <a:bodyPr vert="horz" wrap="none" lIns="90000" tIns="46800" rIns="90000" bIns="46800" anchor="t"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sp>
        <p:nvSpPr>
          <p:cNvPr id="520" name="Straight Connector 519"/>
          <p:cNvSpPr/>
          <p:nvPr/>
        </p:nvSpPr>
        <p:spPr>
          <a:xfrm>
            <a:off x="5940360" y="2722321"/>
            <a:ext cx="6480" cy="249479"/>
          </a:xfrm>
          <a:prstGeom prst="line">
            <a:avLst/>
          </a:prstGeom>
          <a:noFill/>
          <a:ln w="9360">
            <a:solidFill>
              <a:srgbClr val="DC2300"/>
            </a:solidFill>
            <a:prstDash val="solid"/>
            <a:miter/>
            <a:headEnd type="arrow"/>
            <a:tailEnd type="arrow"/>
          </a:ln>
        </p:spPr>
        <p:txBody>
          <a:bodyPr vert="horz" wrap="none" lIns="90000" tIns="46800" rIns="90000" bIns="46800" anchor="t" anchorCtr="0" compatLnSpc="0"/>
          <a:lstStyle/>
          <a:p>
            <a:pPr marL="0" marR="0" lvl="0" indent="0" algn="l" rtl="0" hangingPunct="0">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2400" b="0" i="0" u="none" strike="noStrike" baseline="0">
              <a:ln>
                <a:noFill/>
              </a:ln>
              <a:solidFill>
                <a:srgbClr val="000000"/>
              </a:solidFill>
              <a:latin typeface="Times New Roman" pitchFamily="18"/>
              <a:ea typeface="AR PL ShanHeiSun Uni" pitchFamily="2"/>
              <a:cs typeface="Tahoma" pitchFamily="2"/>
            </a:endParaRPr>
          </a:p>
        </p:txBody>
      </p:sp>
    </p:spTree>
    <p:extLst>
      <p:ext uri="{BB962C8B-B14F-4D97-AF65-F5344CB8AC3E}">
        <p14:creationId xmlns:p14="http://schemas.microsoft.com/office/powerpoint/2010/main" xmlns="" val="4096994143"/>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76200" y="2478211"/>
            <a:ext cx="8991600" cy="247478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3" name="Title 1"/>
          <p:cNvSpPr txBox="1">
            <a:spLocks/>
          </p:cNvSpPr>
          <p:nvPr/>
        </p:nvSpPr>
        <p:spPr bwMode="auto">
          <a:xfrm>
            <a:off x="121220" y="569769"/>
            <a:ext cx="8595921" cy="55246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0000" tIns="46800" rIns="90000" bIns="46800" numCol="1" anchor="ctr" anchorCtr="0" compatLnSpc="1">
            <a:prstTxWarp prst="textNoShape">
              <a:avLst/>
            </a:prstTxWarp>
            <a:spAutoFit/>
          </a:bodyPr>
          <a:lstStyle/>
          <a:p>
            <a:pPr marL="0" marR="0" lvl="0" indent="0" algn="ctr" defTabSz="914400" rtl="0" eaLnBrk="1" fontAlgn="base" latinLnBrk="0" hangingPunct="1">
              <a:lnSpc>
                <a:spcPct val="93000"/>
              </a:lnSpc>
              <a:spcBef>
                <a:spcPct val="0"/>
              </a:spcBef>
              <a:spcAft>
                <a:spcPct val="0"/>
              </a:spcAft>
              <a:buClrTx/>
              <a:buSzTx/>
              <a:buFontTx/>
              <a:buNone/>
              <a:tabLst/>
              <a:defRPr/>
            </a:pPr>
            <a:r>
              <a:rPr kumimoji="0" lang="en-GB" sz="3200" b="0" i="0" u="none" strike="noStrike" kern="0" cap="none" spc="0" normalizeH="0" baseline="0" noProof="0" smtClean="0">
                <a:ln>
                  <a:noFill/>
                </a:ln>
                <a:solidFill>
                  <a:srgbClr val="CC0066"/>
                </a:solidFill>
                <a:effectLst/>
                <a:uLnTx/>
                <a:uFillTx/>
                <a:latin typeface="+mj-lt"/>
                <a:ea typeface="+mj-ea"/>
                <a:cs typeface="+mj-cs"/>
              </a:rPr>
              <a:t>The composition operation     </a:t>
            </a:r>
            <a:r>
              <a:rPr kumimoji="0" lang="en-GB" sz="2800" b="0" i="0" u="none" strike="noStrike" kern="0" cap="none" spc="0" normalizeH="0" baseline="0" noProof="0" smtClean="0">
                <a:ln>
                  <a:noFill/>
                </a:ln>
                <a:solidFill>
                  <a:srgbClr val="CC0066"/>
                </a:solidFill>
                <a:effectLst/>
                <a:uLnTx/>
                <a:uFillTx/>
                <a:latin typeface="+mj-lt"/>
                <a:ea typeface="+mj-ea"/>
                <a:cs typeface="+mj-cs"/>
              </a:rPr>
              <a:t>(multiple calls to F)</a:t>
            </a:r>
            <a:endParaRPr kumimoji="0" lang="en-GB" sz="2800" b="0" i="0" u="none" strike="noStrike" kern="0" cap="none" spc="0" normalizeH="0" baseline="0" noProof="0" dirty="0">
              <a:ln>
                <a:noFill/>
              </a:ln>
              <a:solidFill>
                <a:srgbClr val="CC0066"/>
              </a:solidFill>
              <a:effectLst/>
              <a:uLnTx/>
              <a:uFillTx/>
              <a:latin typeface="+mj-lt"/>
              <a:ea typeface="+mj-ea"/>
              <a:cs typeface="+mj-cs"/>
            </a:endParaRPr>
          </a:p>
        </p:txBody>
      </p:sp>
    </p:spTree>
    <p:extLst>
      <p:ext uri="{BB962C8B-B14F-4D97-AF65-F5344CB8AC3E}">
        <p14:creationId xmlns:p14="http://schemas.microsoft.com/office/powerpoint/2010/main" xmlns="" val="218300674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noGrp="1"/>
          </p:cNvSpPr>
          <p:nvPr>
            <p:ph type="title" idx="4294967295"/>
          </p:nvPr>
        </p:nvSpPr>
        <p:spPr>
          <a:xfrm>
            <a:off x="2401240" y="598367"/>
            <a:ext cx="4341551" cy="495265"/>
          </a:xfrm>
        </p:spPr>
        <p:txBody>
          <a:bodyPr wrap="none" lIns="90000" tIns="46800" rIns="90000" bIns="46800" anchorCtr="0">
            <a:spAutoFit/>
          </a:bodyPr>
          <a:lstStyle/>
          <a:p>
            <a:pPr lvl="0">
              <a:lnSpc>
                <a:spcPct val="93000"/>
              </a:lnSpc>
            </a:pPr>
            <a:r>
              <a:rPr lang="en-GB" sz="2800" dirty="0" smtClean="0">
                <a:solidFill>
                  <a:schemeClr val="accent1">
                    <a:lumMod val="50000"/>
                  </a:schemeClr>
                </a:solidFill>
              </a:rPr>
              <a:t>The composition theorem:</a:t>
            </a:r>
            <a:endParaRPr lang="en-GB" sz="2800" dirty="0">
              <a:solidFill>
                <a:schemeClr val="accent1">
                  <a:lumMod val="50000"/>
                </a:schemeClr>
              </a:solidFill>
            </a:endParaRPr>
          </a:p>
        </p:txBody>
      </p:sp>
      <p:sp>
        <p:nvSpPr>
          <p:cNvPr id="3" name="Text Placeholder 2"/>
          <p:cNvSpPr txBox="1">
            <a:spLocks noGrp="1"/>
          </p:cNvSpPr>
          <p:nvPr>
            <p:ph type="body" idx="4294967295"/>
          </p:nvPr>
        </p:nvSpPr>
        <p:spPr>
          <a:xfrm>
            <a:off x="2133600" y="1600200"/>
            <a:ext cx="5231217" cy="1473866"/>
          </a:xfrm>
        </p:spPr>
        <p:txBody>
          <a:bodyPr wrap="none" lIns="90000" tIns="46800" rIns="90000" bIns="46800" anchor="t" anchorCtr="0">
            <a:spAutoFit/>
          </a:bodyPr>
          <a:lstStyle>
            <a:defPPr marL="322200" marR="0" lvl="0" indent="-322200" algn="l" hangingPunct="1">
              <a:lnSpc>
                <a:spcPct val="100000"/>
              </a:lnSpc>
              <a:spcBef>
                <a:spcPts val="799"/>
              </a:spcBef>
              <a:spcAft>
                <a:spcPts val="0"/>
              </a:spcAft>
              <a:buClr>
                <a:srgbClr val="000000"/>
              </a:buClr>
              <a:buSzPct val="100000"/>
              <a:buFont typeface="Arial" pitchFamily="34"/>
              <a:buNone/>
              <a:tabLst>
                <a:tab pos="456840" algn="l"/>
                <a:tab pos="914040" algn="l"/>
                <a:tab pos="1371240" algn="l"/>
                <a:tab pos="1828439" algn="l"/>
                <a:tab pos="2285640" algn="l"/>
                <a:tab pos="2742839" algn="l"/>
                <a:tab pos="3200040" algn="l"/>
                <a:tab pos="3657239" algn="l"/>
                <a:tab pos="4114439" algn="l"/>
                <a:tab pos="4571640" algn="l"/>
                <a:tab pos="5028840" algn="l"/>
                <a:tab pos="5486040" algn="l"/>
                <a:tab pos="5943240" algn="l"/>
                <a:tab pos="6400440" algn="l"/>
                <a:tab pos="6857640" algn="l"/>
                <a:tab pos="7314840" algn="l"/>
                <a:tab pos="7772040" algn="l"/>
                <a:tab pos="8229239" algn="l"/>
                <a:tab pos="8686440" algn="l"/>
                <a:tab pos="9143640" algn="l"/>
              </a:tabLst>
              <a:defRPr lang="en-US" sz="3200" b="0" i="0" u="none" strike="noStrike" baseline="0">
                <a:ln>
                  <a:noFill/>
                </a:ln>
                <a:solidFill>
                  <a:srgbClr val="000000"/>
                </a:solidFill>
                <a:latin typeface="Arial" pitchFamily="34"/>
                <a:ea typeface="Arial" pitchFamily="34"/>
                <a:cs typeface="Arial" pitchFamily="34"/>
              </a:defRPr>
            </a:defPPr>
            <a:lvl1pPr marL="322200" marR="0" lvl="0" indent="-322200" algn="l" hangingPunct="1">
              <a:lnSpc>
                <a:spcPct val="100000"/>
              </a:lnSpc>
              <a:spcBef>
                <a:spcPts val="799"/>
              </a:spcBef>
              <a:spcAft>
                <a:spcPts val="0"/>
              </a:spcAft>
              <a:buClr>
                <a:srgbClr val="000000"/>
              </a:buClr>
              <a:buSzPct val="100000"/>
              <a:buFont typeface="Arial" pitchFamily="34"/>
              <a:buChar char="•"/>
              <a:tabLst>
                <a:tab pos="456840" algn="l"/>
                <a:tab pos="914040" algn="l"/>
                <a:tab pos="1371240" algn="l"/>
                <a:tab pos="1828439" algn="l"/>
                <a:tab pos="2285640" algn="l"/>
                <a:tab pos="2742839" algn="l"/>
                <a:tab pos="3200040" algn="l"/>
                <a:tab pos="3657239" algn="l"/>
                <a:tab pos="4114439" algn="l"/>
                <a:tab pos="4571640" algn="l"/>
                <a:tab pos="5028840" algn="l"/>
                <a:tab pos="5486040" algn="l"/>
                <a:tab pos="5943240" algn="l"/>
                <a:tab pos="6400440" algn="l"/>
                <a:tab pos="6857640" algn="l"/>
                <a:tab pos="7314840" algn="l"/>
                <a:tab pos="7772040" algn="l"/>
                <a:tab pos="8229239" algn="l"/>
                <a:tab pos="8686440" algn="l"/>
                <a:tab pos="9143640" algn="l"/>
              </a:tabLst>
              <a:defRPr lang="en-US" sz="3200" b="0" i="0" u="none" strike="noStrike" baseline="0">
                <a:ln>
                  <a:noFill/>
                </a:ln>
                <a:solidFill>
                  <a:srgbClr val="000000"/>
                </a:solidFill>
                <a:latin typeface="Arial" pitchFamily="34"/>
                <a:ea typeface="Arial" pitchFamily="34"/>
                <a:cs typeface="Arial" pitchFamily="34"/>
              </a:defRPr>
            </a:lvl1pPr>
            <a:lvl2pPr marL="722160" marR="0" lvl="1" indent="-264960" algn="l" hangingPunct="1">
              <a:lnSpc>
                <a:spcPct val="100000"/>
              </a:lnSpc>
              <a:spcBef>
                <a:spcPts val="697"/>
              </a:spcBef>
              <a:spcAft>
                <a:spcPts val="0"/>
              </a:spcAft>
              <a:buClr>
                <a:srgbClr val="000000"/>
              </a:buClr>
              <a:buSzPct val="100000"/>
              <a:buFont typeface="Arial" pitchFamily="34"/>
              <a:buChar char="–"/>
              <a:tabLst>
                <a:tab pos="914039" algn="l"/>
                <a:tab pos="1371239" algn="l"/>
                <a:tab pos="1828439" algn="l"/>
                <a:tab pos="2285639" algn="l"/>
                <a:tab pos="2742838" algn="l"/>
                <a:tab pos="3200039" algn="l"/>
                <a:tab pos="3657239" algn="l"/>
                <a:tab pos="4114439" algn="l"/>
                <a:tab pos="4571639" algn="l"/>
                <a:tab pos="5028839" algn="l"/>
                <a:tab pos="5486039" algn="l"/>
                <a:tab pos="5943239" algn="l"/>
                <a:tab pos="6400439" algn="l"/>
                <a:tab pos="6857639" algn="l"/>
                <a:tab pos="7314839" algn="l"/>
                <a:tab pos="7772038" algn="l"/>
                <a:tab pos="8229239" algn="l"/>
                <a:tab pos="8686439" algn="l"/>
                <a:tab pos="9143639" algn="l"/>
                <a:tab pos="9600839" algn="l"/>
              </a:tabLst>
              <a:defRPr lang="en-US" sz="2800" b="0" i="0" u="none" strike="noStrike" baseline="0">
                <a:ln>
                  <a:noFill/>
                </a:ln>
                <a:solidFill>
                  <a:srgbClr val="000000"/>
                </a:solidFill>
                <a:latin typeface="Arial" pitchFamily="34"/>
                <a:ea typeface="Arial" pitchFamily="34"/>
                <a:cs typeface="Arial" pitchFamily="34"/>
              </a:defRPr>
            </a:lvl2pPr>
            <a:lvl3pPr marL="1143000" marR="0" lvl="2" indent="-228600" algn="l" hangingPunct="1">
              <a:lnSpc>
                <a:spcPct val="100000"/>
              </a:lnSpc>
              <a:spcBef>
                <a:spcPts val="598"/>
              </a:spcBef>
              <a:spcAft>
                <a:spcPts val="0"/>
              </a:spcAft>
              <a:buClr>
                <a:srgbClr val="000000"/>
              </a:buClr>
              <a:buSzPct val="100000"/>
              <a:buFont typeface="Arial" pitchFamily="34"/>
              <a:buChar char="•"/>
              <a:tabLst>
                <a:tab pos="1371600" algn="l"/>
                <a:tab pos="1828799"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799" algn="l"/>
                <a:tab pos="9143999" algn="l"/>
                <a:tab pos="9601200" algn="l"/>
                <a:tab pos="10058399" algn="l"/>
              </a:tabLst>
              <a:defRPr lang="en-US" sz="2400" b="0" i="0" u="none" strike="noStrike" baseline="0">
                <a:ln>
                  <a:noFill/>
                </a:ln>
                <a:solidFill>
                  <a:srgbClr val="000000"/>
                </a:solidFill>
                <a:latin typeface="Arial" pitchFamily="34"/>
                <a:ea typeface="Arial" pitchFamily="34"/>
                <a:cs typeface="Arial" pitchFamily="34"/>
              </a:defRPr>
            </a:lvl3pPr>
            <a:lvl4pPr marL="1600199" marR="0" lvl="3" indent="-228600" algn="l" hangingPunct="1">
              <a:lnSpc>
                <a:spcPct val="100000"/>
              </a:lnSpc>
              <a:spcBef>
                <a:spcPts val="499"/>
              </a:spcBef>
              <a:spcAft>
                <a:spcPts val="0"/>
              </a:spcAft>
              <a:buClr>
                <a:srgbClr val="000000"/>
              </a:buClr>
              <a:buSzPct val="100000"/>
              <a:buFont typeface="Arial" pitchFamily="34"/>
              <a:buChar char="–"/>
              <a:tabLst>
                <a:tab pos="1828800" algn="l"/>
                <a:tab pos="2285999"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3999" algn="l"/>
                <a:tab pos="9601199" algn="l"/>
                <a:tab pos="10058400" algn="l"/>
                <a:tab pos="10515599" algn="l"/>
              </a:tabLst>
              <a:defRPr lang="en-US" sz="2000" b="0" i="0" u="none" strike="noStrike" baseline="0">
                <a:ln>
                  <a:noFill/>
                </a:ln>
                <a:solidFill>
                  <a:srgbClr val="000000"/>
                </a:solidFill>
                <a:latin typeface="Arial" pitchFamily="34"/>
                <a:ea typeface="Arial" pitchFamily="34"/>
                <a:cs typeface="Arial" pitchFamily="34"/>
              </a:defRPr>
            </a:lvl4pPr>
            <a:lvl5pPr marL="2057400" marR="0" lvl="4" indent="-228600" algn="l" hangingPunct="1">
              <a:lnSpc>
                <a:spcPct val="100000"/>
              </a:lnSpc>
              <a:spcBef>
                <a:spcPts val="499"/>
              </a:spcBef>
              <a:spcAft>
                <a:spcPts val="0"/>
              </a:spcAft>
              <a:buClr>
                <a:srgbClr val="000000"/>
              </a:buClr>
              <a:buSzPct val="100000"/>
              <a:buFont typeface="Arial" pitchFamily="34"/>
              <a:buChar char="»"/>
              <a:tabLst>
                <a:tab pos="2286000" algn="l"/>
                <a:tab pos="2743199"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199" algn="l"/>
                <a:tab pos="10058399" algn="l"/>
                <a:tab pos="10515600" algn="l"/>
              </a:tabLst>
              <a:defRPr lang="en-US" sz="2000" b="0" i="0" u="none" strike="noStrike" baseline="0">
                <a:ln>
                  <a:noFill/>
                </a:ln>
                <a:solidFill>
                  <a:srgbClr val="000000"/>
                </a:solidFill>
                <a:latin typeface="Arial" pitchFamily="34"/>
                <a:ea typeface="Arial" pitchFamily="34"/>
                <a:cs typeface="Arial" pitchFamily="34"/>
              </a:defRPr>
            </a:lvl5pPr>
            <a:lvl6pPr marL="2057400" marR="0" lvl="5" indent="-228600" algn="l" hangingPunct="1">
              <a:lnSpc>
                <a:spcPct val="100000"/>
              </a:lnSpc>
              <a:spcBef>
                <a:spcPts val="499"/>
              </a:spcBef>
              <a:spcAft>
                <a:spcPts val="0"/>
              </a:spcAft>
              <a:buClr>
                <a:srgbClr val="000000"/>
              </a:buClr>
              <a:buSzPct val="100000"/>
              <a:buFont typeface="Arial" pitchFamily="34"/>
              <a:buChar char="»"/>
              <a:tabLst>
                <a:tab pos="2286000" algn="l"/>
                <a:tab pos="2743199"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199" algn="l"/>
                <a:tab pos="10058399" algn="l"/>
                <a:tab pos="10515600" algn="l"/>
              </a:tabLst>
              <a:defRPr lang="en-US" sz="2000" b="0" i="0" u="none" strike="noStrike" baseline="0">
                <a:ln>
                  <a:noFill/>
                </a:ln>
                <a:solidFill>
                  <a:srgbClr val="000000"/>
                </a:solidFill>
                <a:latin typeface="Arial" pitchFamily="34"/>
                <a:ea typeface="Arial" pitchFamily="34"/>
                <a:cs typeface="Arial" pitchFamily="34"/>
              </a:defRPr>
            </a:lvl6pPr>
            <a:lvl7pPr marL="2057400" marR="0" lvl="6" indent="-228600" algn="l" hangingPunct="1">
              <a:lnSpc>
                <a:spcPct val="100000"/>
              </a:lnSpc>
              <a:spcBef>
                <a:spcPts val="499"/>
              </a:spcBef>
              <a:spcAft>
                <a:spcPts val="0"/>
              </a:spcAft>
              <a:buClr>
                <a:srgbClr val="000000"/>
              </a:buClr>
              <a:buSzPct val="100000"/>
              <a:buFont typeface="Arial" pitchFamily="34"/>
              <a:buChar char="»"/>
              <a:tabLst>
                <a:tab pos="2286000" algn="l"/>
                <a:tab pos="2743199"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199" algn="l"/>
                <a:tab pos="10058399" algn="l"/>
                <a:tab pos="10515600" algn="l"/>
              </a:tabLst>
              <a:defRPr lang="en-US" sz="2000" b="0" i="0" u="none" strike="noStrike" baseline="0">
                <a:ln>
                  <a:noFill/>
                </a:ln>
                <a:solidFill>
                  <a:srgbClr val="000000"/>
                </a:solidFill>
                <a:latin typeface="Arial" pitchFamily="34"/>
                <a:ea typeface="Arial" pitchFamily="34"/>
                <a:cs typeface="Arial" pitchFamily="34"/>
              </a:defRPr>
            </a:lvl7pPr>
            <a:lvl8pPr marL="2057400" marR="0" lvl="7" indent="-228600" algn="l" hangingPunct="1">
              <a:lnSpc>
                <a:spcPct val="100000"/>
              </a:lnSpc>
              <a:spcBef>
                <a:spcPts val="499"/>
              </a:spcBef>
              <a:spcAft>
                <a:spcPts val="0"/>
              </a:spcAft>
              <a:buClr>
                <a:srgbClr val="000000"/>
              </a:buClr>
              <a:buSzPct val="100000"/>
              <a:buFont typeface="Arial" pitchFamily="34"/>
              <a:buChar char="»"/>
              <a:tabLst>
                <a:tab pos="2286000" algn="l"/>
                <a:tab pos="2743199"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199" algn="l"/>
                <a:tab pos="10058399" algn="l"/>
                <a:tab pos="10515600" algn="l"/>
              </a:tabLst>
              <a:defRPr lang="en-US" sz="2000" b="0" i="0" u="none" strike="noStrike" baseline="0">
                <a:ln>
                  <a:noFill/>
                </a:ln>
                <a:solidFill>
                  <a:srgbClr val="000000"/>
                </a:solidFill>
                <a:latin typeface="Arial" pitchFamily="34"/>
                <a:ea typeface="Arial" pitchFamily="34"/>
                <a:cs typeface="Arial" pitchFamily="34"/>
              </a:defRPr>
            </a:lvl8pPr>
            <a:lvl9pPr marL="1944000" marR="0" lvl="8" indent="-216000" algn="l" hangingPunct="1">
              <a:lnSpc>
                <a:spcPct val="100000"/>
              </a:lnSpc>
              <a:spcBef>
                <a:spcPts val="499"/>
              </a:spcBef>
              <a:spcAft>
                <a:spcPts val="0"/>
              </a:spcAft>
              <a:buSzPct val="45000"/>
              <a:buFont typeface="StarSymbol"/>
              <a:buChar char="●"/>
              <a:tabLst>
                <a:tab pos="2286000" algn="l"/>
                <a:tab pos="2743199"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199" algn="l"/>
                <a:tab pos="10058399" algn="l"/>
                <a:tab pos="10515600" algn="l"/>
              </a:tabLst>
              <a:defRPr lang="en-US" sz="2000" b="0" i="0" u="none" strike="noStrike" baseline="0">
                <a:ln>
                  <a:noFill/>
                </a:ln>
                <a:solidFill>
                  <a:srgbClr val="000000"/>
                </a:solidFill>
                <a:latin typeface="Arial" pitchFamily="34"/>
                <a:ea typeface="Arial" pitchFamily="34"/>
                <a:cs typeface="Arial" pitchFamily="34"/>
              </a:defRPr>
            </a:lvl9pPr>
          </a:lstStyle>
          <a:p>
            <a:pPr marL="0" lvl="0" indent="0">
              <a:lnSpc>
                <a:spcPct val="93000"/>
              </a:lnSpc>
              <a:spcBef>
                <a:spcPts val="598"/>
              </a:spcBef>
              <a:buClr>
                <a:srgbClr val="333399"/>
              </a:buClr>
              <a:buNone/>
            </a:pPr>
            <a:r>
              <a:rPr lang="en-US" sz="2000" dirty="0" smtClean="0">
                <a:solidFill>
                  <a:srgbClr val="333399"/>
                </a:solidFill>
              </a:rPr>
              <a:t> </a:t>
            </a:r>
            <a:r>
              <a:rPr lang="en-US" sz="2000" dirty="0" smtClean="0">
                <a:solidFill>
                  <a:srgbClr val="333399"/>
                </a:solidFill>
              </a:rPr>
              <a:t>If protocol </a:t>
            </a:r>
            <a:r>
              <a:rPr lang="el-GR" sz="2000" dirty="0" smtClean="0">
                <a:solidFill>
                  <a:srgbClr val="333399"/>
                </a:solidFill>
              </a:rPr>
              <a:t>π</a:t>
            </a:r>
            <a:r>
              <a:rPr lang="en-US" sz="2000" dirty="0" smtClean="0">
                <a:solidFill>
                  <a:srgbClr val="333399"/>
                </a:solidFill>
              </a:rPr>
              <a:t> UC-emulates protocol </a:t>
            </a:r>
            <a:r>
              <a:rPr lang="el-GR" sz="2000" dirty="0" smtClean="0">
                <a:solidFill>
                  <a:srgbClr val="333399"/>
                </a:solidFill>
              </a:rPr>
              <a:t>φ</a:t>
            </a:r>
            <a:r>
              <a:rPr lang="en-US" sz="2000" dirty="0" smtClean="0">
                <a:solidFill>
                  <a:srgbClr val="333399"/>
                </a:solidFill>
              </a:rPr>
              <a:t>, </a:t>
            </a:r>
          </a:p>
          <a:p>
            <a:pPr marL="0" lvl="0" indent="0">
              <a:lnSpc>
                <a:spcPct val="93000"/>
              </a:lnSpc>
              <a:spcBef>
                <a:spcPts val="598"/>
              </a:spcBef>
              <a:buClr>
                <a:srgbClr val="333399"/>
              </a:buClr>
              <a:buNone/>
            </a:pPr>
            <a:r>
              <a:rPr lang="en-US" sz="2000" dirty="0" smtClean="0">
                <a:solidFill>
                  <a:srgbClr val="333399"/>
                </a:solidFill>
              </a:rPr>
              <a:t>then </a:t>
            </a:r>
            <a:r>
              <a:rPr lang="en-US" sz="2000" dirty="0" smtClean="0">
                <a:solidFill>
                  <a:srgbClr val="333399"/>
                </a:solidFill>
              </a:rPr>
              <a:t>protocol </a:t>
            </a:r>
            <a:r>
              <a:rPr lang="el-GR" sz="2000" dirty="0" smtClean="0">
                <a:solidFill>
                  <a:srgbClr val="333399"/>
                </a:solidFill>
              </a:rPr>
              <a:t>ρ</a:t>
            </a:r>
            <a:r>
              <a:rPr lang="el-GR" sz="2000" baseline="30000" dirty="0" smtClean="0">
                <a:solidFill>
                  <a:srgbClr val="333399"/>
                </a:solidFill>
              </a:rPr>
              <a:t>φ</a:t>
            </a:r>
            <a:r>
              <a:rPr lang="en-US" sz="2000" baseline="30000" dirty="0" smtClean="0">
                <a:solidFill>
                  <a:srgbClr val="333399"/>
                </a:solidFill>
                <a:sym typeface="Wingdings" panose="05000000000000000000" pitchFamily="2" charset="2"/>
              </a:rPr>
              <a:t></a:t>
            </a:r>
            <a:r>
              <a:rPr lang="el-GR" sz="2000" baseline="30000" dirty="0" smtClean="0">
                <a:solidFill>
                  <a:srgbClr val="333399"/>
                </a:solidFill>
              </a:rPr>
              <a:t>π </a:t>
            </a:r>
            <a:r>
              <a:rPr lang="en-US" sz="2000" dirty="0" smtClean="0">
                <a:solidFill>
                  <a:srgbClr val="333399"/>
                </a:solidFill>
              </a:rPr>
              <a:t>  UC-emulates protocol </a:t>
            </a:r>
            <a:r>
              <a:rPr lang="el-GR" sz="2000" dirty="0" smtClean="0">
                <a:solidFill>
                  <a:srgbClr val="333399"/>
                </a:solidFill>
              </a:rPr>
              <a:t>ρ</a:t>
            </a:r>
            <a:r>
              <a:rPr lang="en-US" sz="2000" dirty="0" smtClean="0">
                <a:solidFill>
                  <a:srgbClr val="333399"/>
                </a:solidFill>
              </a:rPr>
              <a:t>.</a:t>
            </a:r>
          </a:p>
          <a:p>
            <a:pPr marL="0" indent="0">
              <a:lnSpc>
                <a:spcPct val="93000"/>
              </a:lnSpc>
              <a:spcBef>
                <a:spcPts val="598"/>
              </a:spcBef>
              <a:buClr>
                <a:srgbClr val="333399"/>
              </a:buClr>
              <a:buNone/>
            </a:pPr>
            <a:endParaRPr lang="en-US" sz="2000" dirty="0" smtClean="0">
              <a:solidFill>
                <a:srgbClr val="333399"/>
              </a:solidFill>
            </a:endParaRPr>
          </a:p>
          <a:p>
            <a:pPr marL="0" indent="0">
              <a:lnSpc>
                <a:spcPct val="90000"/>
              </a:lnSpc>
              <a:spcBef>
                <a:spcPts val="697"/>
              </a:spcBef>
              <a:buNone/>
            </a:pPr>
            <a:endParaRPr lang="en-GB" sz="2000" i="1" dirty="0" smtClean="0">
              <a:solidFill>
                <a:srgbClr val="333399"/>
              </a:solidFill>
            </a:endParaRPr>
          </a:p>
        </p:txBody>
      </p:sp>
    </p:spTree>
    <p:extLst>
      <p:ext uri="{BB962C8B-B14F-4D97-AF65-F5344CB8AC3E}">
        <p14:creationId xmlns:p14="http://schemas.microsoft.com/office/powerpoint/2010/main" xmlns="" val="742558892"/>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bwMode="auto">
          <a:xfrm>
            <a:off x="1461890" y="598367"/>
            <a:ext cx="6220270" cy="4952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0000" tIns="46800" rIns="90000" bIns="46800" numCol="1" anchor="ctr" anchorCtr="0" compatLnSpc="1">
            <a:prstTxWarp prst="textNoShape">
              <a:avLst/>
            </a:prstTxWarp>
            <a:spAutoFit/>
          </a:bodyPr>
          <a:lst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cs typeface="Arial" charset="0"/>
              </a:defRPr>
            </a:lvl2pPr>
            <a:lvl3pPr algn="ctr" rtl="0" fontAlgn="base">
              <a:spcBef>
                <a:spcPct val="0"/>
              </a:spcBef>
              <a:spcAft>
                <a:spcPct val="0"/>
              </a:spcAft>
              <a:defRPr sz="4400">
                <a:solidFill>
                  <a:schemeClr val="tx2"/>
                </a:solidFill>
                <a:latin typeface="Arial" charset="0"/>
                <a:cs typeface="Arial" charset="0"/>
              </a:defRPr>
            </a:lvl3pPr>
            <a:lvl4pPr algn="ctr" rtl="0" fontAlgn="base">
              <a:spcBef>
                <a:spcPct val="0"/>
              </a:spcBef>
              <a:spcAft>
                <a:spcPct val="0"/>
              </a:spcAft>
              <a:defRPr sz="4400">
                <a:solidFill>
                  <a:schemeClr val="tx2"/>
                </a:solidFill>
                <a:latin typeface="Arial" charset="0"/>
                <a:cs typeface="Arial" charset="0"/>
              </a:defRPr>
            </a:lvl4pPr>
            <a:lvl5pPr algn="ctr" rtl="0" fontAlgn="base">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a:lstStyle>
          <a:p>
            <a:pPr>
              <a:lnSpc>
                <a:spcPct val="93000"/>
              </a:lnSpc>
            </a:pPr>
            <a:r>
              <a:rPr lang="en-GB" sz="2800" kern="0" dirty="0" smtClean="0">
                <a:solidFill>
                  <a:schemeClr val="accent1">
                    <a:lumMod val="50000"/>
                  </a:schemeClr>
                </a:solidFill>
              </a:rPr>
              <a:t>Proof outline: the combined simulator </a:t>
            </a:r>
            <a:endParaRPr lang="en-GB" sz="2800" kern="0" dirty="0">
              <a:solidFill>
                <a:schemeClr val="accent1">
                  <a:lumMod val="50000"/>
                </a:schemeClr>
              </a:solidFill>
            </a:endParaRPr>
          </a:p>
        </p:txBody>
      </p:sp>
      <p:sp>
        <p:nvSpPr>
          <p:cNvPr id="7" name="TextBox 6"/>
          <p:cNvSpPr txBox="1"/>
          <p:nvPr/>
        </p:nvSpPr>
        <p:spPr>
          <a:xfrm rot="2756683">
            <a:off x="7772400" y="685800"/>
            <a:ext cx="1146468" cy="369332"/>
          </a:xfrm>
          <a:prstGeom prst="rect">
            <a:avLst/>
          </a:prstGeom>
          <a:noFill/>
          <a:ln>
            <a:solidFill>
              <a:srgbClr val="EF57BC"/>
            </a:solidFill>
          </a:ln>
        </p:spPr>
        <p:txBody>
          <a:bodyPr wrap="none" rtlCol="1">
            <a:spAutoFit/>
          </a:bodyPr>
          <a:lstStyle/>
          <a:p>
            <a:r>
              <a:rPr lang="en-US" dirty="0" smtClean="0">
                <a:solidFill>
                  <a:srgbClr val="EF57BC"/>
                </a:solidFill>
              </a:rPr>
              <a:t>On board</a:t>
            </a:r>
            <a:endParaRPr lang="he-IL" dirty="0">
              <a:solidFill>
                <a:srgbClr val="EF57BC"/>
              </a:solidFill>
            </a:endParaRPr>
          </a:p>
        </p:txBody>
      </p:sp>
      <p:pic>
        <p:nvPicPr>
          <p:cNvPr id="8" name="Picture 7" descr="a_pi1.png"/>
          <p:cNvPicPr>
            <a:picLocks noChangeAspect="1"/>
          </p:cNvPicPr>
          <p:nvPr/>
        </p:nvPicPr>
        <p:blipFill>
          <a:blip r:embed="rId2" cstate="print"/>
          <a:stretch>
            <a:fillRect/>
          </a:stretch>
        </p:blipFill>
        <p:spPr>
          <a:xfrm>
            <a:off x="1600571" y="1824238"/>
            <a:ext cx="5942858" cy="3209524"/>
          </a:xfrm>
          <a:prstGeom prst="rect">
            <a:avLst/>
          </a:prstGeom>
        </p:spPr>
      </p:pic>
    </p:spTree>
    <p:extLst>
      <p:ext uri="{BB962C8B-B14F-4D97-AF65-F5344CB8AC3E}">
        <p14:creationId xmlns:p14="http://schemas.microsoft.com/office/powerpoint/2010/main" xmlns="" val="2498387180"/>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bwMode="auto">
          <a:xfrm>
            <a:off x="1970840" y="598367"/>
            <a:ext cx="5202364" cy="4952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0000" tIns="46800" rIns="90000" bIns="46800" numCol="1" anchor="ctr" anchorCtr="0" compatLnSpc="1">
            <a:prstTxWarp prst="textNoShape">
              <a:avLst/>
            </a:prstTxWarp>
            <a:spAutoFit/>
          </a:bodyPr>
          <a:lst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cs typeface="Arial" charset="0"/>
              </a:defRPr>
            </a:lvl2pPr>
            <a:lvl3pPr algn="ctr" rtl="0" fontAlgn="base">
              <a:spcBef>
                <a:spcPct val="0"/>
              </a:spcBef>
              <a:spcAft>
                <a:spcPct val="0"/>
              </a:spcAft>
              <a:defRPr sz="4400">
                <a:solidFill>
                  <a:schemeClr val="tx2"/>
                </a:solidFill>
                <a:latin typeface="Arial" charset="0"/>
                <a:cs typeface="Arial" charset="0"/>
              </a:defRPr>
            </a:lvl3pPr>
            <a:lvl4pPr algn="ctr" rtl="0" fontAlgn="base">
              <a:spcBef>
                <a:spcPct val="0"/>
              </a:spcBef>
              <a:spcAft>
                <a:spcPct val="0"/>
              </a:spcAft>
              <a:defRPr sz="4400">
                <a:solidFill>
                  <a:schemeClr val="tx2"/>
                </a:solidFill>
                <a:latin typeface="Arial" charset="0"/>
                <a:cs typeface="Arial" charset="0"/>
              </a:defRPr>
            </a:lvl4pPr>
            <a:lvl5pPr algn="ctr" rtl="0" fontAlgn="base">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a:lstStyle>
          <a:p>
            <a:pPr>
              <a:lnSpc>
                <a:spcPct val="93000"/>
              </a:lnSpc>
            </a:pPr>
            <a:r>
              <a:rPr lang="en-GB" sz="2800" kern="0" dirty="0" smtClean="0">
                <a:solidFill>
                  <a:schemeClr val="accent1">
                    <a:lumMod val="50000"/>
                  </a:schemeClr>
                </a:solidFill>
              </a:rPr>
              <a:t>The distinguishing Environment</a:t>
            </a:r>
            <a:endParaRPr lang="en-GB" sz="2800" kern="0" dirty="0">
              <a:solidFill>
                <a:schemeClr val="accent1">
                  <a:lumMod val="50000"/>
                </a:schemeClr>
              </a:solidFill>
            </a:endParaRPr>
          </a:p>
        </p:txBody>
      </p:sp>
      <p:pic>
        <p:nvPicPr>
          <p:cNvPr id="4" name="Picture 3" descr="z_rho.png"/>
          <p:cNvPicPr>
            <a:picLocks noChangeAspect="1"/>
          </p:cNvPicPr>
          <p:nvPr/>
        </p:nvPicPr>
        <p:blipFill>
          <a:blip r:embed="rId2" cstate="print"/>
          <a:stretch>
            <a:fillRect/>
          </a:stretch>
        </p:blipFill>
        <p:spPr>
          <a:xfrm>
            <a:off x="0" y="1311688"/>
            <a:ext cx="9144000" cy="4936712"/>
          </a:xfrm>
          <a:prstGeom prst="rect">
            <a:avLst/>
          </a:prstGeom>
        </p:spPr>
      </p:pic>
    </p:spTree>
    <p:extLst>
      <p:ext uri="{BB962C8B-B14F-4D97-AF65-F5344CB8AC3E}">
        <p14:creationId xmlns:p14="http://schemas.microsoft.com/office/powerpoint/2010/main" xmlns="" val="1406815351"/>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99010" name="Rectangle 2"/>
          <p:cNvSpPr>
            <a:spLocks noGrp="1" noChangeArrowheads="1"/>
          </p:cNvSpPr>
          <p:nvPr>
            <p:ph type="title"/>
          </p:nvPr>
        </p:nvSpPr>
        <p:spPr/>
        <p:txBody>
          <a:bodyPr/>
          <a:lstStyle/>
          <a:p>
            <a:r>
              <a:rPr lang="en-US" altLang="en-US" sz="3200" dirty="0" smtClean="0">
                <a:solidFill>
                  <a:srgbClr val="7030A0"/>
                </a:solidFill>
              </a:rPr>
              <a:t>Modeling corruptions</a:t>
            </a:r>
            <a:endParaRPr lang="en-US" altLang="en-US" sz="3200" dirty="0">
              <a:solidFill>
                <a:srgbClr val="7030A0"/>
              </a:solidFill>
            </a:endParaRPr>
          </a:p>
        </p:txBody>
      </p:sp>
      <p:sp>
        <p:nvSpPr>
          <p:cNvPr id="299011" name="Rectangle 3"/>
          <p:cNvSpPr>
            <a:spLocks noGrp="1" noChangeArrowheads="1"/>
          </p:cNvSpPr>
          <p:nvPr>
            <p:ph type="body" idx="1"/>
          </p:nvPr>
        </p:nvSpPr>
        <p:spPr>
          <a:xfrm>
            <a:off x="152400" y="1447800"/>
            <a:ext cx="9024257" cy="4191000"/>
          </a:xfrm>
        </p:spPr>
        <p:txBody>
          <a:bodyPr/>
          <a:lstStyle/>
          <a:p>
            <a:pPr>
              <a:lnSpc>
                <a:spcPct val="90000"/>
              </a:lnSpc>
            </a:pPr>
            <a:r>
              <a:rPr lang="en-US" altLang="en-US" sz="2600" dirty="0" smtClean="0">
                <a:sym typeface="Wingdings" pitchFamily="82" charset="2"/>
              </a:rPr>
              <a:t>The shell construct: Allows encoding modeling instructions in a protocol</a:t>
            </a:r>
          </a:p>
          <a:p>
            <a:pPr>
              <a:lnSpc>
                <a:spcPct val="90000"/>
              </a:lnSpc>
            </a:pPr>
            <a:r>
              <a:rPr lang="en-US" altLang="en-US" sz="2600" dirty="0" smtClean="0">
                <a:sym typeface="Wingdings" pitchFamily="82" charset="2"/>
              </a:rPr>
              <a:t>Notification to Environment</a:t>
            </a:r>
          </a:p>
          <a:p>
            <a:pPr>
              <a:lnSpc>
                <a:spcPct val="90000"/>
              </a:lnSpc>
            </a:pPr>
            <a:r>
              <a:rPr lang="en-US" altLang="en-US" sz="2600" dirty="0" smtClean="0">
                <a:sym typeface="Wingdings" pitchFamily="82" charset="2"/>
              </a:rPr>
              <a:t>Types of corruption:</a:t>
            </a:r>
          </a:p>
          <a:p>
            <a:pPr lvl="1">
              <a:lnSpc>
                <a:spcPct val="90000"/>
              </a:lnSpc>
            </a:pPr>
            <a:r>
              <a:rPr lang="en-US" altLang="en-US" sz="2200" dirty="0" smtClean="0">
                <a:sym typeface="Wingdings" pitchFamily="82" charset="2"/>
              </a:rPr>
              <a:t>Byzantine</a:t>
            </a:r>
          </a:p>
          <a:p>
            <a:pPr lvl="1">
              <a:lnSpc>
                <a:spcPct val="90000"/>
              </a:lnSpc>
            </a:pPr>
            <a:r>
              <a:rPr lang="en-US" altLang="en-US" sz="2200" dirty="0" smtClean="0">
                <a:sym typeface="Wingdings" pitchFamily="82" charset="2"/>
              </a:rPr>
              <a:t>Honest-but-curious</a:t>
            </a:r>
          </a:p>
          <a:p>
            <a:pPr lvl="1">
              <a:lnSpc>
                <a:spcPct val="90000"/>
              </a:lnSpc>
            </a:pPr>
            <a:r>
              <a:rPr lang="en-US" altLang="en-US" sz="2200" dirty="0" smtClean="0">
                <a:sym typeface="Wingdings" pitchFamily="82" charset="2"/>
              </a:rPr>
              <a:t>Fail-stop</a:t>
            </a:r>
          </a:p>
          <a:p>
            <a:pPr lvl="1">
              <a:lnSpc>
                <a:spcPct val="90000"/>
              </a:lnSpc>
            </a:pPr>
            <a:r>
              <a:rPr lang="en-US" altLang="en-US" sz="2200" dirty="0" smtClean="0">
                <a:sym typeface="Wingdings" pitchFamily="82" charset="2"/>
              </a:rPr>
              <a:t>Transient</a:t>
            </a:r>
          </a:p>
          <a:p>
            <a:pPr lvl="1">
              <a:lnSpc>
                <a:spcPct val="90000"/>
              </a:lnSpc>
            </a:pPr>
            <a:r>
              <a:rPr lang="en-US" altLang="en-US" sz="2200" dirty="0" smtClean="0">
                <a:sym typeface="Wingdings" pitchFamily="82" charset="2"/>
              </a:rPr>
              <a:t>Leakage </a:t>
            </a:r>
          </a:p>
          <a:p>
            <a:pPr lvl="1">
              <a:lnSpc>
                <a:spcPct val="90000"/>
              </a:lnSpc>
            </a:pPr>
            <a:r>
              <a:rPr lang="en-US" altLang="en-US" sz="2200" dirty="0" smtClean="0">
                <a:sym typeface="Wingdings" pitchFamily="82" charset="2"/>
              </a:rPr>
              <a:t>Erasures</a:t>
            </a:r>
            <a:endParaRPr lang="en-US" altLang="en-US" sz="2600" dirty="0">
              <a:sym typeface="Wingdings" pitchFamily="82" charset="2"/>
            </a:endParaRPr>
          </a:p>
          <a:p>
            <a:pPr>
              <a:lnSpc>
                <a:spcPct val="90000"/>
              </a:lnSpc>
            </a:pPr>
            <a:r>
              <a:rPr lang="en-US" altLang="en-US" sz="2600" dirty="0" smtClean="0">
                <a:sym typeface="Wingdings" pitchFamily="82" charset="2"/>
              </a:rPr>
              <a:t>Modeling aggregate information </a:t>
            </a:r>
          </a:p>
          <a:p>
            <a:pPr>
              <a:lnSpc>
                <a:spcPct val="90000"/>
              </a:lnSpc>
            </a:pPr>
            <a:endParaRPr lang="en-US" altLang="en-US" sz="2600" dirty="0">
              <a:sym typeface="Wingdings" pitchFamily="82" charset="2"/>
            </a:endParaRPr>
          </a:p>
          <a:p>
            <a:pPr>
              <a:lnSpc>
                <a:spcPct val="90000"/>
              </a:lnSpc>
            </a:pPr>
            <a:endParaRPr lang="en-US" altLang="en-US" sz="2600" dirty="0">
              <a:sym typeface="Wingdings" pitchFamily="82" charset="2"/>
            </a:endParaRPr>
          </a:p>
        </p:txBody>
      </p:sp>
    </p:spTree>
    <p:extLst>
      <p:ext uri="{BB962C8B-B14F-4D97-AF65-F5344CB8AC3E}">
        <p14:creationId xmlns:p14="http://schemas.microsoft.com/office/powerpoint/2010/main" xmlns="" val="252171256"/>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99010" name="Rectangle 2"/>
          <p:cNvSpPr>
            <a:spLocks noGrp="1" noChangeArrowheads="1"/>
          </p:cNvSpPr>
          <p:nvPr>
            <p:ph type="title"/>
          </p:nvPr>
        </p:nvSpPr>
        <p:spPr>
          <a:xfrm>
            <a:off x="457200" y="228600"/>
            <a:ext cx="8229600" cy="1143000"/>
          </a:xfrm>
        </p:spPr>
        <p:txBody>
          <a:bodyPr/>
          <a:lstStyle/>
          <a:p>
            <a:r>
              <a:rPr lang="en-US" altLang="en-US" sz="3200" dirty="0" smtClean="0">
                <a:solidFill>
                  <a:srgbClr val="7030A0"/>
                </a:solidFill>
              </a:rPr>
              <a:t>synchronous communication</a:t>
            </a:r>
            <a:endParaRPr lang="en-US" altLang="en-US" sz="3200" dirty="0">
              <a:solidFill>
                <a:srgbClr val="7030A0"/>
              </a:solidFill>
            </a:endParaRPr>
          </a:p>
        </p:txBody>
      </p:sp>
      <p:sp>
        <p:nvSpPr>
          <p:cNvPr id="299011" name="Rectangle 3"/>
          <p:cNvSpPr>
            <a:spLocks noGrp="1" noChangeArrowheads="1"/>
          </p:cNvSpPr>
          <p:nvPr>
            <p:ph type="body" idx="1"/>
          </p:nvPr>
        </p:nvSpPr>
        <p:spPr>
          <a:xfrm>
            <a:off x="152400" y="1295400"/>
            <a:ext cx="9024257" cy="4191000"/>
          </a:xfrm>
        </p:spPr>
        <p:txBody>
          <a:bodyPr/>
          <a:lstStyle/>
          <a:p>
            <a:pPr>
              <a:lnSpc>
                <a:spcPct val="90000"/>
              </a:lnSpc>
            </a:pPr>
            <a:endParaRPr lang="en-US" altLang="en-US" sz="2600" dirty="0" smtClean="0">
              <a:sym typeface="Wingdings" pitchFamily="82" charset="2"/>
            </a:endParaRPr>
          </a:p>
          <a:p>
            <a:pPr>
              <a:lnSpc>
                <a:spcPct val="90000"/>
              </a:lnSpc>
            </a:pPr>
            <a:r>
              <a:rPr lang="en-US" altLang="en-US" sz="2600" dirty="0" smtClean="0">
                <a:sym typeface="Wingdings" pitchFamily="82" charset="2"/>
              </a:rPr>
              <a:t>On </a:t>
            </a:r>
            <a:r>
              <a:rPr lang="en-US" altLang="en-US" sz="2600" dirty="0" smtClean="0">
                <a:sym typeface="Wingdings" pitchFamily="82" charset="2"/>
              </a:rPr>
              <a:t>board</a:t>
            </a:r>
            <a:endParaRPr lang="en-US" altLang="en-US" sz="2600" dirty="0" smtClean="0">
              <a:sym typeface="Wingdings" pitchFamily="82" charset="2"/>
            </a:endParaRPr>
          </a:p>
          <a:p>
            <a:pPr>
              <a:lnSpc>
                <a:spcPct val="90000"/>
              </a:lnSpc>
            </a:pPr>
            <a:endParaRPr lang="en-US" altLang="en-US" sz="2600" dirty="0">
              <a:sym typeface="Wingdings" pitchFamily="82" charset="2"/>
            </a:endParaRPr>
          </a:p>
          <a:p>
            <a:pPr>
              <a:lnSpc>
                <a:spcPct val="90000"/>
              </a:lnSpc>
            </a:pPr>
            <a:endParaRPr lang="en-US" altLang="en-US" sz="2600" dirty="0">
              <a:sym typeface="Wingdings" pitchFamily="82" charset="2"/>
            </a:endParaRPr>
          </a:p>
        </p:txBody>
      </p:sp>
    </p:spTree>
    <p:extLst>
      <p:ext uri="{BB962C8B-B14F-4D97-AF65-F5344CB8AC3E}">
        <p14:creationId xmlns:p14="http://schemas.microsoft.com/office/powerpoint/2010/main" xmlns="" val="4036364724"/>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99010" name="Rectangle 2"/>
          <p:cNvSpPr>
            <a:spLocks noGrp="1" noChangeArrowheads="1"/>
          </p:cNvSpPr>
          <p:nvPr>
            <p:ph type="title"/>
          </p:nvPr>
        </p:nvSpPr>
        <p:spPr>
          <a:xfrm>
            <a:off x="457200" y="228600"/>
            <a:ext cx="8229600" cy="1143000"/>
          </a:xfrm>
        </p:spPr>
        <p:txBody>
          <a:bodyPr/>
          <a:lstStyle/>
          <a:p>
            <a:r>
              <a:rPr lang="en-US" altLang="en-US" sz="3200" dirty="0" smtClean="0">
                <a:solidFill>
                  <a:srgbClr val="7030A0"/>
                </a:solidFill>
              </a:rPr>
              <a:t>Key exchange &amp; secure channels</a:t>
            </a:r>
            <a:endParaRPr lang="en-US" altLang="en-US" sz="3200" dirty="0">
              <a:solidFill>
                <a:srgbClr val="7030A0"/>
              </a:solidFill>
            </a:endParaRPr>
          </a:p>
        </p:txBody>
      </p:sp>
      <p:sp>
        <p:nvSpPr>
          <p:cNvPr id="299011" name="Rectangle 3"/>
          <p:cNvSpPr>
            <a:spLocks noGrp="1" noChangeArrowheads="1"/>
          </p:cNvSpPr>
          <p:nvPr>
            <p:ph type="body" idx="1"/>
          </p:nvPr>
        </p:nvSpPr>
        <p:spPr>
          <a:xfrm>
            <a:off x="130629" y="1447800"/>
            <a:ext cx="9024257" cy="4191000"/>
          </a:xfrm>
        </p:spPr>
        <p:txBody>
          <a:bodyPr/>
          <a:lstStyle/>
          <a:p>
            <a:pPr marL="0" indent="0">
              <a:lnSpc>
                <a:spcPct val="90000"/>
              </a:lnSpc>
              <a:buNone/>
            </a:pPr>
            <a:endParaRPr lang="en-US" altLang="en-US" sz="2600" dirty="0">
              <a:sym typeface="Wingdings" pitchFamily="82" charset="2"/>
            </a:endParaRPr>
          </a:p>
          <a:p>
            <a:pPr>
              <a:lnSpc>
                <a:spcPct val="90000"/>
              </a:lnSpc>
            </a:pPr>
            <a:r>
              <a:rPr lang="en-US" altLang="en-US" sz="2600" dirty="0" err="1" smtClean="0">
                <a:sym typeface="Wingdings" pitchFamily="82" charset="2"/>
              </a:rPr>
              <a:t>Auth</a:t>
            </a:r>
            <a:r>
              <a:rPr lang="en-US" altLang="en-US" sz="2600" dirty="0" smtClean="0">
                <a:sym typeface="Wingdings" pitchFamily="82" charset="2"/>
              </a:rPr>
              <a:t> + </a:t>
            </a:r>
            <a:r>
              <a:rPr lang="en-US" altLang="en-US" sz="2600" dirty="0" err="1" smtClean="0">
                <a:sym typeface="Wingdings" pitchFamily="82" charset="2"/>
              </a:rPr>
              <a:t>Enc</a:t>
            </a:r>
            <a:endParaRPr lang="en-US" altLang="en-US" sz="2600" dirty="0" smtClean="0">
              <a:sym typeface="Wingdings" pitchFamily="82" charset="2"/>
            </a:endParaRPr>
          </a:p>
          <a:p>
            <a:pPr>
              <a:lnSpc>
                <a:spcPct val="90000"/>
              </a:lnSpc>
            </a:pPr>
            <a:r>
              <a:rPr lang="en-US" altLang="en-US" sz="2600" dirty="0" smtClean="0">
                <a:sym typeface="Wingdings" pitchFamily="82" charset="2"/>
              </a:rPr>
              <a:t>KE</a:t>
            </a:r>
          </a:p>
          <a:p>
            <a:pPr>
              <a:lnSpc>
                <a:spcPct val="90000"/>
              </a:lnSpc>
            </a:pPr>
            <a:r>
              <a:rPr lang="en-US" altLang="en-US" sz="2600" dirty="0" smtClean="0">
                <a:sym typeface="Wingdings" pitchFamily="82" charset="2"/>
              </a:rPr>
              <a:t>Sig</a:t>
            </a:r>
          </a:p>
          <a:p>
            <a:pPr>
              <a:lnSpc>
                <a:spcPct val="90000"/>
              </a:lnSpc>
            </a:pPr>
            <a:r>
              <a:rPr lang="en-US" altLang="en-US" sz="2600" dirty="0" smtClean="0">
                <a:sym typeface="Wingdings" pitchFamily="82" charset="2"/>
              </a:rPr>
              <a:t>Cert</a:t>
            </a:r>
          </a:p>
          <a:p>
            <a:pPr>
              <a:lnSpc>
                <a:spcPct val="90000"/>
              </a:lnSpc>
            </a:pPr>
            <a:r>
              <a:rPr lang="en-US" altLang="en-US" sz="2600" dirty="0" smtClean="0">
                <a:sym typeface="Wingdings" pitchFamily="82" charset="2"/>
              </a:rPr>
              <a:t>PKI</a:t>
            </a:r>
          </a:p>
          <a:p>
            <a:pPr>
              <a:lnSpc>
                <a:spcPct val="90000"/>
              </a:lnSpc>
            </a:pPr>
            <a:endParaRPr lang="en-US" altLang="en-US" sz="2600" dirty="0">
              <a:sym typeface="Wingdings" pitchFamily="82" charset="2"/>
            </a:endParaRPr>
          </a:p>
          <a:p>
            <a:pPr>
              <a:lnSpc>
                <a:spcPct val="90000"/>
              </a:lnSpc>
            </a:pPr>
            <a:r>
              <a:rPr lang="en-US" altLang="en-US" sz="2600" dirty="0" smtClean="0">
                <a:sym typeface="Wingdings" pitchFamily="82" charset="2"/>
              </a:rPr>
              <a:t>How to multiplex a single PKI over many sessions?</a:t>
            </a:r>
          </a:p>
          <a:p>
            <a:pPr>
              <a:lnSpc>
                <a:spcPct val="90000"/>
              </a:lnSpc>
            </a:pPr>
            <a:endParaRPr lang="en-US" altLang="en-US" sz="2600" dirty="0">
              <a:sym typeface="Wingdings" pitchFamily="82" charset="2"/>
            </a:endParaRPr>
          </a:p>
          <a:p>
            <a:pPr marL="0" indent="0">
              <a:lnSpc>
                <a:spcPct val="90000"/>
              </a:lnSpc>
              <a:buNone/>
            </a:pPr>
            <a:r>
              <a:rPr lang="en-US" altLang="en-US" sz="2600" dirty="0" smtClean="0">
                <a:sym typeface="Wingdings" panose="05000000000000000000" pitchFamily="2" charset="2"/>
              </a:rPr>
              <a:t> Use JUC</a:t>
            </a:r>
            <a:endParaRPr lang="en-US" altLang="en-US" sz="2600" dirty="0">
              <a:sym typeface="Wingdings" pitchFamily="82" charset="2"/>
            </a:endParaRPr>
          </a:p>
        </p:txBody>
      </p:sp>
    </p:spTree>
    <p:extLst>
      <p:ext uri="{BB962C8B-B14F-4D97-AF65-F5344CB8AC3E}">
        <p14:creationId xmlns:p14="http://schemas.microsoft.com/office/powerpoint/2010/main" xmlns="" val="1576804237"/>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a:xfrm>
            <a:off x="457200" y="228600"/>
            <a:ext cx="8229600" cy="1143000"/>
          </a:xfrm>
          <a:prstGeom prst="rect">
            <a:avLst/>
          </a:prstGeom>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3200" b="0" i="0" u="none" strike="noStrike" kern="0" cap="none" spc="0" normalizeH="0" baseline="0" noProof="0" dirty="0" smtClean="0">
                <a:ln>
                  <a:noFill/>
                </a:ln>
                <a:solidFill>
                  <a:srgbClr val="7030A0"/>
                </a:solidFill>
                <a:effectLst/>
                <a:uLnTx/>
                <a:uFillTx/>
                <a:latin typeface="+mj-lt"/>
                <a:ea typeface="+mj-ea"/>
                <a:cs typeface="+mj-cs"/>
              </a:rPr>
              <a:t>De-composing “entangled systems”</a:t>
            </a:r>
            <a:endParaRPr kumimoji="0" lang="en-US" altLang="en-US" sz="3200" b="0" i="0" u="none" strike="noStrike" kern="0" cap="none" spc="0" normalizeH="0" baseline="0" noProof="0" dirty="0">
              <a:ln>
                <a:noFill/>
              </a:ln>
              <a:solidFill>
                <a:srgbClr val="7030A0"/>
              </a:solidFill>
              <a:effectLst/>
              <a:uLnTx/>
              <a:uFillTx/>
              <a:latin typeface="+mj-lt"/>
              <a:ea typeface="+mj-ea"/>
              <a:cs typeface="+mj-cs"/>
            </a:endParaRPr>
          </a:p>
        </p:txBody>
      </p:sp>
      <p:sp>
        <p:nvSpPr>
          <p:cNvPr id="6" name="Rectangle 3"/>
          <p:cNvSpPr txBox="1">
            <a:spLocks noChangeArrowheads="1"/>
          </p:cNvSpPr>
          <p:nvPr/>
        </p:nvSpPr>
        <p:spPr>
          <a:xfrm>
            <a:off x="130629" y="1447800"/>
            <a:ext cx="9024257" cy="4191000"/>
          </a:xfrm>
          <a:prstGeom prst="rect">
            <a:avLst/>
          </a:prstGeom>
        </p:spPr>
        <p:txBody>
          <a:bodyPr/>
          <a:lstStyle/>
          <a:p>
            <a:pPr marL="0" marR="0" lvl="0" indent="0" algn="l" defTabSz="914400" rtl="0" eaLnBrk="1" fontAlgn="base" latinLnBrk="0" hangingPunct="1">
              <a:lnSpc>
                <a:spcPct val="90000"/>
              </a:lnSpc>
              <a:spcBef>
                <a:spcPct val="20000"/>
              </a:spcBef>
              <a:spcAft>
                <a:spcPct val="0"/>
              </a:spcAft>
              <a:buClrTx/>
              <a:buSzTx/>
              <a:buFontTx/>
              <a:buNone/>
              <a:tabLst/>
              <a:defRPr/>
            </a:pPr>
            <a:r>
              <a:rPr kumimoji="0" lang="en-US" altLang="en-US" sz="2600" b="0" i="0" u="none" strike="noStrike" kern="0" cap="none" spc="0" normalizeH="0" baseline="0" noProof="0" dirty="0" smtClean="0">
                <a:ln>
                  <a:noFill/>
                </a:ln>
                <a:solidFill>
                  <a:schemeClr val="tx1"/>
                </a:solidFill>
                <a:effectLst/>
                <a:uLnTx/>
                <a:uFillTx/>
                <a:latin typeface="+mn-lt"/>
                <a:ea typeface="+mn-ea"/>
                <a:cs typeface="+mn-cs"/>
                <a:sym typeface="Wingdings" pitchFamily="82" charset="2"/>
              </a:rPr>
              <a:t>Q: How</a:t>
            </a:r>
            <a:r>
              <a:rPr kumimoji="0" lang="en-US" altLang="en-US" sz="2600" b="0" i="0" u="none" strike="noStrike" kern="0" cap="none" spc="0" normalizeH="0" noProof="0" dirty="0" smtClean="0">
                <a:ln>
                  <a:noFill/>
                </a:ln>
                <a:solidFill>
                  <a:schemeClr val="tx1"/>
                </a:solidFill>
                <a:effectLst/>
                <a:uLnTx/>
                <a:uFillTx/>
                <a:latin typeface="+mn-lt"/>
                <a:ea typeface="+mn-ea"/>
                <a:cs typeface="+mn-cs"/>
                <a:sym typeface="Wingdings" pitchFamily="82" charset="2"/>
              </a:rPr>
              <a:t> can we de-compose systems to “independent components” even when the components have joint modules? </a:t>
            </a:r>
          </a:p>
          <a:p>
            <a:pPr marL="0" marR="0" lvl="0" indent="0" algn="l" defTabSz="914400" rtl="0" eaLnBrk="1" fontAlgn="base" latinLnBrk="0" hangingPunct="1">
              <a:lnSpc>
                <a:spcPct val="90000"/>
              </a:lnSpc>
              <a:spcBef>
                <a:spcPct val="20000"/>
              </a:spcBef>
              <a:spcAft>
                <a:spcPct val="0"/>
              </a:spcAft>
              <a:buClrTx/>
              <a:buSzTx/>
              <a:buFontTx/>
              <a:buNone/>
              <a:tabLst/>
              <a:defRPr/>
            </a:pPr>
            <a:endParaRPr lang="en-US" altLang="en-US" sz="2600" kern="0" dirty="0" smtClean="0">
              <a:latin typeface="+mn-lt"/>
              <a:cs typeface="+mn-cs"/>
              <a:sym typeface="Wingdings" pitchFamily="82" charset="2"/>
            </a:endParaRPr>
          </a:p>
          <a:p>
            <a:pPr marL="0" marR="0" lvl="0" indent="0" algn="l" defTabSz="914400" rtl="0" eaLnBrk="1" fontAlgn="base" latinLnBrk="0" hangingPunct="1">
              <a:lnSpc>
                <a:spcPct val="90000"/>
              </a:lnSpc>
              <a:spcBef>
                <a:spcPct val="20000"/>
              </a:spcBef>
              <a:spcAft>
                <a:spcPct val="0"/>
              </a:spcAft>
              <a:buClrTx/>
              <a:buSzTx/>
              <a:buFontTx/>
              <a:buNone/>
              <a:tabLst/>
              <a:defRPr/>
            </a:pPr>
            <a:r>
              <a:rPr lang="en-US" altLang="en-US" sz="2600" kern="0" dirty="0" smtClean="0">
                <a:latin typeface="+mn-lt"/>
                <a:cs typeface="+mn-cs"/>
                <a:sym typeface="Wingdings" pitchFamily="82" charset="2"/>
              </a:rPr>
              <a:t>A: Can be done when the joint modules “behave like multiple independent instances” of a simpler module.</a:t>
            </a:r>
            <a:endParaRPr kumimoji="0" lang="en-US" altLang="en-US" sz="2600" b="0" i="0" u="none" strike="noStrike" kern="0" cap="none" spc="0" normalizeH="0" noProof="0" dirty="0" smtClean="0">
              <a:ln>
                <a:noFill/>
              </a:ln>
              <a:solidFill>
                <a:schemeClr val="tx1"/>
              </a:solidFill>
              <a:effectLst/>
              <a:uLnTx/>
              <a:uFillTx/>
              <a:latin typeface="+mn-lt"/>
              <a:ea typeface="+mn-ea"/>
              <a:cs typeface="+mn-cs"/>
              <a:sym typeface="Wingdings" pitchFamily="82" charset="2"/>
            </a:endParaRPr>
          </a:p>
          <a:p>
            <a:pPr marL="0" marR="0" lvl="0" indent="0" algn="l" defTabSz="914400" rtl="0" eaLnBrk="1" fontAlgn="base" latinLnBrk="0" hangingPunct="1">
              <a:lnSpc>
                <a:spcPct val="90000"/>
              </a:lnSpc>
              <a:spcBef>
                <a:spcPct val="20000"/>
              </a:spcBef>
              <a:spcAft>
                <a:spcPct val="0"/>
              </a:spcAft>
              <a:buClrTx/>
              <a:buSzTx/>
              <a:buFontTx/>
              <a:buNone/>
              <a:tabLst/>
              <a:defRPr/>
            </a:pPr>
            <a:endParaRPr kumimoji="0" lang="en-US" altLang="en-US" sz="2600" b="0" i="0" u="none" strike="noStrike" kern="0" cap="none" spc="0" normalizeH="0" baseline="0" noProof="0" dirty="0" smtClean="0">
              <a:ln>
                <a:noFill/>
              </a:ln>
              <a:solidFill>
                <a:schemeClr val="tx1"/>
              </a:solidFill>
              <a:effectLst/>
              <a:uLnTx/>
              <a:uFillTx/>
              <a:latin typeface="+mn-lt"/>
              <a:ea typeface="+mn-ea"/>
              <a:cs typeface="+mn-cs"/>
              <a:sym typeface="Wingdings" pitchFamily="82" charset="2"/>
            </a:endParaRPr>
          </a:p>
          <a:p>
            <a:pPr marL="0" marR="0" lvl="0" indent="0" algn="l" defTabSz="914400" rtl="0" eaLnBrk="1" fontAlgn="base" latinLnBrk="0" hangingPunct="1">
              <a:lnSpc>
                <a:spcPct val="90000"/>
              </a:lnSpc>
              <a:spcBef>
                <a:spcPct val="20000"/>
              </a:spcBef>
              <a:spcAft>
                <a:spcPct val="0"/>
              </a:spcAft>
              <a:buClrTx/>
              <a:buSzTx/>
              <a:buFontTx/>
              <a:buNone/>
              <a:tabLst/>
              <a:defRPr/>
            </a:pPr>
            <a:r>
              <a:rPr lang="en-US" altLang="en-US" sz="2600" kern="0" dirty="0" smtClean="0">
                <a:latin typeface="+mn-lt"/>
                <a:cs typeface="+mn-cs"/>
                <a:sym typeface="Wingdings" pitchFamily="82" charset="2"/>
              </a:rPr>
              <a:t>Example: Key exchange authenticated using PKI</a:t>
            </a:r>
          </a:p>
          <a:p>
            <a:pPr marL="0" marR="0" lvl="0" indent="0" algn="l" defTabSz="914400" rtl="0" eaLnBrk="1" fontAlgn="base" latinLnBrk="0" hangingPunct="1">
              <a:lnSpc>
                <a:spcPct val="90000"/>
              </a:lnSpc>
              <a:spcBef>
                <a:spcPct val="20000"/>
              </a:spcBef>
              <a:spcAft>
                <a:spcPct val="0"/>
              </a:spcAft>
              <a:buClrTx/>
              <a:buSzTx/>
              <a:buFontTx/>
              <a:buNone/>
              <a:tabLst/>
              <a:defRPr/>
            </a:pPr>
            <a:endParaRPr kumimoji="0" lang="en-US" altLang="en-US" sz="2600" b="0" i="0" u="none" strike="noStrike" kern="0" cap="none" spc="0" normalizeH="0" baseline="0" noProof="0" dirty="0" smtClean="0">
              <a:ln>
                <a:noFill/>
              </a:ln>
              <a:solidFill>
                <a:schemeClr val="tx1"/>
              </a:solidFill>
              <a:effectLst/>
              <a:uLnTx/>
              <a:uFillTx/>
              <a:latin typeface="+mn-lt"/>
              <a:ea typeface="+mn-ea"/>
              <a:cs typeface="+mn-cs"/>
              <a:sym typeface="Wingdings" pitchFamily="82" charset="2"/>
            </a:endParaRPr>
          </a:p>
        </p:txBody>
      </p:sp>
    </p:spTree>
    <p:extLst>
      <p:ext uri="{BB962C8B-B14F-4D97-AF65-F5344CB8AC3E}">
        <p14:creationId xmlns:p14="http://schemas.microsoft.com/office/powerpoint/2010/main" xmlns="" val="1859481611"/>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a:xfrm>
            <a:off x="457200" y="228600"/>
            <a:ext cx="8229600" cy="1143000"/>
          </a:xfrm>
          <a:prstGeom prst="rect">
            <a:avLst/>
          </a:prstGeom>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en-US" altLang="en-US" sz="3200" kern="0" dirty="0" smtClean="0">
                <a:solidFill>
                  <a:srgbClr val="7030A0"/>
                </a:solidFill>
                <a:latin typeface="+mj-lt"/>
                <a:ea typeface="+mj-ea"/>
                <a:cs typeface="+mj-cs"/>
              </a:rPr>
              <a:t>Multi-session extensions</a:t>
            </a:r>
            <a:endParaRPr kumimoji="0" lang="en-US" altLang="en-US" sz="3200" b="0" i="0" u="none" strike="noStrike" kern="0" cap="none" spc="0" normalizeH="0" baseline="0" noProof="0" dirty="0">
              <a:ln>
                <a:noFill/>
              </a:ln>
              <a:solidFill>
                <a:srgbClr val="7030A0"/>
              </a:solidFill>
              <a:effectLst/>
              <a:uLnTx/>
              <a:uFillTx/>
              <a:latin typeface="+mj-lt"/>
              <a:ea typeface="+mj-ea"/>
              <a:cs typeface="+mj-cs"/>
            </a:endParaRPr>
          </a:p>
        </p:txBody>
      </p:sp>
      <p:sp>
        <p:nvSpPr>
          <p:cNvPr id="6" name="Rectangle 3"/>
          <p:cNvSpPr txBox="1">
            <a:spLocks noChangeArrowheads="1"/>
          </p:cNvSpPr>
          <p:nvPr/>
        </p:nvSpPr>
        <p:spPr>
          <a:xfrm>
            <a:off x="130629" y="1447800"/>
            <a:ext cx="9024257" cy="4191000"/>
          </a:xfrm>
          <a:prstGeom prst="rect">
            <a:avLst/>
          </a:prstGeom>
        </p:spPr>
        <p:txBody>
          <a:bodyPr/>
          <a:lstStyle/>
          <a:p>
            <a:pPr marL="0" marR="0" lvl="0" indent="0" algn="l" defTabSz="914400" rtl="0" eaLnBrk="1" fontAlgn="base" latinLnBrk="0" hangingPunct="1">
              <a:lnSpc>
                <a:spcPct val="90000"/>
              </a:lnSpc>
              <a:spcBef>
                <a:spcPct val="20000"/>
              </a:spcBef>
              <a:spcAft>
                <a:spcPct val="0"/>
              </a:spcAft>
              <a:buClrTx/>
              <a:buSzTx/>
              <a:buFontTx/>
              <a:buNone/>
              <a:tabLst/>
              <a:defRPr/>
            </a:pPr>
            <a:endParaRPr kumimoji="0" lang="en-US" altLang="en-US" sz="2600" b="0" i="0" u="none" strike="noStrike" kern="0" cap="none" spc="0" normalizeH="0" baseline="0" noProof="0" dirty="0" smtClean="0">
              <a:ln>
                <a:noFill/>
              </a:ln>
              <a:solidFill>
                <a:schemeClr val="tx1"/>
              </a:solidFill>
              <a:effectLst/>
              <a:uLnTx/>
              <a:uFillTx/>
              <a:latin typeface="+mn-lt"/>
              <a:ea typeface="+mn-ea"/>
              <a:cs typeface="+mn-cs"/>
              <a:sym typeface="Wingdings" pitchFamily="82" charset="2"/>
            </a:endParaRPr>
          </a:p>
          <a:p>
            <a:pPr marL="342900" lvl="0" indent="-342900">
              <a:lnSpc>
                <a:spcPct val="90000"/>
              </a:lnSpc>
              <a:spcBef>
                <a:spcPct val="20000"/>
              </a:spcBef>
            </a:pPr>
            <a:r>
              <a:rPr lang="en-US" altLang="en-US" sz="2600" kern="0" noProof="0" dirty="0" smtClean="0">
                <a:latin typeface="+mn-lt"/>
                <a:cs typeface="+mn-cs"/>
                <a:sym typeface="Wingdings" pitchFamily="82" charset="2"/>
              </a:rPr>
              <a:t>ρ̂  is the </a:t>
            </a:r>
            <a:r>
              <a:rPr lang="en-US" altLang="en-US" sz="2600" i="1" kern="0" noProof="0" dirty="0" smtClean="0">
                <a:solidFill>
                  <a:srgbClr val="0070C0"/>
                </a:solidFill>
                <a:latin typeface="+mn-lt"/>
                <a:cs typeface="+mn-cs"/>
                <a:sym typeface="Wingdings" pitchFamily="82" charset="2"/>
              </a:rPr>
              <a:t>multi-session extension </a:t>
            </a:r>
            <a:r>
              <a:rPr lang="en-US" altLang="en-US" sz="2600" kern="0" noProof="0" dirty="0" smtClean="0">
                <a:latin typeface="+mn-lt"/>
                <a:cs typeface="+mn-cs"/>
                <a:sym typeface="Wingdings" pitchFamily="82" charset="2"/>
              </a:rPr>
              <a:t>of </a:t>
            </a:r>
            <a:r>
              <a:rPr lang="en-US" altLang="en-US" sz="2600" kern="0" dirty="0" smtClean="0">
                <a:sym typeface="Wingdings" pitchFamily="82" charset="2"/>
              </a:rPr>
              <a:t>ρ if it “behaves like multiple independent sessions of ρ”. That is:</a:t>
            </a:r>
          </a:p>
          <a:p>
            <a:pPr marL="800100" lvl="1" indent="-342900">
              <a:lnSpc>
                <a:spcPct val="90000"/>
              </a:lnSpc>
              <a:spcBef>
                <a:spcPct val="20000"/>
              </a:spcBef>
              <a:buFontTx/>
              <a:buChar char="•"/>
            </a:pPr>
            <a:r>
              <a:rPr lang="en-US" altLang="en-US" sz="2600" kern="0" dirty="0" smtClean="0">
                <a:sym typeface="Wingdings" pitchFamily="82" charset="2"/>
              </a:rPr>
              <a:t>ρ</a:t>
            </a:r>
            <a:r>
              <a:rPr lang="en-US" altLang="en-US" sz="2600" kern="0" dirty="0" smtClean="0">
                <a:sym typeface="Wingdings" pitchFamily="82" charset="2"/>
              </a:rPr>
              <a:t>̂ runs multiple independent sessions of ρ, each with its own sub-session-id (</a:t>
            </a:r>
            <a:r>
              <a:rPr lang="en-US" altLang="en-US" sz="2600" kern="0" dirty="0" err="1" smtClean="0">
                <a:sym typeface="Wingdings" pitchFamily="82" charset="2"/>
              </a:rPr>
              <a:t>ssid</a:t>
            </a:r>
            <a:r>
              <a:rPr lang="en-US" altLang="en-US" sz="2600" kern="0" dirty="0" smtClean="0">
                <a:sym typeface="Wingdings" pitchFamily="82" charset="2"/>
              </a:rPr>
              <a:t>).</a:t>
            </a:r>
            <a:endParaRPr lang="en-US" altLang="en-US" sz="2600" kern="0" dirty="0" smtClean="0">
              <a:sym typeface="Wingdings" pitchFamily="82" charset="2"/>
            </a:endParaRPr>
          </a:p>
          <a:p>
            <a:pPr marL="800100" lvl="1" indent="-342900">
              <a:lnSpc>
                <a:spcPct val="90000"/>
              </a:lnSpc>
              <a:spcBef>
                <a:spcPct val="20000"/>
              </a:spcBef>
              <a:buFontTx/>
              <a:buChar char="•"/>
            </a:pPr>
            <a:r>
              <a:rPr lang="en-US" altLang="en-US" sz="2600" kern="0" dirty="0" smtClean="0">
                <a:latin typeface="+mn-lt"/>
                <a:cs typeface="+mn-cs"/>
                <a:sym typeface="Wingdings" pitchFamily="82" charset="2"/>
              </a:rPr>
              <a:t>Upon receiving message m=(</a:t>
            </a:r>
            <a:r>
              <a:rPr lang="en-US" altLang="en-US" sz="2600" kern="0" dirty="0" err="1" smtClean="0">
                <a:latin typeface="+mn-lt"/>
                <a:cs typeface="+mn-cs"/>
                <a:sym typeface="Wingdings" pitchFamily="82" charset="2"/>
              </a:rPr>
              <a:t>s,m</a:t>
            </a:r>
            <a:r>
              <a:rPr lang="en-US" altLang="en-US" sz="2600" kern="0" dirty="0" smtClean="0">
                <a:latin typeface="+mn-lt"/>
                <a:cs typeface="+mn-cs"/>
                <a:sym typeface="Wingdings" pitchFamily="82" charset="2"/>
              </a:rPr>
              <a:t>’), </a:t>
            </a:r>
            <a:r>
              <a:rPr lang="en-US" altLang="en-US" sz="2600" kern="0" dirty="0" smtClean="0">
                <a:sym typeface="Wingdings" pitchFamily="82" charset="2"/>
              </a:rPr>
              <a:t>ρ̂ </a:t>
            </a:r>
            <a:r>
              <a:rPr lang="en-US" altLang="en-US" sz="2600" kern="0" dirty="0" smtClean="0">
                <a:sym typeface="Wingdings" pitchFamily="82" charset="2"/>
              </a:rPr>
              <a:t> </a:t>
            </a:r>
            <a:r>
              <a:rPr lang="en-US" altLang="en-US" sz="2600" kern="0" dirty="0" smtClean="0">
                <a:latin typeface="+mn-lt"/>
                <a:cs typeface="+mn-cs"/>
                <a:sym typeface="Wingdings" pitchFamily="82" charset="2"/>
              </a:rPr>
              <a:t>activates session s of </a:t>
            </a:r>
            <a:r>
              <a:rPr lang="en-US" altLang="en-US" sz="2600" kern="0" dirty="0" smtClean="0">
                <a:sym typeface="Wingdings" pitchFamily="82" charset="2"/>
              </a:rPr>
              <a:t>ρ with input m’.</a:t>
            </a:r>
          </a:p>
          <a:p>
            <a:pPr marL="800100" lvl="1" indent="-342900">
              <a:lnSpc>
                <a:spcPct val="90000"/>
              </a:lnSpc>
              <a:spcBef>
                <a:spcPct val="20000"/>
              </a:spcBef>
              <a:buFontTx/>
              <a:buChar char="•"/>
            </a:pPr>
            <a:r>
              <a:rPr lang="en-US" altLang="en-US" sz="2600" kern="0" dirty="0" smtClean="0">
                <a:latin typeface="+mn-lt"/>
                <a:cs typeface="+mn-cs"/>
                <a:sym typeface="Wingdings" pitchFamily="82" charset="2"/>
              </a:rPr>
              <a:t>When session s of </a:t>
            </a:r>
            <a:r>
              <a:rPr lang="en-US" altLang="en-US" sz="2600" kern="0" dirty="0" smtClean="0">
                <a:sym typeface="Wingdings" pitchFamily="82" charset="2"/>
              </a:rPr>
              <a:t>ρ wishes to send message m’, </a:t>
            </a:r>
            <a:r>
              <a:rPr lang="en-US" altLang="en-US" sz="2600" kern="0" dirty="0" smtClean="0">
                <a:sym typeface="Wingdings" pitchFamily="82" charset="2"/>
              </a:rPr>
              <a:t>ρ</a:t>
            </a:r>
            <a:r>
              <a:rPr lang="en-US" altLang="en-US" sz="2600" kern="0" dirty="0" smtClean="0">
                <a:sym typeface="Wingdings" pitchFamily="82" charset="2"/>
              </a:rPr>
              <a:t>̂ sends (</a:t>
            </a:r>
            <a:r>
              <a:rPr lang="en-US" altLang="en-US" sz="2600" kern="0" dirty="0" err="1" smtClean="0">
                <a:sym typeface="Wingdings" pitchFamily="82" charset="2"/>
              </a:rPr>
              <a:t>s,m</a:t>
            </a:r>
            <a:r>
              <a:rPr lang="en-US" altLang="en-US" sz="2600" kern="0" dirty="0" smtClean="0">
                <a:sym typeface="Wingdings" pitchFamily="82" charset="2"/>
              </a:rPr>
              <a:t>’) to specified recipient.</a:t>
            </a:r>
            <a:r>
              <a:rPr lang="en-US" altLang="en-US" sz="2600" kern="0" dirty="0" smtClean="0">
                <a:latin typeface="+mn-lt"/>
                <a:cs typeface="+mn-cs"/>
                <a:sym typeface="Wingdings" pitchFamily="82" charset="2"/>
              </a:rPr>
              <a:t> </a:t>
            </a:r>
            <a:endParaRPr kumimoji="0" lang="en-US" altLang="en-US" sz="2600" b="0" i="0" u="none" strike="noStrike" kern="0" cap="none" spc="0" normalizeH="0" baseline="0" noProof="0" dirty="0" smtClean="0">
              <a:ln>
                <a:noFill/>
              </a:ln>
              <a:solidFill>
                <a:schemeClr val="tx1"/>
              </a:solidFill>
              <a:effectLst/>
              <a:uLnTx/>
              <a:uFillTx/>
              <a:latin typeface="+mn-lt"/>
              <a:ea typeface="+mn-ea"/>
              <a:cs typeface="+mn-cs"/>
              <a:sym typeface="Wingdings" pitchFamily="82" charset="2"/>
            </a:endParaRPr>
          </a:p>
        </p:txBody>
      </p:sp>
    </p:spTree>
    <p:extLst>
      <p:ext uri="{BB962C8B-B14F-4D97-AF65-F5344CB8AC3E}">
        <p14:creationId xmlns:p14="http://schemas.microsoft.com/office/powerpoint/2010/main" xmlns="" val="1859481611"/>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99010" name="Rectangle 2"/>
          <p:cNvSpPr>
            <a:spLocks noGrp="1" noChangeArrowheads="1"/>
          </p:cNvSpPr>
          <p:nvPr>
            <p:ph type="title"/>
          </p:nvPr>
        </p:nvSpPr>
        <p:spPr/>
        <p:txBody>
          <a:bodyPr/>
          <a:lstStyle/>
          <a:p>
            <a:r>
              <a:rPr lang="en-US" altLang="en-US" sz="3200" dirty="0" smtClean="0">
                <a:solidFill>
                  <a:srgbClr val="7030A0"/>
                </a:solidFill>
              </a:rPr>
              <a:t>Universal </a:t>
            </a:r>
            <a:r>
              <a:rPr lang="en-US" altLang="en-US" sz="3200" dirty="0" smtClean="0">
                <a:solidFill>
                  <a:srgbClr val="7030A0"/>
                </a:solidFill>
              </a:rPr>
              <a:t>composition with Joint State (JUC)</a:t>
            </a:r>
            <a:endParaRPr lang="en-US" altLang="en-US" sz="3200" dirty="0">
              <a:solidFill>
                <a:srgbClr val="7030A0"/>
              </a:solidFill>
            </a:endParaRPr>
          </a:p>
        </p:txBody>
      </p:sp>
      <p:sp>
        <p:nvSpPr>
          <p:cNvPr id="299011" name="Rectangle 3"/>
          <p:cNvSpPr>
            <a:spLocks noGrp="1" noChangeArrowheads="1"/>
          </p:cNvSpPr>
          <p:nvPr>
            <p:ph type="body" idx="1"/>
          </p:nvPr>
        </p:nvSpPr>
        <p:spPr>
          <a:xfrm>
            <a:off x="304801" y="1447800"/>
            <a:ext cx="8534400" cy="4191000"/>
          </a:xfrm>
        </p:spPr>
        <p:txBody>
          <a:bodyPr/>
          <a:lstStyle/>
          <a:p>
            <a:pPr marL="0" lvl="0" indent="0">
              <a:lnSpc>
                <a:spcPct val="93000"/>
              </a:lnSpc>
              <a:spcBef>
                <a:spcPts val="598"/>
              </a:spcBef>
              <a:buClr>
                <a:srgbClr val="333399"/>
              </a:buClr>
              <a:buNone/>
            </a:pPr>
            <a:r>
              <a:rPr lang="en-GB" sz="2800" dirty="0" smtClean="0"/>
              <a:t>Ingredients</a:t>
            </a:r>
            <a:r>
              <a:rPr lang="en-GB" sz="2800" dirty="0" smtClean="0"/>
              <a:t>:</a:t>
            </a:r>
          </a:p>
          <a:p>
            <a:pPr marL="314280" lvl="0" indent="-314280">
              <a:lnSpc>
                <a:spcPct val="93000"/>
              </a:lnSpc>
              <a:spcBef>
                <a:spcPts val="598"/>
              </a:spcBef>
              <a:buClr>
                <a:srgbClr val="333399"/>
              </a:buClr>
            </a:pPr>
            <a:r>
              <a:rPr lang="en-GB" sz="2800" dirty="0" smtClean="0"/>
              <a:t>Protocol </a:t>
            </a:r>
            <a:r>
              <a:rPr lang="el-GR" sz="2800" dirty="0" smtClean="0"/>
              <a:t>π</a:t>
            </a:r>
            <a:r>
              <a:rPr lang="en-US" sz="2800" dirty="0" smtClean="0"/>
              <a:t>  that emulates </a:t>
            </a:r>
            <a:r>
              <a:rPr lang="en-US" sz="2800" dirty="0" smtClean="0"/>
              <a:t>protocol </a:t>
            </a:r>
            <a:r>
              <a:rPr lang="el-GR" sz="2800" dirty="0" smtClean="0">
                <a:solidFill>
                  <a:srgbClr val="CC0066"/>
                </a:solidFill>
              </a:rPr>
              <a:t>φ</a:t>
            </a:r>
            <a:r>
              <a:rPr lang="en-US" altLang="en-US" sz="2800" spc="-1400" dirty="0" smtClean="0">
                <a:solidFill>
                  <a:srgbClr val="CC0066"/>
                </a:solidFill>
                <a:sym typeface="Wingdings" pitchFamily="82" charset="2"/>
              </a:rPr>
              <a:t> </a:t>
            </a:r>
            <a:r>
              <a:rPr lang="en-US" altLang="en-US" sz="2800" dirty="0" smtClean="0">
                <a:solidFill>
                  <a:srgbClr val="CC0066"/>
                </a:solidFill>
                <a:sym typeface="Wingdings" pitchFamily="82" charset="2"/>
              </a:rPr>
              <a:t>̂</a:t>
            </a:r>
            <a:endParaRPr lang="en-US" sz="2800" dirty="0" smtClean="0">
              <a:solidFill>
                <a:srgbClr val="CC0066"/>
              </a:solidFill>
            </a:endParaRPr>
          </a:p>
          <a:p>
            <a:pPr marL="314280" lvl="0" indent="-314280">
              <a:lnSpc>
                <a:spcPct val="93000"/>
              </a:lnSpc>
              <a:spcBef>
                <a:spcPts val="598"/>
              </a:spcBef>
              <a:buClr>
                <a:srgbClr val="333399"/>
              </a:buClr>
            </a:pPr>
            <a:r>
              <a:rPr lang="en-US" sz="2800" dirty="0" smtClean="0"/>
              <a:t>Protocol  </a:t>
            </a:r>
            <a:r>
              <a:rPr lang="el-GR" sz="2800" dirty="0" smtClean="0"/>
              <a:t>ρ</a:t>
            </a:r>
            <a:r>
              <a:rPr lang="en-US" sz="2800" dirty="0" smtClean="0"/>
              <a:t>   that makes subroutine calls to </a:t>
            </a:r>
            <a:r>
              <a:rPr lang="el-GR" sz="2800" dirty="0" smtClean="0"/>
              <a:t>φ</a:t>
            </a:r>
            <a:endParaRPr lang="en-US" sz="2800" dirty="0" smtClean="0"/>
          </a:p>
          <a:p>
            <a:pPr marL="0" lvl="0" indent="0">
              <a:lnSpc>
                <a:spcPct val="93000"/>
              </a:lnSpc>
              <a:spcBef>
                <a:spcPts val="598"/>
              </a:spcBef>
              <a:buClr>
                <a:srgbClr val="333399"/>
              </a:buClr>
              <a:buNone/>
            </a:pPr>
            <a:endParaRPr lang="en-US" sz="2800" dirty="0" smtClean="0"/>
          </a:p>
          <a:p>
            <a:pPr marL="0" lvl="0" indent="0">
              <a:lnSpc>
                <a:spcPct val="93000"/>
              </a:lnSpc>
              <a:spcBef>
                <a:spcPts val="598"/>
              </a:spcBef>
              <a:buClr>
                <a:srgbClr val="333399"/>
              </a:buClr>
              <a:buNone/>
            </a:pPr>
            <a:r>
              <a:rPr lang="en-US" sz="2800" dirty="0" smtClean="0"/>
              <a:t>Result:   A protocol </a:t>
            </a:r>
            <a:r>
              <a:rPr lang="el-GR" sz="2800" dirty="0" smtClean="0"/>
              <a:t>ρ</a:t>
            </a:r>
            <a:r>
              <a:rPr lang="el-GR" sz="2800" baseline="30000" dirty="0" smtClean="0"/>
              <a:t>φ</a:t>
            </a:r>
            <a:r>
              <a:rPr lang="en-US" altLang="en-US" sz="2800" spc="-1400" baseline="30000" dirty="0" smtClean="0">
                <a:sym typeface="Wingdings" pitchFamily="82" charset="2"/>
              </a:rPr>
              <a:t> </a:t>
            </a:r>
            <a:r>
              <a:rPr lang="en-US" altLang="en-US" sz="2800" baseline="30000" dirty="0" smtClean="0">
                <a:sym typeface="Wingdings" pitchFamily="82" charset="2"/>
              </a:rPr>
              <a:t>̂ </a:t>
            </a:r>
            <a:r>
              <a:rPr lang="en-US" sz="2800" baseline="30000" dirty="0" smtClean="0">
                <a:sym typeface="Wingdings" panose="05000000000000000000" pitchFamily="2" charset="2"/>
              </a:rPr>
              <a:t></a:t>
            </a:r>
            <a:r>
              <a:rPr lang="el-GR" sz="2800" baseline="30000" dirty="0" smtClean="0"/>
              <a:t>π </a:t>
            </a:r>
            <a:r>
              <a:rPr lang="en-US" sz="2800" baseline="30000" dirty="0" smtClean="0"/>
              <a:t> </a:t>
            </a:r>
            <a:r>
              <a:rPr lang="en-US" sz="2800" dirty="0" smtClean="0"/>
              <a:t>Where:</a:t>
            </a:r>
          </a:p>
          <a:p>
            <a:pPr>
              <a:lnSpc>
                <a:spcPct val="93000"/>
              </a:lnSpc>
              <a:spcBef>
                <a:spcPts val="598"/>
              </a:spcBef>
              <a:buClr>
                <a:srgbClr val="333399"/>
              </a:buClr>
            </a:pPr>
            <a:r>
              <a:rPr lang="en-US" sz="2800" dirty="0" smtClean="0"/>
              <a:t> The </a:t>
            </a:r>
            <a:r>
              <a:rPr lang="en-US" sz="2800" dirty="0" smtClean="0"/>
              <a:t>calls to (the single instance of) </a:t>
            </a:r>
            <a:r>
              <a:rPr lang="el-GR" sz="2800" dirty="0" smtClean="0">
                <a:solidFill>
                  <a:srgbClr val="CC0066"/>
                </a:solidFill>
              </a:rPr>
              <a:t>φ</a:t>
            </a:r>
            <a:r>
              <a:rPr lang="en-US" altLang="en-US" sz="2800" spc="-1400" dirty="0" smtClean="0">
                <a:solidFill>
                  <a:srgbClr val="CC0066"/>
                </a:solidFill>
                <a:sym typeface="Wingdings" pitchFamily="82" charset="2"/>
              </a:rPr>
              <a:t> </a:t>
            </a:r>
            <a:r>
              <a:rPr lang="en-US" altLang="en-US" sz="2800" dirty="0" smtClean="0">
                <a:solidFill>
                  <a:srgbClr val="CC0066"/>
                </a:solidFill>
                <a:sym typeface="Wingdings" pitchFamily="82" charset="2"/>
              </a:rPr>
              <a:t>̂ </a:t>
            </a:r>
            <a:r>
              <a:rPr lang="en-US" sz="2800" dirty="0" smtClean="0"/>
              <a:t> </a:t>
            </a:r>
            <a:r>
              <a:rPr lang="en-US" sz="2800" dirty="0" smtClean="0"/>
              <a:t>are replaced by calls </a:t>
            </a:r>
            <a:r>
              <a:rPr lang="en-US" sz="2800" dirty="0" smtClean="0"/>
              <a:t>to (</a:t>
            </a:r>
            <a:r>
              <a:rPr lang="en-US" sz="2800" dirty="0" smtClean="0"/>
              <a:t>multiple instances </a:t>
            </a:r>
            <a:r>
              <a:rPr lang="en-US" sz="2800" dirty="0" smtClean="0"/>
              <a:t>of) </a:t>
            </a:r>
            <a:r>
              <a:rPr lang="el-GR" sz="2800" dirty="0" smtClean="0"/>
              <a:t>π</a:t>
            </a:r>
            <a:r>
              <a:rPr lang="en-US" sz="2800" dirty="0" smtClean="0"/>
              <a:t> </a:t>
            </a:r>
            <a:r>
              <a:rPr lang="en-US" sz="2800" dirty="0" smtClean="0"/>
              <a:t>with:</a:t>
            </a:r>
          </a:p>
          <a:p>
            <a:pPr lvl="1">
              <a:lnSpc>
                <a:spcPct val="93000"/>
              </a:lnSpc>
              <a:spcBef>
                <a:spcPts val="598"/>
              </a:spcBef>
              <a:buClr>
                <a:srgbClr val="333399"/>
              </a:buClr>
            </a:pPr>
            <a:r>
              <a:rPr lang="en-US" sz="2400" dirty="0" smtClean="0"/>
              <a:t> </a:t>
            </a:r>
            <a:r>
              <a:rPr lang="en-US" sz="2400" dirty="0" smtClean="0"/>
              <a:t>same </a:t>
            </a:r>
            <a:r>
              <a:rPr lang="en-US" sz="2400" dirty="0" err="1" smtClean="0"/>
              <a:t>pid</a:t>
            </a:r>
            <a:r>
              <a:rPr lang="en-US" sz="2400" dirty="0" smtClean="0"/>
              <a:t> </a:t>
            </a:r>
          </a:p>
          <a:p>
            <a:pPr lvl="1">
              <a:lnSpc>
                <a:spcPct val="93000"/>
              </a:lnSpc>
              <a:spcBef>
                <a:spcPts val="598"/>
              </a:spcBef>
              <a:buClr>
                <a:srgbClr val="333399"/>
              </a:buClr>
            </a:pPr>
            <a:r>
              <a:rPr lang="en-US" sz="2400" dirty="0" smtClean="0"/>
              <a:t> </a:t>
            </a:r>
            <a:r>
              <a:rPr lang="en-US" sz="2400" dirty="0" err="1" smtClean="0"/>
              <a:t>ssid</a:t>
            </a:r>
            <a:r>
              <a:rPr lang="en-US" sz="2400" dirty="0" smtClean="0"/>
              <a:t> turns into </a:t>
            </a:r>
            <a:r>
              <a:rPr lang="en-US" sz="2400" dirty="0" err="1" smtClean="0"/>
              <a:t>sid</a:t>
            </a:r>
            <a:endParaRPr lang="en-US" sz="2400" dirty="0" smtClean="0"/>
          </a:p>
          <a:p>
            <a:pPr>
              <a:lnSpc>
                <a:spcPct val="93000"/>
              </a:lnSpc>
              <a:spcBef>
                <a:spcPts val="598"/>
              </a:spcBef>
              <a:buClr>
                <a:srgbClr val="333399"/>
              </a:buClr>
            </a:pPr>
            <a:r>
              <a:rPr lang="en-US" sz="2800" dirty="0" smtClean="0"/>
              <a:t>Values returned from each MI of </a:t>
            </a:r>
            <a:r>
              <a:rPr lang="el-GR" sz="2800" dirty="0" smtClean="0"/>
              <a:t>π</a:t>
            </a:r>
            <a:r>
              <a:rPr lang="en-US" sz="2800" dirty="0" smtClean="0"/>
              <a:t> are treated as coming from </a:t>
            </a:r>
            <a:r>
              <a:rPr lang="en-US" sz="2800" dirty="0" smtClean="0"/>
              <a:t>the </a:t>
            </a:r>
            <a:r>
              <a:rPr lang="en-US" sz="2800" dirty="0" smtClean="0"/>
              <a:t>MI of </a:t>
            </a:r>
            <a:r>
              <a:rPr lang="el-GR" sz="2800" dirty="0" smtClean="0">
                <a:solidFill>
                  <a:srgbClr val="CC0066"/>
                </a:solidFill>
              </a:rPr>
              <a:t>φ</a:t>
            </a:r>
            <a:r>
              <a:rPr lang="en-US" altLang="en-US" sz="2800" spc="-1400" dirty="0" smtClean="0">
                <a:solidFill>
                  <a:srgbClr val="CC0066"/>
                </a:solidFill>
                <a:sym typeface="Wingdings" pitchFamily="82" charset="2"/>
              </a:rPr>
              <a:t> </a:t>
            </a:r>
            <a:r>
              <a:rPr lang="en-US" altLang="en-US" sz="2800" dirty="0" smtClean="0">
                <a:solidFill>
                  <a:srgbClr val="CC0066"/>
                </a:solidFill>
                <a:sym typeface="Wingdings" pitchFamily="82" charset="2"/>
              </a:rPr>
              <a:t>̂</a:t>
            </a:r>
            <a:r>
              <a:rPr lang="en-US" sz="2800" dirty="0" smtClean="0"/>
              <a:t> </a:t>
            </a:r>
            <a:r>
              <a:rPr lang="en-US" sz="2800" dirty="0" smtClean="0"/>
              <a:t>with same </a:t>
            </a:r>
            <a:r>
              <a:rPr lang="en-US" sz="2800" dirty="0" err="1" smtClean="0"/>
              <a:t>pid</a:t>
            </a:r>
            <a:r>
              <a:rPr lang="en-US" sz="2800" dirty="0" smtClean="0"/>
              <a:t>, </a:t>
            </a:r>
            <a:r>
              <a:rPr lang="en-US" sz="2800" dirty="0" err="1" smtClean="0"/>
              <a:t>sid</a:t>
            </a:r>
            <a:r>
              <a:rPr lang="en-US" sz="2800" dirty="0" smtClean="0"/>
              <a:t> turns to </a:t>
            </a:r>
            <a:r>
              <a:rPr lang="en-US" sz="2800" dirty="0" err="1" smtClean="0"/>
              <a:t>ssid</a:t>
            </a:r>
            <a:r>
              <a:rPr lang="en-US" sz="2800" dirty="0" smtClean="0"/>
              <a:t>.</a:t>
            </a:r>
            <a:endParaRPr lang="en-GB" sz="2800" dirty="0" smtClean="0"/>
          </a:p>
          <a:p>
            <a:pPr>
              <a:lnSpc>
                <a:spcPct val="90000"/>
              </a:lnSpc>
            </a:pPr>
            <a:endParaRPr lang="en-US" altLang="en-US" sz="2600" dirty="0">
              <a:sym typeface="Wingdings" pitchFamily="82" charset="2"/>
            </a:endParaRPr>
          </a:p>
        </p:txBody>
      </p:sp>
    </p:spTree>
    <p:extLst>
      <p:ext uri="{BB962C8B-B14F-4D97-AF65-F5344CB8AC3E}">
        <p14:creationId xmlns:p14="http://schemas.microsoft.com/office/powerpoint/2010/main" xmlns="" val="1671629425"/>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a:xfrm>
            <a:off x="457200" y="228600"/>
            <a:ext cx="8229600" cy="1143000"/>
          </a:xfrm>
          <a:prstGeom prst="rect">
            <a:avLst/>
          </a:prstGeom>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3200" b="0" i="0" u="none" strike="noStrike" kern="0" cap="none" spc="0" normalizeH="0" baseline="0" noProof="0" dirty="0" smtClean="0">
                <a:ln>
                  <a:noFill/>
                </a:ln>
                <a:solidFill>
                  <a:srgbClr val="7030A0"/>
                </a:solidFill>
                <a:effectLst/>
                <a:uLnTx/>
                <a:uFillTx/>
                <a:latin typeface="+mj-lt"/>
                <a:ea typeface="+mj-ea"/>
                <a:cs typeface="+mj-cs"/>
              </a:rPr>
              <a:t>Universal</a:t>
            </a:r>
            <a:r>
              <a:rPr kumimoji="0" lang="en-US" altLang="en-US" sz="3200" b="0" i="0" u="none" strike="noStrike" kern="0" cap="none" spc="0" normalizeH="0" noProof="0" dirty="0" smtClean="0">
                <a:ln>
                  <a:noFill/>
                </a:ln>
                <a:solidFill>
                  <a:srgbClr val="7030A0"/>
                </a:solidFill>
                <a:effectLst/>
                <a:uLnTx/>
                <a:uFillTx/>
                <a:latin typeface="+mj-lt"/>
                <a:ea typeface="+mj-ea"/>
                <a:cs typeface="+mj-cs"/>
              </a:rPr>
              <a:t> composition with Joint State</a:t>
            </a:r>
            <a:endParaRPr kumimoji="0" lang="en-US" altLang="en-US" sz="3200" b="0" i="0" u="none" strike="noStrike" kern="0" cap="none" spc="0" normalizeH="0" baseline="0" noProof="0" dirty="0">
              <a:ln>
                <a:noFill/>
              </a:ln>
              <a:solidFill>
                <a:srgbClr val="7030A0"/>
              </a:solidFill>
              <a:effectLst/>
              <a:uLnTx/>
              <a:uFillTx/>
              <a:latin typeface="+mj-lt"/>
              <a:ea typeface="+mj-ea"/>
              <a:cs typeface="+mj-cs"/>
            </a:endParaRPr>
          </a:p>
        </p:txBody>
      </p:sp>
      <p:sp>
        <p:nvSpPr>
          <p:cNvPr id="6" name="Rectangle 3"/>
          <p:cNvSpPr txBox="1">
            <a:spLocks noChangeArrowheads="1"/>
          </p:cNvSpPr>
          <p:nvPr/>
        </p:nvSpPr>
        <p:spPr>
          <a:xfrm>
            <a:off x="130629" y="1447800"/>
            <a:ext cx="9024257" cy="4191000"/>
          </a:xfrm>
          <a:prstGeom prst="rect">
            <a:avLst/>
          </a:prstGeom>
        </p:spPr>
        <p:txBody>
          <a:bodyPr/>
          <a:lstStyle/>
          <a:p>
            <a:pPr marL="0" marR="0" lvl="0" indent="0" algn="l" defTabSz="914400" rtl="0" eaLnBrk="1" fontAlgn="base" latinLnBrk="0" hangingPunct="1">
              <a:lnSpc>
                <a:spcPct val="90000"/>
              </a:lnSpc>
              <a:spcBef>
                <a:spcPct val="20000"/>
              </a:spcBef>
              <a:spcAft>
                <a:spcPct val="0"/>
              </a:spcAft>
              <a:buClrTx/>
              <a:buSzTx/>
              <a:buFontTx/>
              <a:buNone/>
              <a:tabLst/>
              <a:defRPr/>
            </a:pPr>
            <a:endParaRPr kumimoji="0" lang="en-US" altLang="en-US" sz="2600" b="0" i="0" u="none" strike="noStrike" kern="0" cap="none" spc="0" normalizeH="0" baseline="0" noProof="0" dirty="0" smtClean="0">
              <a:ln>
                <a:noFill/>
              </a:ln>
              <a:solidFill>
                <a:schemeClr val="tx1"/>
              </a:solidFill>
              <a:effectLst/>
              <a:uLnTx/>
              <a:uFillTx/>
              <a:latin typeface="+mn-lt"/>
              <a:ea typeface="+mn-ea"/>
              <a:cs typeface="+mn-cs"/>
              <a:sym typeface="Wingdings" pitchFamily="82" charset="2"/>
            </a:endParaRPr>
          </a:p>
          <a:p>
            <a:pPr marL="342900" marR="0" lvl="0" indent="-342900" algn="l" defTabSz="914400" rtl="0" eaLnBrk="1" fontAlgn="base" latinLnBrk="0" hangingPunct="1">
              <a:lnSpc>
                <a:spcPct val="90000"/>
              </a:lnSpc>
              <a:spcBef>
                <a:spcPct val="20000"/>
              </a:spcBef>
              <a:spcAft>
                <a:spcPct val="0"/>
              </a:spcAft>
              <a:buClrTx/>
              <a:buSzTx/>
              <a:tabLst/>
              <a:defRPr/>
            </a:pPr>
            <a:r>
              <a:rPr kumimoji="0" lang="en-US" altLang="en-US" sz="2600" b="0" i="0" u="none" strike="noStrike" kern="0" cap="none" spc="0" normalizeH="0" baseline="0" noProof="0" dirty="0" smtClean="0">
                <a:ln>
                  <a:noFill/>
                </a:ln>
                <a:solidFill>
                  <a:schemeClr val="tx1"/>
                </a:solidFill>
                <a:effectLst/>
                <a:uLnTx/>
                <a:uFillTx/>
                <a:latin typeface="+mn-lt"/>
                <a:ea typeface="+mn-ea"/>
                <a:cs typeface="+mn-cs"/>
                <a:sym typeface="Wingdings" pitchFamily="82" charset="2"/>
              </a:rPr>
              <a:t> </a:t>
            </a:r>
          </a:p>
        </p:txBody>
      </p:sp>
      <p:pic>
        <p:nvPicPr>
          <p:cNvPr id="5" name="Picture 4" descr="juc.png"/>
          <p:cNvPicPr>
            <a:picLocks noChangeAspect="1"/>
          </p:cNvPicPr>
          <p:nvPr/>
        </p:nvPicPr>
        <p:blipFill>
          <a:blip r:embed="rId2" cstate="print"/>
          <a:stretch>
            <a:fillRect/>
          </a:stretch>
        </p:blipFill>
        <p:spPr>
          <a:xfrm>
            <a:off x="0" y="1349152"/>
            <a:ext cx="9144000" cy="4159696"/>
          </a:xfrm>
          <a:prstGeom prst="rect">
            <a:avLst/>
          </a:prstGeom>
        </p:spPr>
      </p:pic>
      <p:sp>
        <p:nvSpPr>
          <p:cNvPr id="7" name="Rounded Rectangle 6"/>
          <p:cNvSpPr/>
          <p:nvPr/>
        </p:nvSpPr>
        <p:spPr>
          <a:xfrm>
            <a:off x="76200" y="2133600"/>
            <a:ext cx="3581400" cy="1219200"/>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8" name="Rounded Rectangle 7"/>
          <p:cNvSpPr/>
          <p:nvPr/>
        </p:nvSpPr>
        <p:spPr>
          <a:xfrm>
            <a:off x="5257800" y="2133600"/>
            <a:ext cx="3581400" cy="1219200"/>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p>
        </p:txBody>
      </p:sp>
      <p:sp>
        <p:nvSpPr>
          <p:cNvPr id="9" name="TextBox 8"/>
          <p:cNvSpPr txBox="1"/>
          <p:nvPr/>
        </p:nvSpPr>
        <p:spPr>
          <a:xfrm>
            <a:off x="7075288" y="3897868"/>
            <a:ext cx="343363" cy="369332"/>
          </a:xfrm>
          <a:prstGeom prst="rect">
            <a:avLst/>
          </a:prstGeom>
          <a:solidFill>
            <a:schemeClr val="bg1"/>
          </a:solidFill>
        </p:spPr>
        <p:txBody>
          <a:bodyPr wrap="none" rtlCol="1">
            <a:spAutoFit/>
          </a:bodyPr>
          <a:lstStyle/>
          <a:p>
            <a:r>
              <a:rPr lang="el-GR" dirty="0" smtClean="0"/>
              <a:t>π</a:t>
            </a:r>
            <a:endParaRPr lang="he-IL" dirty="0"/>
          </a:p>
        </p:txBody>
      </p:sp>
      <p:sp>
        <p:nvSpPr>
          <p:cNvPr id="10" name="TextBox 9"/>
          <p:cNvSpPr txBox="1"/>
          <p:nvPr/>
        </p:nvSpPr>
        <p:spPr>
          <a:xfrm>
            <a:off x="152400" y="2133600"/>
            <a:ext cx="316112" cy="369332"/>
          </a:xfrm>
          <a:prstGeom prst="rect">
            <a:avLst/>
          </a:prstGeom>
          <a:noFill/>
        </p:spPr>
        <p:txBody>
          <a:bodyPr wrap="none" rtlCol="1">
            <a:spAutoFit/>
          </a:bodyPr>
          <a:lstStyle/>
          <a:p>
            <a:r>
              <a:rPr lang="el-GR" dirty="0" smtClean="0"/>
              <a:t>ρ</a:t>
            </a:r>
            <a:endParaRPr lang="he-IL" dirty="0"/>
          </a:p>
        </p:txBody>
      </p:sp>
      <p:sp>
        <p:nvSpPr>
          <p:cNvPr id="11" name="TextBox 10"/>
          <p:cNvSpPr txBox="1"/>
          <p:nvPr/>
        </p:nvSpPr>
        <p:spPr>
          <a:xfrm>
            <a:off x="5334000" y="2133600"/>
            <a:ext cx="316112" cy="369332"/>
          </a:xfrm>
          <a:prstGeom prst="rect">
            <a:avLst/>
          </a:prstGeom>
          <a:noFill/>
        </p:spPr>
        <p:txBody>
          <a:bodyPr wrap="none" rtlCol="1">
            <a:spAutoFit/>
          </a:bodyPr>
          <a:lstStyle/>
          <a:p>
            <a:r>
              <a:rPr lang="el-GR" dirty="0" smtClean="0"/>
              <a:t>ρ</a:t>
            </a:r>
            <a:endParaRPr lang="he-IL" dirty="0"/>
          </a:p>
        </p:txBody>
      </p:sp>
    </p:spTree>
    <p:extLst>
      <p:ext uri="{BB962C8B-B14F-4D97-AF65-F5344CB8AC3E}">
        <p14:creationId xmlns:p14="http://schemas.microsoft.com/office/powerpoint/2010/main" xmlns="" val="1859481611"/>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a:xfrm>
            <a:off x="457200" y="228600"/>
            <a:ext cx="8229600" cy="1143000"/>
          </a:xfrm>
          <a:prstGeom prst="rect">
            <a:avLst/>
          </a:prstGeom>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en-US" sz="3200" b="0" i="0" u="none" strike="noStrike" kern="0" cap="none" spc="0" normalizeH="0" baseline="0" noProof="0" dirty="0">
              <a:ln>
                <a:noFill/>
              </a:ln>
              <a:solidFill>
                <a:srgbClr val="7030A0"/>
              </a:solidFill>
              <a:effectLst/>
              <a:uLnTx/>
              <a:uFillTx/>
              <a:latin typeface="+mj-lt"/>
              <a:ea typeface="+mj-ea"/>
              <a:cs typeface="+mj-cs"/>
            </a:endParaRPr>
          </a:p>
        </p:txBody>
      </p:sp>
      <p:sp>
        <p:nvSpPr>
          <p:cNvPr id="6" name="Rectangle 3"/>
          <p:cNvSpPr txBox="1">
            <a:spLocks noChangeArrowheads="1"/>
          </p:cNvSpPr>
          <p:nvPr/>
        </p:nvSpPr>
        <p:spPr>
          <a:xfrm>
            <a:off x="130629" y="1447800"/>
            <a:ext cx="9024257" cy="4191000"/>
          </a:xfrm>
          <a:prstGeom prst="rect">
            <a:avLst/>
          </a:prstGeom>
        </p:spPr>
        <p:txBody>
          <a:bodyPr/>
          <a:lstStyle/>
          <a:p>
            <a:pPr marL="0" marR="0" lvl="0" indent="0" algn="l" defTabSz="914400" rtl="0" eaLnBrk="1" fontAlgn="base" latinLnBrk="0" hangingPunct="1">
              <a:lnSpc>
                <a:spcPct val="90000"/>
              </a:lnSpc>
              <a:spcBef>
                <a:spcPct val="20000"/>
              </a:spcBef>
              <a:spcAft>
                <a:spcPct val="0"/>
              </a:spcAft>
              <a:buClrTx/>
              <a:buSzTx/>
              <a:buFontTx/>
              <a:buNone/>
              <a:tabLst/>
              <a:defRPr/>
            </a:pPr>
            <a:endParaRPr kumimoji="0" lang="en-US" altLang="en-US" sz="2600" b="0" i="0" u="none" strike="noStrike" kern="0" cap="none" spc="0" normalizeH="0" baseline="0" noProof="0" dirty="0" smtClean="0">
              <a:ln>
                <a:noFill/>
              </a:ln>
              <a:solidFill>
                <a:schemeClr val="tx1"/>
              </a:solidFill>
              <a:effectLst/>
              <a:uLnTx/>
              <a:uFillTx/>
              <a:latin typeface="+mn-lt"/>
              <a:ea typeface="+mn-ea"/>
              <a:cs typeface="+mn-cs"/>
              <a:sym typeface="Wingdings" pitchFamily="82" charset="2"/>
            </a:endParaRPr>
          </a:p>
          <a:p>
            <a:pPr marL="342900" marR="0" lvl="0" indent="-342900" algn="l" defTabSz="914400" rtl="0" eaLnBrk="1" fontAlgn="base" latinLnBrk="0" hangingPunct="1">
              <a:lnSpc>
                <a:spcPct val="90000"/>
              </a:lnSpc>
              <a:spcBef>
                <a:spcPct val="20000"/>
              </a:spcBef>
              <a:spcAft>
                <a:spcPct val="0"/>
              </a:spcAft>
              <a:buClrTx/>
              <a:buSzTx/>
              <a:tabLst/>
              <a:defRPr/>
            </a:pPr>
            <a:r>
              <a:rPr kumimoji="0" lang="en-US" altLang="en-US" sz="2600" b="0" i="0" u="none" strike="noStrike" kern="0" cap="none" spc="0" normalizeH="0" baseline="0" noProof="0" dirty="0" smtClean="0">
                <a:ln>
                  <a:noFill/>
                </a:ln>
                <a:solidFill>
                  <a:schemeClr val="tx1"/>
                </a:solidFill>
                <a:effectLst/>
                <a:uLnTx/>
                <a:uFillTx/>
                <a:latin typeface="+mn-lt"/>
                <a:ea typeface="+mn-ea"/>
                <a:cs typeface="+mn-cs"/>
                <a:sym typeface="Wingdings" pitchFamily="82" charset="2"/>
              </a:rPr>
              <a:t> JUC Theorem</a:t>
            </a:r>
            <a:r>
              <a:rPr kumimoji="0" lang="en-US" altLang="en-US" sz="2600" b="0" i="0" u="none" strike="noStrike" kern="0" cap="none" spc="0" normalizeH="0" noProof="0" dirty="0" smtClean="0">
                <a:ln>
                  <a:noFill/>
                </a:ln>
                <a:solidFill>
                  <a:schemeClr val="tx1"/>
                </a:solidFill>
                <a:effectLst/>
                <a:uLnTx/>
                <a:uFillTx/>
                <a:latin typeface="+mn-lt"/>
                <a:ea typeface="+mn-ea"/>
                <a:cs typeface="+mn-cs"/>
                <a:sym typeface="Wingdings" pitchFamily="82" charset="2"/>
              </a:rPr>
              <a:t>  [C-Rabin03]:</a:t>
            </a:r>
          </a:p>
          <a:p>
            <a:pPr marL="342900" marR="0" lvl="0" indent="-342900" algn="l" defTabSz="914400" rtl="0" eaLnBrk="1" fontAlgn="base" latinLnBrk="0" hangingPunct="1">
              <a:lnSpc>
                <a:spcPct val="90000"/>
              </a:lnSpc>
              <a:spcBef>
                <a:spcPct val="20000"/>
              </a:spcBef>
              <a:spcAft>
                <a:spcPct val="0"/>
              </a:spcAft>
              <a:buClrTx/>
              <a:buSzTx/>
              <a:tabLst/>
              <a:defRPr/>
            </a:pPr>
            <a:endParaRPr lang="en-US" altLang="en-US" sz="2600" kern="0" baseline="0" dirty="0" smtClean="0">
              <a:latin typeface="+mn-lt"/>
              <a:cs typeface="+mn-cs"/>
              <a:sym typeface="Wingdings" pitchFamily="82" charset="2"/>
            </a:endParaRPr>
          </a:p>
          <a:p>
            <a:pPr marL="0" lvl="0" indent="0">
              <a:lnSpc>
                <a:spcPct val="93000"/>
              </a:lnSpc>
              <a:spcBef>
                <a:spcPts val="598"/>
              </a:spcBef>
              <a:buClr>
                <a:srgbClr val="333399"/>
              </a:buClr>
              <a:buNone/>
            </a:pPr>
            <a:r>
              <a:rPr lang="en-US" sz="2800" dirty="0" smtClean="0">
                <a:solidFill>
                  <a:srgbClr val="333399"/>
                </a:solidFill>
              </a:rPr>
              <a:t>If protocol </a:t>
            </a:r>
            <a:r>
              <a:rPr lang="el-GR" sz="2800" dirty="0" smtClean="0">
                <a:solidFill>
                  <a:srgbClr val="333399"/>
                </a:solidFill>
              </a:rPr>
              <a:t>π</a:t>
            </a:r>
            <a:r>
              <a:rPr lang="en-US" sz="2800" dirty="0" smtClean="0">
                <a:solidFill>
                  <a:srgbClr val="333399"/>
                </a:solidFill>
              </a:rPr>
              <a:t> UC-emulates protocol </a:t>
            </a:r>
            <a:r>
              <a:rPr lang="el-GR" sz="2800" dirty="0" smtClean="0">
                <a:solidFill>
                  <a:schemeClr val="accent2"/>
                </a:solidFill>
              </a:rPr>
              <a:t>φ</a:t>
            </a:r>
            <a:r>
              <a:rPr lang="en-US" altLang="en-US" sz="2800" spc="-1400" dirty="0" smtClean="0">
                <a:solidFill>
                  <a:schemeClr val="accent2"/>
                </a:solidFill>
                <a:sym typeface="Wingdings" pitchFamily="82" charset="2"/>
              </a:rPr>
              <a:t> </a:t>
            </a:r>
            <a:r>
              <a:rPr lang="en-US" altLang="en-US" sz="2800" dirty="0" smtClean="0">
                <a:solidFill>
                  <a:schemeClr val="accent2"/>
                </a:solidFill>
                <a:sym typeface="Wingdings" pitchFamily="82" charset="2"/>
              </a:rPr>
              <a:t>̂</a:t>
            </a:r>
            <a:r>
              <a:rPr lang="en-US" sz="2800" dirty="0" smtClean="0">
                <a:solidFill>
                  <a:schemeClr val="accent2"/>
                </a:solidFill>
              </a:rPr>
              <a:t>, </a:t>
            </a:r>
            <a:endParaRPr lang="en-US" sz="2800" dirty="0" smtClean="0">
              <a:solidFill>
                <a:schemeClr val="accent2"/>
              </a:solidFill>
            </a:endParaRPr>
          </a:p>
          <a:p>
            <a:pPr marL="0" lvl="0" indent="0">
              <a:lnSpc>
                <a:spcPct val="93000"/>
              </a:lnSpc>
              <a:spcBef>
                <a:spcPts val="598"/>
              </a:spcBef>
              <a:buClr>
                <a:srgbClr val="333399"/>
              </a:buClr>
              <a:buNone/>
            </a:pPr>
            <a:r>
              <a:rPr lang="en-US" sz="2800" dirty="0" smtClean="0">
                <a:solidFill>
                  <a:srgbClr val="333399"/>
                </a:solidFill>
              </a:rPr>
              <a:t>then </a:t>
            </a:r>
            <a:r>
              <a:rPr lang="en-US" sz="2800" dirty="0" smtClean="0">
                <a:solidFill>
                  <a:schemeClr val="accent2"/>
                </a:solidFill>
              </a:rPr>
              <a:t>protocol </a:t>
            </a:r>
            <a:r>
              <a:rPr lang="el-GR" sz="2800" dirty="0" smtClean="0">
                <a:solidFill>
                  <a:schemeClr val="accent2"/>
                </a:solidFill>
              </a:rPr>
              <a:t>ρ</a:t>
            </a:r>
            <a:r>
              <a:rPr lang="el-GR" sz="2800" baseline="30000" dirty="0" smtClean="0">
                <a:solidFill>
                  <a:schemeClr val="accent2"/>
                </a:solidFill>
              </a:rPr>
              <a:t>φ</a:t>
            </a:r>
            <a:r>
              <a:rPr lang="en-US" altLang="en-US" sz="2800" spc="-1400" baseline="30000" dirty="0" smtClean="0">
                <a:solidFill>
                  <a:schemeClr val="accent2"/>
                </a:solidFill>
                <a:sym typeface="Wingdings" pitchFamily="82" charset="2"/>
              </a:rPr>
              <a:t> </a:t>
            </a:r>
            <a:r>
              <a:rPr lang="en-US" altLang="en-US" sz="2800" baseline="30000" dirty="0" smtClean="0">
                <a:solidFill>
                  <a:schemeClr val="accent2"/>
                </a:solidFill>
                <a:sym typeface="Wingdings" pitchFamily="82" charset="2"/>
              </a:rPr>
              <a:t>̂ </a:t>
            </a:r>
            <a:r>
              <a:rPr lang="en-US" sz="2800" baseline="30000" dirty="0" smtClean="0">
                <a:solidFill>
                  <a:schemeClr val="accent2"/>
                </a:solidFill>
                <a:sym typeface="Wingdings" panose="05000000000000000000" pitchFamily="2" charset="2"/>
              </a:rPr>
              <a:t></a:t>
            </a:r>
            <a:r>
              <a:rPr lang="el-GR" sz="2800" baseline="30000" dirty="0" smtClean="0">
                <a:solidFill>
                  <a:schemeClr val="accent2"/>
                </a:solidFill>
              </a:rPr>
              <a:t>π</a:t>
            </a:r>
            <a:r>
              <a:rPr lang="el-GR" sz="2800" baseline="30000" dirty="0" smtClean="0"/>
              <a:t> </a:t>
            </a:r>
            <a:r>
              <a:rPr lang="en-US" sz="2800" baseline="30000" dirty="0" smtClean="0"/>
              <a:t> </a:t>
            </a:r>
            <a:r>
              <a:rPr lang="en-US" sz="2800" dirty="0" smtClean="0">
                <a:solidFill>
                  <a:srgbClr val="333399"/>
                </a:solidFill>
              </a:rPr>
              <a:t>UC-emulates </a:t>
            </a:r>
            <a:r>
              <a:rPr lang="en-US" sz="2800" dirty="0" smtClean="0">
                <a:solidFill>
                  <a:srgbClr val="333399"/>
                </a:solidFill>
              </a:rPr>
              <a:t>protocol </a:t>
            </a:r>
            <a:r>
              <a:rPr lang="el-GR" sz="2800" dirty="0" smtClean="0">
                <a:solidFill>
                  <a:srgbClr val="333399"/>
                </a:solidFill>
              </a:rPr>
              <a:t>ρ</a:t>
            </a:r>
            <a:r>
              <a:rPr lang="en-US" sz="2800" dirty="0" smtClean="0">
                <a:solidFill>
                  <a:srgbClr val="333399"/>
                </a:solidFill>
              </a:rPr>
              <a:t>.</a:t>
            </a:r>
          </a:p>
          <a:p>
            <a:pPr marL="342900" marR="0" lvl="0" indent="-342900" algn="l" defTabSz="914400" rtl="0" eaLnBrk="1" fontAlgn="base" latinLnBrk="0" hangingPunct="1">
              <a:lnSpc>
                <a:spcPct val="90000"/>
              </a:lnSpc>
              <a:spcBef>
                <a:spcPct val="20000"/>
              </a:spcBef>
              <a:spcAft>
                <a:spcPct val="0"/>
              </a:spcAft>
              <a:buClrTx/>
              <a:buSzTx/>
              <a:tabLst/>
              <a:defRPr/>
            </a:pPr>
            <a:endParaRPr kumimoji="0" lang="en-US" altLang="en-US" sz="2600" b="0" i="0" u="none" strike="noStrike" kern="0" cap="none" spc="0" normalizeH="0" baseline="0" noProof="0" dirty="0" smtClean="0">
              <a:ln>
                <a:noFill/>
              </a:ln>
              <a:solidFill>
                <a:schemeClr val="tx1"/>
              </a:solidFill>
              <a:effectLst/>
              <a:uLnTx/>
              <a:uFillTx/>
              <a:latin typeface="+mn-lt"/>
              <a:ea typeface="+mn-ea"/>
              <a:cs typeface="+mn-cs"/>
              <a:sym typeface="Wingdings" pitchFamily="82" charset="2"/>
            </a:endParaRPr>
          </a:p>
        </p:txBody>
      </p:sp>
    </p:spTree>
    <p:extLst>
      <p:ext uri="{BB962C8B-B14F-4D97-AF65-F5344CB8AC3E}">
        <p14:creationId xmlns:p14="http://schemas.microsoft.com/office/powerpoint/2010/main" xmlns="" val="1859481611"/>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99010" name="Rectangle 2"/>
          <p:cNvSpPr>
            <a:spLocks noGrp="1" noChangeArrowheads="1"/>
          </p:cNvSpPr>
          <p:nvPr>
            <p:ph type="title"/>
          </p:nvPr>
        </p:nvSpPr>
        <p:spPr>
          <a:xfrm>
            <a:off x="457200" y="228600"/>
            <a:ext cx="8229600" cy="1143000"/>
          </a:xfrm>
        </p:spPr>
        <p:txBody>
          <a:bodyPr/>
          <a:lstStyle/>
          <a:p>
            <a:r>
              <a:rPr lang="en-US" altLang="en-US" sz="3200" dirty="0" smtClean="0">
                <a:solidFill>
                  <a:srgbClr val="7030A0"/>
                </a:solidFill>
              </a:rPr>
              <a:t>Authenticated filesystem</a:t>
            </a:r>
            <a:endParaRPr lang="en-US" altLang="en-US" sz="3200" dirty="0">
              <a:solidFill>
                <a:srgbClr val="7030A0"/>
              </a:solidFill>
            </a:endParaRPr>
          </a:p>
        </p:txBody>
      </p:sp>
      <p:sp>
        <p:nvSpPr>
          <p:cNvPr id="299011" name="Rectangle 3"/>
          <p:cNvSpPr>
            <a:spLocks noGrp="1" noChangeArrowheads="1"/>
          </p:cNvSpPr>
          <p:nvPr>
            <p:ph type="body" idx="1"/>
          </p:nvPr>
        </p:nvSpPr>
        <p:spPr>
          <a:xfrm>
            <a:off x="152400" y="1447800"/>
            <a:ext cx="9024257" cy="4191000"/>
          </a:xfrm>
        </p:spPr>
        <p:txBody>
          <a:bodyPr/>
          <a:lstStyle/>
          <a:p>
            <a:pPr>
              <a:lnSpc>
                <a:spcPct val="90000"/>
              </a:lnSpc>
            </a:pPr>
            <a:endParaRPr lang="en-US" altLang="en-US" sz="2600" dirty="0" smtClean="0">
              <a:sym typeface="Wingdings" pitchFamily="82" charset="2"/>
            </a:endParaRPr>
          </a:p>
          <a:p>
            <a:pPr>
              <a:lnSpc>
                <a:spcPct val="90000"/>
              </a:lnSpc>
            </a:pPr>
            <a:r>
              <a:rPr lang="en-US" altLang="en-US" sz="2600" dirty="0" smtClean="0">
                <a:sym typeface="Wingdings" pitchFamily="82" charset="2"/>
              </a:rPr>
              <a:t>On </a:t>
            </a:r>
            <a:r>
              <a:rPr lang="en-US" altLang="en-US" sz="2600" dirty="0" smtClean="0">
                <a:sym typeface="Wingdings" pitchFamily="82" charset="2"/>
              </a:rPr>
              <a:t>board</a:t>
            </a:r>
            <a:endParaRPr lang="en-US" altLang="en-US" sz="2600" dirty="0" smtClean="0">
              <a:sym typeface="Wingdings" pitchFamily="82" charset="2"/>
            </a:endParaRPr>
          </a:p>
          <a:p>
            <a:pPr>
              <a:lnSpc>
                <a:spcPct val="90000"/>
              </a:lnSpc>
            </a:pPr>
            <a:endParaRPr lang="en-US" altLang="en-US" sz="2600" dirty="0">
              <a:sym typeface="Wingdings" pitchFamily="82" charset="2"/>
            </a:endParaRPr>
          </a:p>
          <a:p>
            <a:pPr>
              <a:lnSpc>
                <a:spcPct val="90000"/>
              </a:lnSpc>
            </a:pPr>
            <a:endParaRPr lang="en-US" altLang="en-US" sz="2600" dirty="0">
              <a:sym typeface="Wingdings" pitchFamily="82" charset="2"/>
            </a:endParaRPr>
          </a:p>
        </p:txBody>
      </p:sp>
    </p:spTree>
    <p:extLst>
      <p:ext uri="{BB962C8B-B14F-4D97-AF65-F5344CB8AC3E}">
        <p14:creationId xmlns:p14="http://schemas.microsoft.com/office/powerpoint/2010/main" xmlns="" val="3185415788"/>
      </p:ext>
    </p:extLst>
  </p:cSld>
  <p:clrMapOvr>
    <a:masterClrMapping/>
  </p:clrMapOvr>
  <p:timing>
    <p:tnLst>
      <p:par>
        <p:cTn id="1" dur="indefinite" restart="never" nodeType="tmRoot"/>
      </p:par>
    </p:tnLst>
  </p:timing>
</p:sld>
</file>

<file path=ppt/theme/theme1.xml><?xml version="1.0" encoding="utf-8"?>
<a:theme xmlns:a="http://schemas.openxmlformats.org/drawingml/2006/main" name="mit03">
  <a:themeElements>
    <a:clrScheme name="mit03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mit03">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mit03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mit03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mit03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mit03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mit03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mit03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mit03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mit03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mit03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mit03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mit03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mit03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mit03</Template>
  <TotalTime>19189</TotalTime>
  <Words>3828</Words>
  <Application>Microsoft Office PowerPoint</Application>
  <PresentationFormat>On-screen Show (4:3)</PresentationFormat>
  <Paragraphs>782</Paragraphs>
  <Slides>69</Slides>
  <Notes>40</Notes>
  <HiddenSlides>0</HiddenSlides>
  <MMClips>0</MMClips>
  <ScaleCrop>false</ScaleCrop>
  <HeadingPairs>
    <vt:vector size="4" baseType="variant">
      <vt:variant>
        <vt:lpstr>Theme</vt:lpstr>
      </vt:variant>
      <vt:variant>
        <vt:i4>1</vt:i4>
      </vt:variant>
      <vt:variant>
        <vt:lpstr>Slide Titles</vt:lpstr>
      </vt:variant>
      <vt:variant>
        <vt:i4>69</vt:i4>
      </vt:variant>
    </vt:vector>
  </HeadingPairs>
  <TitlesOfParts>
    <vt:vector size="70" baseType="lpstr">
      <vt:lpstr>mit03</vt:lpstr>
      <vt:lpstr>Universally Composable Security:  A Tutorial  </vt:lpstr>
      <vt:lpstr>Intro</vt:lpstr>
      <vt:lpstr>Lecture plan</vt:lpstr>
      <vt:lpstr>What do we want from security analysis?</vt:lpstr>
      <vt:lpstr>Advocating a general model for security analysis</vt:lpstr>
      <vt:lpstr>Frameworks for modeling distributed systems</vt:lpstr>
      <vt:lpstr>Traditional cryptographic modeling</vt:lpstr>
      <vt:lpstr>Slide 8</vt:lpstr>
      <vt:lpstr>Step 1: model computer systems and attacks</vt:lpstr>
      <vt:lpstr>Step 2: Capture security properties</vt:lpstr>
      <vt:lpstr>Step 3: Prove that a system satisfies a given set of properties</vt:lpstr>
      <vt:lpstr>The UC approach: Specification via an Ideal-Service</vt:lpstr>
      <vt:lpstr>Specification via an Ideal-Service</vt:lpstr>
      <vt:lpstr>Specification via an Ideal-Service: Zoom in</vt:lpstr>
      <vt:lpstr>Specification via an Ideal-Service:  Adding simulation</vt:lpstr>
      <vt:lpstr>Recap: Simulation-based security specification</vt:lpstr>
      <vt:lpstr>Specification via an Ideal-Service:  Adding simulation</vt:lpstr>
      <vt:lpstr>Compare with cryptographic-style simulation:  Semantic Security of  Encryption</vt:lpstr>
      <vt:lpstr>Cryptographic-style simulation:  Zero-Knowledge &amp; WI</vt:lpstr>
      <vt:lpstr>Differences from “traditional” cryptographic simulation</vt:lpstr>
      <vt:lpstr>Recap: Simulation-based security specification</vt:lpstr>
      <vt:lpstr>Example:  Authenticated message transmission</vt:lpstr>
      <vt:lpstr>Example:  Authenticated message transmission</vt:lpstr>
      <vt:lpstr>Example:  Secure message transmission</vt:lpstr>
      <vt:lpstr>Example:  Zero Knowledge proofs</vt:lpstr>
      <vt:lpstr>Example:  Key Exchange</vt:lpstr>
      <vt:lpstr>Example:  File System with Integrity</vt:lpstr>
      <vt:lpstr>Composition of protocols and systems </vt:lpstr>
      <vt:lpstr>What Can Go wrong?</vt:lpstr>
      <vt:lpstr>Example: The Needham-Schroeder  key exchange protocol</vt:lpstr>
      <vt:lpstr>The protocol satisfies the requirements:</vt:lpstr>
      <vt:lpstr>Using the key for encrypting messages</vt:lpstr>
      <vt:lpstr>An attack against the composed protocol:</vt:lpstr>
      <vt:lpstr>The problem: The adversary uses B as  an “oracle” for whether it has the right key.  But the weakness comes to play only in  conjunction with another protocol (which gives  the adversary two possible candidates for the key...)   Consequently, need to explicitly incorporate the  encryption protocol in the analysis of the key  exchange protocol...</vt:lpstr>
      <vt:lpstr>Want:  A way to argue about the propagation of  security in such situations  The  methodology: Security preserving composition.  Will see:   </vt:lpstr>
      <vt:lpstr>The composition operation: Universal Composition</vt:lpstr>
      <vt:lpstr>The universal composition operation</vt:lpstr>
      <vt:lpstr>The universal composition theorem</vt:lpstr>
      <vt:lpstr>The composition theorem:</vt:lpstr>
      <vt:lpstr>Slide 40</vt:lpstr>
      <vt:lpstr>The actual framework</vt:lpstr>
      <vt:lpstr> The basic computing unit:  An interactive machine (IM)</vt:lpstr>
      <vt:lpstr> A system of IMs</vt:lpstr>
      <vt:lpstr> Message delivery and order of activations</vt:lpstr>
      <vt:lpstr>Notes</vt:lpstr>
      <vt:lpstr>More definitions</vt:lpstr>
      <vt:lpstr>Polynomial time</vt:lpstr>
      <vt:lpstr>The model of protocol execution</vt:lpstr>
      <vt:lpstr>The model of protocol execution</vt:lpstr>
      <vt:lpstr>Protocol emulation</vt:lpstr>
      <vt:lpstr>Notes</vt:lpstr>
      <vt:lpstr>IDEALF: The ideal protocol  for ideal service F</vt:lpstr>
      <vt:lpstr>Universal composition</vt:lpstr>
      <vt:lpstr>The composition operation       (single call to F)</vt:lpstr>
      <vt:lpstr>The composition operation       (single call to F)</vt:lpstr>
      <vt:lpstr>The composition operation     (multiple calls to F)</vt:lpstr>
      <vt:lpstr>Slide 57</vt:lpstr>
      <vt:lpstr>The composition theorem:</vt:lpstr>
      <vt:lpstr>Slide 59</vt:lpstr>
      <vt:lpstr>Slide 60</vt:lpstr>
      <vt:lpstr>Modeling corruptions</vt:lpstr>
      <vt:lpstr>synchronous communication</vt:lpstr>
      <vt:lpstr>Key exchange &amp; secure channels</vt:lpstr>
      <vt:lpstr>Slide 64</vt:lpstr>
      <vt:lpstr>Slide 65</vt:lpstr>
      <vt:lpstr>Universal composition with Joint State (JUC)</vt:lpstr>
      <vt:lpstr>Slide 67</vt:lpstr>
      <vt:lpstr>Slide 68</vt:lpstr>
      <vt:lpstr>Authenticated filesystem</vt:lpstr>
    </vt:vector>
  </TitlesOfParts>
  <Company>IBM</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Universally Composable Security:          A new paradigm for cryptographic protocols</dc:title>
  <dc:creator>IBM_User</dc:creator>
  <cp:lastModifiedBy>ran</cp:lastModifiedBy>
  <cp:revision>170</cp:revision>
  <dcterms:created xsi:type="dcterms:W3CDTF">2003-03-29T22:47:40Z</dcterms:created>
  <dcterms:modified xsi:type="dcterms:W3CDTF">2016-03-27T19:30:33Z</dcterms:modified>
</cp:coreProperties>
</file>