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3"/>
  </p:notesMasterIdLst>
  <p:sldIdLst>
    <p:sldId id="261" r:id="rId5"/>
    <p:sldId id="270" r:id="rId6"/>
    <p:sldId id="283" r:id="rId7"/>
    <p:sldId id="268" r:id="rId8"/>
    <p:sldId id="285" r:id="rId9"/>
    <p:sldId id="269" r:id="rId10"/>
    <p:sldId id="281" r:id="rId11"/>
    <p:sldId id="280" r:id="rId12"/>
    <p:sldId id="271" r:id="rId13"/>
    <p:sldId id="272" r:id="rId14"/>
    <p:sldId id="273" r:id="rId15"/>
    <p:sldId id="276" r:id="rId16"/>
    <p:sldId id="277" r:id="rId17"/>
    <p:sldId id="274" r:id="rId18"/>
    <p:sldId id="275" r:id="rId19"/>
    <p:sldId id="278" r:id="rId20"/>
    <p:sldId id="282" r:id="rId21"/>
    <p:sldId id="279"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41" autoAdjust="0"/>
    <p:restoredTop sz="94660"/>
  </p:normalViewPr>
  <p:slideViewPr>
    <p:cSldViewPr>
      <p:cViewPr varScale="1">
        <p:scale>
          <a:sx n="121" d="100"/>
          <a:sy n="121" d="100"/>
        </p:scale>
        <p:origin x="-1494" y="-132"/>
      </p:cViewPr>
      <p:guideLst>
        <p:guide orient="horz" pos="2160"/>
        <p:guide pos="2880"/>
      </p:guideLst>
    </p:cSldViewPr>
  </p:slideViewPr>
  <p:notesTextViewPr>
    <p:cViewPr>
      <p:scale>
        <a:sx n="1" d="1"/>
        <a:sy n="1" d="1"/>
      </p:scale>
      <p:origin x="0" y="0"/>
    </p:cViewPr>
  </p:notesTextViewPr>
  <p:notesViewPr>
    <p:cSldViewPr>
      <p:cViewPr varScale="1">
        <p:scale>
          <a:sx n="53" d="100"/>
          <a:sy n="53" d="100"/>
        </p:scale>
        <p:origin x="-28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 Id="rId4" Type="http://schemas.openxmlformats.org/officeDocument/2006/relationships/image" Target="../media/image5.PNG"/></Relationships>
</file>

<file path=ppt/diagrams/_rels/data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png"/><Relationship Id="rId4" Type="http://schemas.openxmlformats.org/officeDocument/2006/relationships/image" Target="../media/image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 Id="rId4" Type="http://schemas.openxmlformats.org/officeDocument/2006/relationships/image" Target="../media/image5.PNG"/></Relationships>
</file>

<file path=ppt/diagrams/_rels/drawing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png"/><Relationship Id="rId4" Type="http://schemas.openxmlformats.org/officeDocument/2006/relationships/image" Target="../media/image9.jpeg"/></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F6F5C6-B451-4706-AC19-78BCF4CAF61F}" type="doc">
      <dgm:prSet loTypeId="urn:microsoft.com/office/officeart/2005/8/layout/hProcess10" loCatId="process" qsTypeId="urn:microsoft.com/office/officeart/2005/8/quickstyle/simple3" qsCatId="simple" csTypeId="urn:microsoft.com/office/officeart/2005/8/colors/accent2_1" csCatId="accent2" phldr="1"/>
      <dgm:spPr/>
      <dgm:t>
        <a:bodyPr/>
        <a:lstStyle/>
        <a:p>
          <a:endParaRPr lang="en-US"/>
        </a:p>
      </dgm:t>
    </dgm:pt>
    <dgm:pt modelId="{1F024C35-143F-471B-88AA-AB12A227C084}">
      <dgm:prSet phldrT="[Text]"/>
      <dgm:spPr/>
      <dgm:t>
        <a:bodyPr/>
        <a:lstStyle/>
        <a:p>
          <a:r>
            <a:rPr lang="en-US" dirty="0" smtClean="0"/>
            <a:t>Can an existing in-house commercial or open/community source solution be reused?</a:t>
          </a:r>
          <a:endParaRPr lang="en-US" dirty="0"/>
        </a:p>
      </dgm:t>
    </dgm:pt>
    <dgm:pt modelId="{B94B3DB8-03F3-4BD6-AD1E-659C5B2FDD52}" type="parTrans" cxnId="{4CF72727-B084-46B7-B7E7-D0D0A78494DE}">
      <dgm:prSet/>
      <dgm:spPr/>
      <dgm:t>
        <a:bodyPr/>
        <a:lstStyle/>
        <a:p>
          <a:endParaRPr lang="en-US"/>
        </a:p>
      </dgm:t>
    </dgm:pt>
    <dgm:pt modelId="{A07224CA-E86E-4A21-B787-074E113D10F5}" type="sibTrans" cxnId="{4CF72727-B084-46B7-B7E7-D0D0A78494DE}">
      <dgm:prSet/>
      <dgm:spPr/>
      <dgm:t>
        <a:bodyPr/>
        <a:lstStyle/>
        <a:p>
          <a:r>
            <a:rPr lang="en-US" dirty="0" smtClean="0"/>
            <a:t>no</a:t>
          </a:r>
          <a:endParaRPr lang="en-US" dirty="0"/>
        </a:p>
      </dgm:t>
    </dgm:pt>
    <dgm:pt modelId="{D7C007E0-0762-4740-B265-EAEFF4CB4AEF}">
      <dgm:prSet phldrT="[Text]"/>
      <dgm:spPr/>
      <dgm:t>
        <a:bodyPr/>
        <a:lstStyle/>
        <a:p>
          <a:pPr defTabSz="755650">
            <a:lnSpc>
              <a:spcPct val="90000"/>
            </a:lnSpc>
            <a:spcBef>
              <a:spcPct val="0"/>
            </a:spcBef>
            <a:spcAft>
              <a:spcPct val="35000"/>
            </a:spcAft>
          </a:pPr>
          <a:r>
            <a:rPr lang="en-US" dirty="0" smtClean="0"/>
            <a:t>Investigate if a commercial, or open/community source solution can be acquired to meet the client need</a:t>
          </a:r>
          <a:endParaRPr lang="en-US" dirty="0"/>
        </a:p>
      </dgm:t>
    </dgm:pt>
    <dgm:pt modelId="{FF444ED5-4A49-4464-8212-6539E7A2D612}" type="parTrans" cxnId="{1CA0BBE7-A465-4829-9640-761F03C47E97}">
      <dgm:prSet/>
      <dgm:spPr/>
      <dgm:t>
        <a:bodyPr/>
        <a:lstStyle/>
        <a:p>
          <a:endParaRPr lang="en-US"/>
        </a:p>
      </dgm:t>
    </dgm:pt>
    <dgm:pt modelId="{8964A964-65A1-475D-9971-C98387CA3B92}" type="sibTrans" cxnId="{1CA0BBE7-A465-4829-9640-761F03C47E97}">
      <dgm:prSet/>
      <dgm:spPr/>
      <dgm:t>
        <a:bodyPr/>
        <a:lstStyle/>
        <a:p>
          <a:r>
            <a:rPr lang="en-US" dirty="0" smtClean="0"/>
            <a:t>no</a:t>
          </a:r>
          <a:endParaRPr lang="en-US" dirty="0"/>
        </a:p>
      </dgm:t>
    </dgm:pt>
    <dgm:pt modelId="{B54CA68F-1FD0-4996-A1C8-17FB518A5029}">
      <dgm:prSet phldrT="[Text]"/>
      <dgm:spPr/>
      <dgm:t>
        <a:bodyPr/>
        <a:lstStyle/>
        <a:p>
          <a:r>
            <a:rPr lang="en-US" dirty="0" smtClean="0"/>
            <a:t>Investigate if an existing custom built application, built on .Net or Java frameworks, can be reused or extended. </a:t>
          </a:r>
          <a:endParaRPr lang="en-US" dirty="0"/>
        </a:p>
      </dgm:t>
    </dgm:pt>
    <dgm:pt modelId="{97F52163-1B6B-4C6D-8F76-896D7E4A6CD2}" type="parTrans" cxnId="{0EDDB76D-21B4-45CE-8356-71DDF06205EA}">
      <dgm:prSet/>
      <dgm:spPr/>
      <dgm:t>
        <a:bodyPr/>
        <a:lstStyle/>
        <a:p>
          <a:endParaRPr lang="en-US"/>
        </a:p>
      </dgm:t>
    </dgm:pt>
    <dgm:pt modelId="{5DE67FCB-C5FF-4919-866B-1F567DD5E9FB}" type="sibTrans" cxnId="{0EDDB76D-21B4-45CE-8356-71DDF06205EA}">
      <dgm:prSet/>
      <dgm:spPr/>
      <dgm:t>
        <a:bodyPr/>
        <a:lstStyle/>
        <a:p>
          <a:r>
            <a:rPr lang="en-US" dirty="0" smtClean="0"/>
            <a:t>no</a:t>
          </a:r>
          <a:endParaRPr lang="en-US" dirty="0"/>
        </a:p>
      </dgm:t>
    </dgm:pt>
    <dgm:pt modelId="{B7AD47B0-0BDC-41ED-B3A8-BDBBABA28045}">
      <dgm:prSet phldrT="[Text]"/>
      <dgm:spPr/>
      <dgm:t>
        <a:bodyPr/>
        <a:lstStyle/>
        <a:p>
          <a:r>
            <a:rPr lang="en-US" dirty="0" smtClean="0"/>
            <a:t>Develop new custom application  using  development standards </a:t>
          </a:r>
          <a:endParaRPr lang="en-US" dirty="0"/>
        </a:p>
      </dgm:t>
    </dgm:pt>
    <dgm:pt modelId="{3DD9916E-7607-41C8-9EFA-4BD2CFAD1C7C}" type="parTrans" cxnId="{C27CFC43-EA39-4388-88C7-29F4DE654A12}">
      <dgm:prSet/>
      <dgm:spPr/>
      <dgm:t>
        <a:bodyPr/>
        <a:lstStyle/>
        <a:p>
          <a:endParaRPr lang="en-US"/>
        </a:p>
      </dgm:t>
    </dgm:pt>
    <dgm:pt modelId="{F176FE0A-FB18-4448-B4AD-3E953CDB3C0A}" type="sibTrans" cxnId="{C27CFC43-EA39-4388-88C7-29F4DE654A12}">
      <dgm:prSet/>
      <dgm:spPr/>
      <dgm:t>
        <a:bodyPr/>
        <a:lstStyle/>
        <a:p>
          <a:endParaRPr lang="en-US"/>
        </a:p>
      </dgm:t>
    </dgm:pt>
    <dgm:pt modelId="{B18708AB-797F-4C37-8218-4F151318CD0E}" type="pres">
      <dgm:prSet presAssocID="{BFF6F5C6-B451-4706-AC19-78BCF4CAF61F}" presName="Name0" presStyleCnt="0">
        <dgm:presLayoutVars>
          <dgm:dir/>
          <dgm:resizeHandles val="exact"/>
        </dgm:presLayoutVars>
      </dgm:prSet>
      <dgm:spPr/>
      <dgm:t>
        <a:bodyPr/>
        <a:lstStyle/>
        <a:p>
          <a:endParaRPr lang="en-US"/>
        </a:p>
      </dgm:t>
    </dgm:pt>
    <dgm:pt modelId="{D663DBE3-8193-4A7D-85DA-32221663A743}" type="pres">
      <dgm:prSet presAssocID="{1F024C35-143F-471B-88AA-AB12A227C084}" presName="composite" presStyleCnt="0"/>
      <dgm:spPr/>
    </dgm:pt>
    <dgm:pt modelId="{072579E0-E804-43F5-A891-39A66301F548}" type="pres">
      <dgm:prSet presAssocID="{1F024C35-143F-471B-88AA-AB12A227C084}" presName="imagSh" presStyleLbl="b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76CB01B8-E3F4-4841-80C2-ACDD239D0290}" type="pres">
      <dgm:prSet presAssocID="{1F024C35-143F-471B-88AA-AB12A227C084}" presName="txNode" presStyleLbl="node1" presStyleIdx="0" presStyleCnt="4" custLinFactNeighborX="2941" custLinFactNeighborY="35439">
        <dgm:presLayoutVars>
          <dgm:bulletEnabled val="1"/>
        </dgm:presLayoutVars>
      </dgm:prSet>
      <dgm:spPr/>
      <dgm:t>
        <a:bodyPr/>
        <a:lstStyle/>
        <a:p>
          <a:endParaRPr lang="en-US"/>
        </a:p>
      </dgm:t>
    </dgm:pt>
    <dgm:pt modelId="{9522C192-57B4-46D6-A766-135D98098CF0}" type="pres">
      <dgm:prSet presAssocID="{A07224CA-E86E-4A21-B787-074E113D10F5}" presName="sibTrans" presStyleLbl="sibTrans2D1" presStyleIdx="0" presStyleCnt="3"/>
      <dgm:spPr/>
      <dgm:t>
        <a:bodyPr/>
        <a:lstStyle/>
        <a:p>
          <a:endParaRPr lang="en-US"/>
        </a:p>
      </dgm:t>
    </dgm:pt>
    <dgm:pt modelId="{D06B2C4D-3703-4B2A-A671-D17BAD95FCF0}" type="pres">
      <dgm:prSet presAssocID="{A07224CA-E86E-4A21-B787-074E113D10F5}" presName="connTx" presStyleLbl="sibTrans2D1" presStyleIdx="0" presStyleCnt="3"/>
      <dgm:spPr/>
      <dgm:t>
        <a:bodyPr/>
        <a:lstStyle/>
        <a:p>
          <a:endParaRPr lang="en-US"/>
        </a:p>
      </dgm:t>
    </dgm:pt>
    <dgm:pt modelId="{252F8324-8E27-4A40-89DD-2F6EA7541B1E}" type="pres">
      <dgm:prSet presAssocID="{D7C007E0-0762-4740-B265-EAEFF4CB4AEF}" presName="composite" presStyleCnt="0"/>
      <dgm:spPr/>
    </dgm:pt>
    <dgm:pt modelId="{CB919C6B-F44F-4445-A25A-230EACBCD60B}" type="pres">
      <dgm:prSet presAssocID="{D7C007E0-0762-4740-B265-EAEFF4CB4AEF}" presName="imagSh" presStyleLbl="b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D3C586F3-0C73-44D9-9C82-E1AB870290CE}" type="pres">
      <dgm:prSet presAssocID="{D7C007E0-0762-4740-B265-EAEFF4CB4AEF}" presName="txNode" presStyleLbl="node1" presStyleIdx="1" presStyleCnt="4" custLinFactNeighborX="2941" custLinFactNeighborY="35439">
        <dgm:presLayoutVars>
          <dgm:bulletEnabled val="1"/>
        </dgm:presLayoutVars>
      </dgm:prSet>
      <dgm:spPr/>
      <dgm:t>
        <a:bodyPr/>
        <a:lstStyle/>
        <a:p>
          <a:endParaRPr lang="en-US"/>
        </a:p>
      </dgm:t>
    </dgm:pt>
    <dgm:pt modelId="{B5E1D4CF-77C0-477D-9A7F-CD46F4C97002}" type="pres">
      <dgm:prSet presAssocID="{8964A964-65A1-475D-9971-C98387CA3B92}" presName="sibTrans" presStyleLbl="sibTrans2D1" presStyleIdx="1" presStyleCnt="3"/>
      <dgm:spPr/>
      <dgm:t>
        <a:bodyPr/>
        <a:lstStyle/>
        <a:p>
          <a:endParaRPr lang="en-US"/>
        </a:p>
      </dgm:t>
    </dgm:pt>
    <dgm:pt modelId="{444730C1-270A-41B7-8C0D-776226186AD5}" type="pres">
      <dgm:prSet presAssocID="{8964A964-65A1-475D-9971-C98387CA3B92}" presName="connTx" presStyleLbl="sibTrans2D1" presStyleIdx="1" presStyleCnt="3"/>
      <dgm:spPr/>
      <dgm:t>
        <a:bodyPr/>
        <a:lstStyle/>
        <a:p>
          <a:endParaRPr lang="en-US"/>
        </a:p>
      </dgm:t>
    </dgm:pt>
    <dgm:pt modelId="{0271B3CD-6BBC-4618-882B-4A9FD21C5F93}" type="pres">
      <dgm:prSet presAssocID="{B54CA68F-1FD0-4996-A1C8-17FB518A5029}" presName="composite" presStyleCnt="0"/>
      <dgm:spPr/>
    </dgm:pt>
    <dgm:pt modelId="{FF7CFDE5-AA16-4559-9E3B-E7A7087D2893}" type="pres">
      <dgm:prSet presAssocID="{B54CA68F-1FD0-4996-A1C8-17FB518A5029}" presName="imagSh" presStyleLbl="b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52E1D2AF-8BA9-4740-B8AC-9D9C225ADFE3}" type="pres">
      <dgm:prSet presAssocID="{B54CA68F-1FD0-4996-A1C8-17FB518A5029}" presName="txNode" presStyleLbl="node1" presStyleIdx="2" presStyleCnt="4" custLinFactNeighborX="2941" custLinFactNeighborY="35439">
        <dgm:presLayoutVars>
          <dgm:bulletEnabled val="1"/>
        </dgm:presLayoutVars>
      </dgm:prSet>
      <dgm:spPr/>
      <dgm:t>
        <a:bodyPr/>
        <a:lstStyle/>
        <a:p>
          <a:endParaRPr lang="en-US"/>
        </a:p>
      </dgm:t>
    </dgm:pt>
    <dgm:pt modelId="{38069DB5-02EF-4364-BDEB-E5BEC9BCBF68}" type="pres">
      <dgm:prSet presAssocID="{5DE67FCB-C5FF-4919-866B-1F567DD5E9FB}" presName="sibTrans" presStyleLbl="sibTrans2D1" presStyleIdx="2" presStyleCnt="3"/>
      <dgm:spPr/>
      <dgm:t>
        <a:bodyPr/>
        <a:lstStyle/>
        <a:p>
          <a:endParaRPr lang="en-US"/>
        </a:p>
      </dgm:t>
    </dgm:pt>
    <dgm:pt modelId="{2C9E6907-F038-4370-AF56-4048FC419C28}" type="pres">
      <dgm:prSet presAssocID="{5DE67FCB-C5FF-4919-866B-1F567DD5E9FB}" presName="connTx" presStyleLbl="sibTrans2D1" presStyleIdx="2" presStyleCnt="3"/>
      <dgm:spPr/>
      <dgm:t>
        <a:bodyPr/>
        <a:lstStyle/>
        <a:p>
          <a:endParaRPr lang="en-US"/>
        </a:p>
      </dgm:t>
    </dgm:pt>
    <dgm:pt modelId="{932C3FD5-F2DA-4AE2-9CB5-632D0EA035F2}" type="pres">
      <dgm:prSet presAssocID="{B7AD47B0-0BDC-41ED-B3A8-BDBBABA28045}" presName="composite" presStyleCnt="0"/>
      <dgm:spPr/>
    </dgm:pt>
    <dgm:pt modelId="{087ACB12-B66C-482B-97A7-7FE8D7412111}" type="pres">
      <dgm:prSet presAssocID="{B7AD47B0-0BDC-41ED-B3A8-BDBBABA28045}" presName="imagSh" presStyleLbl="b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pt>
    <dgm:pt modelId="{A6711731-BAA0-49B4-B201-91263422E1B5}" type="pres">
      <dgm:prSet presAssocID="{B7AD47B0-0BDC-41ED-B3A8-BDBBABA28045}" presName="txNode" presStyleLbl="node1" presStyleIdx="3" presStyleCnt="4" custLinFactNeighborX="721" custLinFactNeighborY="35439">
        <dgm:presLayoutVars>
          <dgm:bulletEnabled val="1"/>
        </dgm:presLayoutVars>
      </dgm:prSet>
      <dgm:spPr/>
      <dgm:t>
        <a:bodyPr/>
        <a:lstStyle/>
        <a:p>
          <a:endParaRPr lang="en-US"/>
        </a:p>
      </dgm:t>
    </dgm:pt>
  </dgm:ptLst>
  <dgm:cxnLst>
    <dgm:cxn modelId="{6B0AA84F-1584-4271-9A75-F681040A698D}" type="presOf" srcId="{D7C007E0-0762-4740-B265-EAEFF4CB4AEF}" destId="{D3C586F3-0C73-44D9-9C82-E1AB870290CE}" srcOrd="0" destOrd="0" presId="urn:microsoft.com/office/officeart/2005/8/layout/hProcess10"/>
    <dgm:cxn modelId="{C27CFC43-EA39-4388-88C7-29F4DE654A12}" srcId="{BFF6F5C6-B451-4706-AC19-78BCF4CAF61F}" destId="{B7AD47B0-0BDC-41ED-B3A8-BDBBABA28045}" srcOrd="3" destOrd="0" parTransId="{3DD9916E-7607-41C8-9EFA-4BD2CFAD1C7C}" sibTransId="{F176FE0A-FB18-4448-B4AD-3E953CDB3C0A}"/>
    <dgm:cxn modelId="{FB01748D-CF00-47E0-89ED-57DEB0FA67B6}" type="presOf" srcId="{8964A964-65A1-475D-9971-C98387CA3B92}" destId="{444730C1-270A-41B7-8C0D-776226186AD5}" srcOrd="1" destOrd="0" presId="urn:microsoft.com/office/officeart/2005/8/layout/hProcess10"/>
    <dgm:cxn modelId="{1CA0BBE7-A465-4829-9640-761F03C47E97}" srcId="{BFF6F5C6-B451-4706-AC19-78BCF4CAF61F}" destId="{D7C007E0-0762-4740-B265-EAEFF4CB4AEF}" srcOrd="1" destOrd="0" parTransId="{FF444ED5-4A49-4464-8212-6539E7A2D612}" sibTransId="{8964A964-65A1-475D-9971-C98387CA3B92}"/>
    <dgm:cxn modelId="{2AA6266E-A73E-432F-9388-A83F72525452}" type="presOf" srcId="{A07224CA-E86E-4A21-B787-074E113D10F5}" destId="{D06B2C4D-3703-4B2A-A671-D17BAD95FCF0}" srcOrd="1" destOrd="0" presId="urn:microsoft.com/office/officeart/2005/8/layout/hProcess10"/>
    <dgm:cxn modelId="{46FB9CBD-D66C-4729-BB9E-92866783A2D6}" type="presOf" srcId="{BFF6F5C6-B451-4706-AC19-78BCF4CAF61F}" destId="{B18708AB-797F-4C37-8218-4F151318CD0E}" srcOrd="0" destOrd="0" presId="urn:microsoft.com/office/officeart/2005/8/layout/hProcess10"/>
    <dgm:cxn modelId="{08976775-3352-4F46-9A66-B18C7BD6FE2A}" type="presOf" srcId="{5DE67FCB-C5FF-4919-866B-1F567DD5E9FB}" destId="{2C9E6907-F038-4370-AF56-4048FC419C28}" srcOrd="1" destOrd="0" presId="urn:microsoft.com/office/officeart/2005/8/layout/hProcess10"/>
    <dgm:cxn modelId="{500C3248-C14B-4905-90CB-291912D37ECF}" type="presOf" srcId="{5DE67FCB-C5FF-4919-866B-1F567DD5E9FB}" destId="{38069DB5-02EF-4364-BDEB-E5BEC9BCBF68}" srcOrd="0" destOrd="0" presId="urn:microsoft.com/office/officeart/2005/8/layout/hProcess10"/>
    <dgm:cxn modelId="{6D510A4E-702E-40C7-A14A-2B5416C2E8D6}" type="presOf" srcId="{B54CA68F-1FD0-4996-A1C8-17FB518A5029}" destId="{52E1D2AF-8BA9-4740-B8AC-9D9C225ADFE3}" srcOrd="0" destOrd="0" presId="urn:microsoft.com/office/officeart/2005/8/layout/hProcess10"/>
    <dgm:cxn modelId="{4DA8C81E-3A17-4347-B01D-3370F41D550E}" type="presOf" srcId="{A07224CA-E86E-4A21-B787-074E113D10F5}" destId="{9522C192-57B4-46D6-A766-135D98098CF0}" srcOrd="0" destOrd="0" presId="urn:microsoft.com/office/officeart/2005/8/layout/hProcess10"/>
    <dgm:cxn modelId="{9FFBD0F2-F65F-4577-80CA-CBE97906657D}" type="presOf" srcId="{1F024C35-143F-471B-88AA-AB12A227C084}" destId="{76CB01B8-E3F4-4841-80C2-ACDD239D0290}" srcOrd="0" destOrd="0" presId="urn:microsoft.com/office/officeart/2005/8/layout/hProcess10"/>
    <dgm:cxn modelId="{804D12B6-BDEB-4E32-8A2F-6552610C3346}" type="presOf" srcId="{8964A964-65A1-475D-9971-C98387CA3B92}" destId="{B5E1D4CF-77C0-477D-9A7F-CD46F4C97002}" srcOrd="0" destOrd="0" presId="urn:microsoft.com/office/officeart/2005/8/layout/hProcess10"/>
    <dgm:cxn modelId="{9A60337C-A0E8-41BB-B4C0-CC1F1DFAB58F}" type="presOf" srcId="{B7AD47B0-0BDC-41ED-B3A8-BDBBABA28045}" destId="{A6711731-BAA0-49B4-B201-91263422E1B5}" srcOrd="0" destOrd="0" presId="urn:microsoft.com/office/officeart/2005/8/layout/hProcess10"/>
    <dgm:cxn modelId="{4CF72727-B084-46B7-B7E7-D0D0A78494DE}" srcId="{BFF6F5C6-B451-4706-AC19-78BCF4CAF61F}" destId="{1F024C35-143F-471B-88AA-AB12A227C084}" srcOrd="0" destOrd="0" parTransId="{B94B3DB8-03F3-4BD6-AD1E-659C5B2FDD52}" sibTransId="{A07224CA-E86E-4A21-B787-074E113D10F5}"/>
    <dgm:cxn modelId="{0EDDB76D-21B4-45CE-8356-71DDF06205EA}" srcId="{BFF6F5C6-B451-4706-AC19-78BCF4CAF61F}" destId="{B54CA68F-1FD0-4996-A1C8-17FB518A5029}" srcOrd="2" destOrd="0" parTransId="{97F52163-1B6B-4C6D-8F76-896D7E4A6CD2}" sibTransId="{5DE67FCB-C5FF-4919-866B-1F567DD5E9FB}"/>
    <dgm:cxn modelId="{B0960D0A-9729-49EF-8BB1-3BF836863320}" type="presParOf" srcId="{B18708AB-797F-4C37-8218-4F151318CD0E}" destId="{D663DBE3-8193-4A7D-85DA-32221663A743}" srcOrd="0" destOrd="0" presId="urn:microsoft.com/office/officeart/2005/8/layout/hProcess10"/>
    <dgm:cxn modelId="{C3965A94-3A54-4125-A197-6035174112C0}" type="presParOf" srcId="{D663DBE3-8193-4A7D-85DA-32221663A743}" destId="{072579E0-E804-43F5-A891-39A66301F548}" srcOrd="0" destOrd="0" presId="urn:microsoft.com/office/officeart/2005/8/layout/hProcess10"/>
    <dgm:cxn modelId="{52F06392-BAF2-4194-8A0D-548D1E9E8670}" type="presParOf" srcId="{D663DBE3-8193-4A7D-85DA-32221663A743}" destId="{76CB01B8-E3F4-4841-80C2-ACDD239D0290}" srcOrd="1" destOrd="0" presId="urn:microsoft.com/office/officeart/2005/8/layout/hProcess10"/>
    <dgm:cxn modelId="{E79B9C8F-4BF0-47A1-8CD6-C9DDA672C32C}" type="presParOf" srcId="{B18708AB-797F-4C37-8218-4F151318CD0E}" destId="{9522C192-57B4-46D6-A766-135D98098CF0}" srcOrd="1" destOrd="0" presId="urn:microsoft.com/office/officeart/2005/8/layout/hProcess10"/>
    <dgm:cxn modelId="{245E184E-D1C8-441D-AA73-EDBA1FAA3CD4}" type="presParOf" srcId="{9522C192-57B4-46D6-A766-135D98098CF0}" destId="{D06B2C4D-3703-4B2A-A671-D17BAD95FCF0}" srcOrd="0" destOrd="0" presId="urn:microsoft.com/office/officeart/2005/8/layout/hProcess10"/>
    <dgm:cxn modelId="{4EA0D0B5-06CC-46DC-8CEA-BA977343AD46}" type="presParOf" srcId="{B18708AB-797F-4C37-8218-4F151318CD0E}" destId="{252F8324-8E27-4A40-89DD-2F6EA7541B1E}" srcOrd="2" destOrd="0" presId="urn:microsoft.com/office/officeart/2005/8/layout/hProcess10"/>
    <dgm:cxn modelId="{0915909F-DCBB-43D5-BA60-34FF235AAAEE}" type="presParOf" srcId="{252F8324-8E27-4A40-89DD-2F6EA7541B1E}" destId="{CB919C6B-F44F-4445-A25A-230EACBCD60B}" srcOrd="0" destOrd="0" presId="urn:microsoft.com/office/officeart/2005/8/layout/hProcess10"/>
    <dgm:cxn modelId="{13C6DF8C-DA8A-4685-8508-82F9D9FB757A}" type="presParOf" srcId="{252F8324-8E27-4A40-89DD-2F6EA7541B1E}" destId="{D3C586F3-0C73-44D9-9C82-E1AB870290CE}" srcOrd="1" destOrd="0" presId="urn:microsoft.com/office/officeart/2005/8/layout/hProcess10"/>
    <dgm:cxn modelId="{00BFD672-49E0-4F00-9275-0F45F6384596}" type="presParOf" srcId="{B18708AB-797F-4C37-8218-4F151318CD0E}" destId="{B5E1D4CF-77C0-477D-9A7F-CD46F4C97002}" srcOrd="3" destOrd="0" presId="urn:microsoft.com/office/officeart/2005/8/layout/hProcess10"/>
    <dgm:cxn modelId="{F72D842C-1B94-4C01-83D1-DDEB145CF8CC}" type="presParOf" srcId="{B5E1D4CF-77C0-477D-9A7F-CD46F4C97002}" destId="{444730C1-270A-41B7-8C0D-776226186AD5}" srcOrd="0" destOrd="0" presId="urn:microsoft.com/office/officeart/2005/8/layout/hProcess10"/>
    <dgm:cxn modelId="{0B28DE72-BB08-4002-9193-AC828E61E391}" type="presParOf" srcId="{B18708AB-797F-4C37-8218-4F151318CD0E}" destId="{0271B3CD-6BBC-4618-882B-4A9FD21C5F93}" srcOrd="4" destOrd="0" presId="urn:microsoft.com/office/officeart/2005/8/layout/hProcess10"/>
    <dgm:cxn modelId="{F20F3CF5-E4A7-44A9-A613-D4CFE675526B}" type="presParOf" srcId="{0271B3CD-6BBC-4618-882B-4A9FD21C5F93}" destId="{FF7CFDE5-AA16-4559-9E3B-E7A7087D2893}" srcOrd="0" destOrd="0" presId="urn:microsoft.com/office/officeart/2005/8/layout/hProcess10"/>
    <dgm:cxn modelId="{61571226-F11A-4C03-BA89-BDFE007EB1EE}" type="presParOf" srcId="{0271B3CD-6BBC-4618-882B-4A9FD21C5F93}" destId="{52E1D2AF-8BA9-4740-B8AC-9D9C225ADFE3}" srcOrd="1" destOrd="0" presId="urn:microsoft.com/office/officeart/2005/8/layout/hProcess10"/>
    <dgm:cxn modelId="{FD13FA2F-5ABC-4D0D-902A-6D00E275B266}" type="presParOf" srcId="{B18708AB-797F-4C37-8218-4F151318CD0E}" destId="{38069DB5-02EF-4364-BDEB-E5BEC9BCBF68}" srcOrd="5" destOrd="0" presId="urn:microsoft.com/office/officeart/2005/8/layout/hProcess10"/>
    <dgm:cxn modelId="{23FE9928-3FEE-4312-B022-952494B06F2C}" type="presParOf" srcId="{38069DB5-02EF-4364-BDEB-E5BEC9BCBF68}" destId="{2C9E6907-F038-4370-AF56-4048FC419C28}" srcOrd="0" destOrd="0" presId="urn:microsoft.com/office/officeart/2005/8/layout/hProcess10"/>
    <dgm:cxn modelId="{59D78E40-A8B8-4944-8009-8F55BA5F4A88}" type="presParOf" srcId="{B18708AB-797F-4C37-8218-4F151318CD0E}" destId="{932C3FD5-F2DA-4AE2-9CB5-632D0EA035F2}" srcOrd="6" destOrd="0" presId="urn:microsoft.com/office/officeart/2005/8/layout/hProcess10"/>
    <dgm:cxn modelId="{0D2EA8D7-7E67-4F81-BAAE-EB6844D3A649}" type="presParOf" srcId="{932C3FD5-F2DA-4AE2-9CB5-632D0EA035F2}" destId="{087ACB12-B66C-482B-97A7-7FE8D7412111}" srcOrd="0" destOrd="0" presId="urn:microsoft.com/office/officeart/2005/8/layout/hProcess10"/>
    <dgm:cxn modelId="{7B3AE7EF-F1DF-4737-9E65-18FA83E7C12B}" type="presParOf" srcId="{932C3FD5-F2DA-4AE2-9CB5-632D0EA035F2}" destId="{A6711731-BAA0-49B4-B201-91263422E1B5}"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1B6BD6-0F00-499D-8DF4-C838F2405792}" type="doc">
      <dgm:prSet loTypeId="urn:microsoft.com/office/officeart/2008/layout/PictureAccentList" loCatId="picture" qsTypeId="urn:microsoft.com/office/officeart/2005/8/quickstyle/simple3" qsCatId="simple" csTypeId="urn:microsoft.com/office/officeart/2005/8/colors/accent2_1" csCatId="accent2" phldr="1"/>
      <dgm:spPr/>
      <dgm:t>
        <a:bodyPr/>
        <a:lstStyle/>
        <a:p>
          <a:endParaRPr lang="en-US"/>
        </a:p>
      </dgm:t>
    </dgm:pt>
    <dgm:pt modelId="{9CF0158E-7A04-4C7C-BB6D-77004BA6E831}">
      <dgm:prSet phldrT="[Text]" custT="1"/>
      <dgm:spPr/>
      <dgm:t>
        <a:bodyPr/>
        <a:lstStyle/>
        <a:p>
          <a:r>
            <a:rPr lang="en-US" sz="1800" dirty="0" smtClean="0"/>
            <a:t>Opportunistic   </a:t>
          </a:r>
          <a:r>
            <a:rPr lang="en-US" sz="3200" dirty="0" smtClean="0"/>
            <a:t>Complexity  </a:t>
          </a:r>
          <a:r>
            <a:rPr lang="en-US" sz="1800" dirty="0" smtClean="0"/>
            <a:t>Systematic</a:t>
          </a:r>
          <a:endParaRPr lang="en-US" sz="1800" dirty="0"/>
        </a:p>
      </dgm:t>
    </dgm:pt>
    <dgm:pt modelId="{597FD222-4DF2-4005-BD86-EE18289B2A05}" type="parTrans" cxnId="{381A809A-2FA3-43A7-B877-EE06E71EAA2A}">
      <dgm:prSet/>
      <dgm:spPr/>
      <dgm:t>
        <a:bodyPr/>
        <a:lstStyle/>
        <a:p>
          <a:endParaRPr lang="en-US"/>
        </a:p>
      </dgm:t>
    </dgm:pt>
    <dgm:pt modelId="{6E3E72C1-0A5A-4549-8FA9-CBB5E0C5A097}" type="sibTrans" cxnId="{381A809A-2FA3-43A7-B877-EE06E71EAA2A}">
      <dgm:prSet/>
      <dgm:spPr/>
      <dgm:t>
        <a:bodyPr/>
        <a:lstStyle/>
        <a:p>
          <a:endParaRPr lang="en-US"/>
        </a:p>
      </dgm:t>
    </dgm:pt>
    <dgm:pt modelId="{D7E2CD66-7B50-4DB4-95DE-A4E22C655F54}">
      <dgm:prSet phldrT="[Text]" custT="1"/>
      <dgm:spPr/>
      <dgm:t>
        <a:bodyPr/>
        <a:lstStyle/>
        <a:p>
          <a:r>
            <a:rPr lang="en-US" sz="1200" dirty="0" smtClean="0"/>
            <a:t>Django/Python</a:t>
          </a:r>
        </a:p>
        <a:p>
          <a:r>
            <a:rPr lang="en-US" sz="1200" dirty="0" smtClean="0"/>
            <a:t>MySQL or Shared </a:t>
          </a:r>
          <a:r>
            <a:rPr lang="en-US" sz="1200" dirty="0" err="1" smtClean="0"/>
            <a:t>Env</a:t>
          </a:r>
          <a:r>
            <a:rPr lang="en-US" sz="1200" dirty="0" smtClean="0"/>
            <a:t>.</a:t>
          </a:r>
        </a:p>
      </dgm:t>
    </dgm:pt>
    <dgm:pt modelId="{530D5784-D156-42AB-A76F-1F29D0245071}" type="parTrans" cxnId="{9598163F-78EF-4B1D-8934-3A0A879656F4}">
      <dgm:prSet/>
      <dgm:spPr/>
      <dgm:t>
        <a:bodyPr/>
        <a:lstStyle/>
        <a:p>
          <a:endParaRPr lang="en-US"/>
        </a:p>
      </dgm:t>
    </dgm:pt>
    <dgm:pt modelId="{FD1A4497-EFF0-4EF7-9E1C-93F3700DCC0C}" type="sibTrans" cxnId="{9598163F-78EF-4B1D-8934-3A0A879656F4}">
      <dgm:prSet/>
      <dgm:spPr/>
      <dgm:t>
        <a:bodyPr/>
        <a:lstStyle/>
        <a:p>
          <a:endParaRPr lang="en-US"/>
        </a:p>
      </dgm:t>
    </dgm:pt>
    <dgm:pt modelId="{AF513C8C-4D75-4E0F-8DA5-61CF2241EF9B}">
      <dgm:prSet phldrT="[Text]" custT="1"/>
      <dgm:spPr/>
      <dgm:t>
        <a:bodyPr/>
        <a:lstStyle/>
        <a:p>
          <a:r>
            <a:rPr lang="en-US" sz="1400" dirty="0" smtClean="0"/>
            <a:t>MS .Net </a:t>
          </a:r>
        </a:p>
        <a:p>
          <a:r>
            <a:rPr lang="en-US" sz="1400" dirty="0" smtClean="0"/>
            <a:t>MS-SQL</a:t>
          </a:r>
        </a:p>
      </dgm:t>
    </dgm:pt>
    <dgm:pt modelId="{546B8EC6-C5E3-47C5-A1B4-6CB55CEE5296}" type="parTrans" cxnId="{C94D88D2-0925-44C4-B429-87086A519DA1}">
      <dgm:prSet/>
      <dgm:spPr/>
      <dgm:t>
        <a:bodyPr/>
        <a:lstStyle/>
        <a:p>
          <a:endParaRPr lang="en-US"/>
        </a:p>
      </dgm:t>
    </dgm:pt>
    <dgm:pt modelId="{E6A1EDAE-81C3-4F28-B2A2-CFDE24B7A204}" type="sibTrans" cxnId="{C94D88D2-0925-44C4-B429-87086A519DA1}">
      <dgm:prSet/>
      <dgm:spPr/>
      <dgm:t>
        <a:bodyPr/>
        <a:lstStyle/>
        <a:p>
          <a:endParaRPr lang="en-US"/>
        </a:p>
      </dgm:t>
    </dgm:pt>
    <dgm:pt modelId="{6C937C10-ABE6-456A-BBC1-598FDFA83403}">
      <dgm:prSet phldrT="[Text]" custT="1"/>
      <dgm:spPr/>
      <dgm:t>
        <a:bodyPr/>
        <a:lstStyle/>
        <a:p>
          <a:r>
            <a:rPr lang="en-US" sz="1400" dirty="0" smtClean="0"/>
            <a:t>Java EE </a:t>
          </a:r>
        </a:p>
        <a:p>
          <a:r>
            <a:rPr lang="en-US" sz="1400" dirty="0" smtClean="0"/>
            <a:t>Oracle / MS-SQL</a:t>
          </a:r>
        </a:p>
      </dgm:t>
    </dgm:pt>
    <dgm:pt modelId="{D6867FD4-05D7-42A3-81CD-C66577D81E10}" type="parTrans" cxnId="{46D36C38-6E52-477E-96C6-CE72E90E9791}">
      <dgm:prSet/>
      <dgm:spPr/>
      <dgm:t>
        <a:bodyPr/>
        <a:lstStyle/>
        <a:p>
          <a:endParaRPr lang="en-US"/>
        </a:p>
      </dgm:t>
    </dgm:pt>
    <dgm:pt modelId="{FDBB5E4B-F9A3-4B49-9415-3E4934818112}" type="sibTrans" cxnId="{46D36C38-6E52-477E-96C6-CE72E90E9791}">
      <dgm:prSet/>
      <dgm:spPr/>
      <dgm:t>
        <a:bodyPr/>
        <a:lstStyle/>
        <a:p>
          <a:endParaRPr lang="en-US"/>
        </a:p>
      </dgm:t>
    </dgm:pt>
    <dgm:pt modelId="{BF4E170C-3AA3-45C4-8448-E7170FC70551}">
      <dgm:prSet phldrT="[Text]" custT="1"/>
      <dgm:spPr/>
      <dgm:t>
        <a:bodyPr/>
        <a:lstStyle/>
        <a:p>
          <a:r>
            <a:rPr lang="en-US" sz="1400" dirty="0" smtClean="0"/>
            <a:t>Web Service, XML Gateway, SAP PI </a:t>
          </a:r>
        </a:p>
      </dgm:t>
    </dgm:pt>
    <dgm:pt modelId="{5363B146-997A-4676-B6F9-312E990FFE7C}" type="parTrans" cxnId="{CF37186A-B2AD-4631-A4E9-54905B8D98F7}">
      <dgm:prSet/>
      <dgm:spPr/>
      <dgm:t>
        <a:bodyPr/>
        <a:lstStyle/>
        <a:p>
          <a:endParaRPr lang="en-US"/>
        </a:p>
      </dgm:t>
    </dgm:pt>
    <dgm:pt modelId="{66383B20-44AD-4AD0-9C56-5C412E7C6A45}" type="sibTrans" cxnId="{CF37186A-B2AD-4631-A4E9-54905B8D98F7}">
      <dgm:prSet/>
      <dgm:spPr/>
      <dgm:t>
        <a:bodyPr/>
        <a:lstStyle/>
        <a:p>
          <a:endParaRPr lang="en-US"/>
        </a:p>
      </dgm:t>
    </dgm:pt>
    <dgm:pt modelId="{8534726C-F5CE-49B0-A421-4FC7910D4F83}" type="pres">
      <dgm:prSet presAssocID="{501B6BD6-0F00-499D-8DF4-C838F2405792}" presName="layout" presStyleCnt="0">
        <dgm:presLayoutVars>
          <dgm:chMax/>
          <dgm:chPref/>
          <dgm:dir/>
          <dgm:animOne val="branch"/>
          <dgm:animLvl val="lvl"/>
          <dgm:resizeHandles/>
        </dgm:presLayoutVars>
      </dgm:prSet>
      <dgm:spPr/>
      <dgm:t>
        <a:bodyPr/>
        <a:lstStyle/>
        <a:p>
          <a:endParaRPr lang="en-US"/>
        </a:p>
      </dgm:t>
    </dgm:pt>
    <dgm:pt modelId="{2E919030-6D62-4BAD-A131-A5043BC539A3}" type="pres">
      <dgm:prSet presAssocID="{9CF0158E-7A04-4C7C-BB6D-77004BA6E831}" presName="root" presStyleCnt="0">
        <dgm:presLayoutVars>
          <dgm:chMax/>
          <dgm:chPref val="4"/>
        </dgm:presLayoutVars>
      </dgm:prSet>
      <dgm:spPr/>
    </dgm:pt>
    <dgm:pt modelId="{C3948003-9B38-47E0-B003-310034182540}" type="pres">
      <dgm:prSet presAssocID="{9CF0158E-7A04-4C7C-BB6D-77004BA6E831}" presName="rootComposite" presStyleCnt="0">
        <dgm:presLayoutVars/>
      </dgm:prSet>
      <dgm:spPr/>
    </dgm:pt>
    <dgm:pt modelId="{A64B8986-7084-457D-B1BB-3EBF2147A1C1}" type="pres">
      <dgm:prSet presAssocID="{9CF0158E-7A04-4C7C-BB6D-77004BA6E831}" presName="rootText" presStyleLbl="node0" presStyleIdx="0" presStyleCnt="1" custScaleX="111868" custLinFactNeighborX="25" custLinFactNeighborY="-166">
        <dgm:presLayoutVars>
          <dgm:chMax/>
          <dgm:chPref val="4"/>
        </dgm:presLayoutVars>
      </dgm:prSet>
      <dgm:spPr/>
      <dgm:t>
        <a:bodyPr/>
        <a:lstStyle/>
        <a:p>
          <a:endParaRPr lang="en-US"/>
        </a:p>
      </dgm:t>
    </dgm:pt>
    <dgm:pt modelId="{92A02C0E-E2A8-4ECE-BDD4-06D293334E64}" type="pres">
      <dgm:prSet presAssocID="{9CF0158E-7A04-4C7C-BB6D-77004BA6E831}" presName="childShape" presStyleCnt="0">
        <dgm:presLayoutVars>
          <dgm:chMax val="0"/>
          <dgm:chPref val="0"/>
        </dgm:presLayoutVars>
      </dgm:prSet>
      <dgm:spPr/>
    </dgm:pt>
    <dgm:pt modelId="{3DC2AC0E-317F-4A1D-A3E7-A8F880DE6A03}" type="pres">
      <dgm:prSet presAssocID="{D7E2CD66-7B50-4DB4-95DE-A4E22C655F54}" presName="childComposite" presStyleCnt="0">
        <dgm:presLayoutVars>
          <dgm:chMax val="0"/>
          <dgm:chPref val="0"/>
        </dgm:presLayoutVars>
      </dgm:prSet>
      <dgm:spPr/>
    </dgm:pt>
    <dgm:pt modelId="{193BE5EE-C7D5-4A6A-986A-75A0EEE04026}" type="pres">
      <dgm:prSet presAssocID="{D7E2CD66-7B50-4DB4-95DE-A4E22C655F54}" presName="Image" presStyleLbl="node1" presStyleIdx="0" presStyleCnt="4" custLinFactX="-132744" custLinFactNeighborX="-200000" custLinFactNeighborY="1416"/>
      <dgm:spPr>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dgm:spPr>
    </dgm:pt>
    <dgm:pt modelId="{A59A590F-4054-4150-B361-2E4D1252A7CA}" type="pres">
      <dgm:prSet presAssocID="{D7E2CD66-7B50-4DB4-95DE-A4E22C655F54}" presName="childText" presStyleLbl="lnNode1" presStyleIdx="0" presStyleCnt="4" custScaleX="26776" custLinFactNeighborX="-83121" custLinFactNeighborY="2799">
        <dgm:presLayoutVars>
          <dgm:chMax val="0"/>
          <dgm:chPref val="0"/>
          <dgm:bulletEnabled val="1"/>
        </dgm:presLayoutVars>
      </dgm:prSet>
      <dgm:spPr/>
      <dgm:t>
        <a:bodyPr/>
        <a:lstStyle/>
        <a:p>
          <a:endParaRPr lang="en-US"/>
        </a:p>
      </dgm:t>
    </dgm:pt>
    <dgm:pt modelId="{ACBD5212-4A7A-4665-A04B-336B03A8B496}" type="pres">
      <dgm:prSet presAssocID="{AF513C8C-4D75-4E0F-8DA5-61CF2241EF9B}" presName="childComposite" presStyleCnt="0">
        <dgm:presLayoutVars>
          <dgm:chMax val="0"/>
          <dgm:chPref val="0"/>
        </dgm:presLayoutVars>
      </dgm:prSet>
      <dgm:spPr/>
    </dgm:pt>
    <dgm:pt modelId="{0DF5205C-A226-468D-968D-057DDDF94B4F}" type="pres">
      <dgm:prSet presAssocID="{AF513C8C-4D75-4E0F-8DA5-61CF2241EF9B}" presName="Image" presStyleLbl="node1" presStyleIdx="1" presStyleCnt="4" custLinFactX="-49293" custLinFactNeighborX="-100000" custLinFactNeighborY="-1905"/>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pt>
    <dgm:pt modelId="{699B7588-F016-40C1-BD8E-223934A66F79}" type="pres">
      <dgm:prSet presAssocID="{AF513C8C-4D75-4E0F-8DA5-61CF2241EF9B}" presName="childText" presStyleLbl="lnNode1" presStyleIdx="1" presStyleCnt="4" custScaleX="78475" custLinFactNeighborX="-10757" custLinFactNeighborY="-1905">
        <dgm:presLayoutVars>
          <dgm:chMax val="0"/>
          <dgm:chPref val="0"/>
          <dgm:bulletEnabled val="1"/>
        </dgm:presLayoutVars>
      </dgm:prSet>
      <dgm:spPr/>
      <dgm:t>
        <a:bodyPr/>
        <a:lstStyle/>
        <a:p>
          <a:endParaRPr lang="en-US"/>
        </a:p>
      </dgm:t>
    </dgm:pt>
    <dgm:pt modelId="{1C0BCA51-8F16-4F24-AE17-DE0DD870ABF6}" type="pres">
      <dgm:prSet presAssocID="{6C937C10-ABE6-456A-BBC1-598FDFA83403}" presName="childComposite" presStyleCnt="0">
        <dgm:presLayoutVars>
          <dgm:chMax val="0"/>
          <dgm:chPref val="0"/>
        </dgm:presLayoutVars>
      </dgm:prSet>
      <dgm:spPr/>
    </dgm:pt>
    <dgm:pt modelId="{14F5F5D6-C633-49CB-92E6-CA7CD14666A5}" type="pres">
      <dgm:prSet presAssocID="{6C937C10-ABE6-456A-BBC1-598FDFA83403}" presName="Image" presStyleLbl="node1" presStyleIdx="2" presStyleCnt="4" custLinFactX="-37903" custLinFactNeighborX="-100000" custLinFactNeighborY="-5227"/>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pt>
    <dgm:pt modelId="{6D1D9E4F-F0C9-4F09-ADCF-D362870C85B4}" type="pres">
      <dgm:prSet presAssocID="{6C937C10-ABE6-456A-BBC1-598FDFA83403}" presName="childText" presStyleLbl="lnNode1" presStyleIdx="2" presStyleCnt="4" custScaleX="81685" custLinFactNeighborX="2416" custLinFactNeighborY="-5227">
        <dgm:presLayoutVars>
          <dgm:chMax val="0"/>
          <dgm:chPref val="0"/>
          <dgm:bulletEnabled val="1"/>
        </dgm:presLayoutVars>
      </dgm:prSet>
      <dgm:spPr/>
      <dgm:t>
        <a:bodyPr/>
        <a:lstStyle/>
        <a:p>
          <a:endParaRPr lang="en-US"/>
        </a:p>
      </dgm:t>
    </dgm:pt>
    <dgm:pt modelId="{F78F8C3F-31FC-48D0-B933-A7A19F63CF29}" type="pres">
      <dgm:prSet presAssocID="{BF4E170C-3AA3-45C4-8448-E7170FC70551}" presName="childComposite" presStyleCnt="0">
        <dgm:presLayoutVars>
          <dgm:chMax val="0"/>
          <dgm:chPref val="0"/>
        </dgm:presLayoutVars>
      </dgm:prSet>
      <dgm:spPr/>
    </dgm:pt>
    <dgm:pt modelId="{BA7A6E86-FF37-4548-AAE9-D429418D3E1E}" type="pres">
      <dgm:prSet presAssocID="{BF4E170C-3AA3-45C4-8448-E7170FC70551}" presName="Image" presStyleLbl="node1" presStyleIdx="3" presStyleCnt="4" custLinFactNeighborX="-24303" custLinFactNeighborY="-8548"/>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19000" r="-19000"/>
          </a:stretch>
        </a:blipFill>
      </dgm:spPr>
    </dgm:pt>
    <dgm:pt modelId="{3F22C467-DFA6-46D9-920B-45C7A6C0F305}" type="pres">
      <dgm:prSet presAssocID="{BF4E170C-3AA3-45C4-8448-E7170FC70551}" presName="childText" presStyleLbl="lnNode1" presStyleIdx="3" presStyleCnt="4" custScaleX="113699" custLinFactNeighborX="3802" custLinFactNeighborY="-8548">
        <dgm:presLayoutVars>
          <dgm:chMax val="0"/>
          <dgm:chPref val="0"/>
          <dgm:bulletEnabled val="1"/>
        </dgm:presLayoutVars>
      </dgm:prSet>
      <dgm:spPr/>
      <dgm:t>
        <a:bodyPr/>
        <a:lstStyle/>
        <a:p>
          <a:endParaRPr lang="en-US"/>
        </a:p>
      </dgm:t>
    </dgm:pt>
  </dgm:ptLst>
  <dgm:cxnLst>
    <dgm:cxn modelId="{F0AE4925-8D9E-4DC0-A2F4-FAF335ADDAB6}" type="presOf" srcId="{6C937C10-ABE6-456A-BBC1-598FDFA83403}" destId="{6D1D9E4F-F0C9-4F09-ADCF-D362870C85B4}" srcOrd="0" destOrd="0" presId="urn:microsoft.com/office/officeart/2008/layout/PictureAccentList"/>
    <dgm:cxn modelId="{7E502EE5-DB1B-409B-9F41-995C25A84686}" type="presOf" srcId="{501B6BD6-0F00-499D-8DF4-C838F2405792}" destId="{8534726C-F5CE-49B0-A421-4FC7910D4F83}" srcOrd="0" destOrd="0" presId="urn:microsoft.com/office/officeart/2008/layout/PictureAccentList"/>
    <dgm:cxn modelId="{C94D88D2-0925-44C4-B429-87086A519DA1}" srcId="{9CF0158E-7A04-4C7C-BB6D-77004BA6E831}" destId="{AF513C8C-4D75-4E0F-8DA5-61CF2241EF9B}" srcOrd="1" destOrd="0" parTransId="{546B8EC6-C5E3-47C5-A1B4-6CB55CEE5296}" sibTransId="{E6A1EDAE-81C3-4F28-B2A2-CFDE24B7A204}"/>
    <dgm:cxn modelId="{5B607FBC-1446-4BE7-8B9C-956F6D905CA9}" type="presOf" srcId="{BF4E170C-3AA3-45C4-8448-E7170FC70551}" destId="{3F22C467-DFA6-46D9-920B-45C7A6C0F305}" srcOrd="0" destOrd="0" presId="urn:microsoft.com/office/officeart/2008/layout/PictureAccentList"/>
    <dgm:cxn modelId="{799AEC47-BB05-45A9-ACC6-B8EDCCEB4864}" type="presOf" srcId="{D7E2CD66-7B50-4DB4-95DE-A4E22C655F54}" destId="{A59A590F-4054-4150-B361-2E4D1252A7CA}" srcOrd="0" destOrd="0" presId="urn:microsoft.com/office/officeart/2008/layout/PictureAccentList"/>
    <dgm:cxn modelId="{381A809A-2FA3-43A7-B877-EE06E71EAA2A}" srcId="{501B6BD6-0F00-499D-8DF4-C838F2405792}" destId="{9CF0158E-7A04-4C7C-BB6D-77004BA6E831}" srcOrd="0" destOrd="0" parTransId="{597FD222-4DF2-4005-BD86-EE18289B2A05}" sibTransId="{6E3E72C1-0A5A-4549-8FA9-CBB5E0C5A097}"/>
    <dgm:cxn modelId="{9598163F-78EF-4B1D-8934-3A0A879656F4}" srcId="{9CF0158E-7A04-4C7C-BB6D-77004BA6E831}" destId="{D7E2CD66-7B50-4DB4-95DE-A4E22C655F54}" srcOrd="0" destOrd="0" parTransId="{530D5784-D156-42AB-A76F-1F29D0245071}" sibTransId="{FD1A4497-EFF0-4EF7-9E1C-93F3700DCC0C}"/>
    <dgm:cxn modelId="{46D36C38-6E52-477E-96C6-CE72E90E9791}" srcId="{9CF0158E-7A04-4C7C-BB6D-77004BA6E831}" destId="{6C937C10-ABE6-456A-BBC1-598FDFA83403}" srcOrd="2" destOrd="0" parTransId="{D6867FD4-05D7-42A3-81CD-C66577D81E10}" sibTransId="{FDBB5E4B-F9A3-4B49-9415-3E4934818112}"/>
    <dgm:cxn modelId="{C72E62B6-06D6-403F-8704-7F7EE113A555}" type="presOf" srcId="{AF513C8C-4D75-4E0F-8DA5-61CF2241EF9B}" destId="{699B7588-F016-40C1-BD8E-223934A66F79}" srcOrd="0" destOrd="0" presId="urn:microsoft.com/office/officeart/2008/layout/PictureAccentList"/>
    <dgm:cxn modelId="{CF37186A-B2AD-4631-A4E9-54905B8D98F7}" srcId="{9CF0158E-7A04-4C7C-BB6D-77004BA6E831}" destId="{BF4E170C-3AA3-45C4-8448-E7170FC70551}" srcOrd="3" destOrd="0" parTransId="{5363B146-997A-4676-B6F9-312E990FFE7C}" sibTransId="{66383B20-44AD-4AD0-9C56-5C412E7C6A45}"/>
    <dgm:cxn modelId="{4CA02223-0230-4E2B-B306-5F7D31F5D59B}" type="presOf" srcId="{9CF0158E-7A04-4C7C-BB6D-77004BA6E831}" destId="{A64B8986-7084-457D-B1BB-3EBF2147A1C1}" srcOrd="0" destOrd="0" presId="urn:microsoft.com/office/officeart/2008/layout/PictureAccentList"/>
    <dgm:cxn modelId="{E1ECFE61-CD76-473E-A9FF-29BF2282CCC8}" type="presParOf" srcId="{8534726C-F5CE-49B0-A421-4FC7910D4F83}" destId="{2E919030-6D62-4BAD-A131-A5043BC539A3}" srcOrd="0" destOrd="0" presId="urn:microsoft.com/office/officeart/2008/layout/PictureAccentList"/>
    <dgm:cxn modelId="{7C660E96-1284-466F-A537-CC3892A2D0D5}" type="presParOf" srcId="{2E919030-6D62-4BAD-A131-A5043BC539A3}" destId="{C3948003-9B38-47E0-B003-310034182540}" srcOrd="0" destOrd="0" presId="urn:microsoft.com/office/officeart/2008/layout/PictureAccentList"/>
    <dgm:cxn modelId="{6B4EE946-C037-4AED-B462-59B32F221050}" type="presParOf" srcId="{C3948003-9B38-47E0-B003-310034182540}" destId="{A64B8986-7084-457D-B1BB-3EBF2147A1C1}" srcOrd="0" destOrd="0" presId="urn:microsoft.com/office/officeart/2008/layout/PictureAccentList"/>
    <dgm:cxn modelId="{0FA87B7F-A826-4BAC-BFB8-1C3D13C7E692}" type="presParOf" srcId="{2E919030-6D62-4BAD-A131-A5043BC539A3}" destId="{92A02C0E-E2A8-4ECE-BDD4-06D293334E64}" srcOrd="1" destOrd="0" presId="urn:microsoft.com/office/officeart/2008/layout/PictureAccentList"/>
    <dgm:cxn modelId="{12E02048-772E-4503-9E79-2544A2B69CF4}" type="presParOf" srcId="{92A02C0E-E2A8-4ECE-BDD4-06D293334E64}" destId="{3DC2AC0E-317F-4A1D-A3E7-A8F880DE6A03}" srcOrd="0" destOrd="0" presId="urn:microsoft.com/office/officeart/2008/layout/PictureAccentList"/>
    <dgm:cxn modelId="{AD986197-B5A7-4CAA-A74C-53BBAA9A707C}" type="presParOf" srcId="{3DC2AC0E-317F-4A1D-A3E7-A8F880DE6A03}" destId="{193BE5EE-C7D5-4A6A-986A-75A0EEE04026}" srcOrd="0" destOrd="0" presId="urn:microsoft.com/office/officeart/2008/layout/PictureAccentList"/>
    <dgm:cxn modelId="{22C2FA55-FE97-4F88-96B1-22414B26802D}" type="presParOf" srcId="{3DC2AC0E-317F-4A1D-A3E7-A8F880DE6A03}" destId="{A59A590F-4054-4150-B361-2E4D1252A7CA}" srcOrd="1" destOrd="0" presId="urn:microsoft.com/office/officeart/2008/layout/PictureAccentList"/>
    <dgm:cxn modelId="{5BE0FB95-DFD0-4E59-99AA-DB772D6B945E}" type="presParOf" srcId="{92A02C0E-E2A8-4ECE-BDD4-06D293334E64}" destId="{ACBD5212-4A7A-4665-A04B-336B03A8B496}" srcOrd="1" destOrd="0" presId="urn:microsoft.com/office/officeart/2008/layout/PictureAccentList"/>
    <dgm:cxn modelId="{AD227B0D-8B8F-445E-BC12-FEE843C185DB}" type="presParOf" srcId="{ACBD5212-4A7A-4665-A04B-336B03A8B496}" destId="{0DF5205C-A226-468D-968D-057DDDF94B4F}" srcOrd="0" destOrd="0" presId="urn:microsoft.com/office/officeart/2008/layout/PictureAccentList"/>
    <dgm:cxn modelId="{7628409F-F282-4BD4-B083-7E17C7E86651}" type="presParOf" srcId="{ACBD5212-4A7A-4665-A04B-336B03A8B496}" destId="{699B7588-F016-40C1-BD8E-223934A66F79}" srcOrd="1" destOrd="0" presId="urn:microsoft.com/office/officeart/2008/layout/PictureAccentList"/>
    <dgm:cxn modelId="{3DAA9C66-3F9C-4D68-95EC-A83CCEC11B1E}" type="presParOf" srcId="{92A02C0E-E2A8-4ECE-BDD4-06D293334E64}" destId="{1C0BCA51-8F16-4F24-AE17-DE0DD870ABF6}" srcOrd="2" destOrd="0" presId="urn:microsoft.com/office/officeart/2008/layout/PictureAccentList"/>
    <dgm:cxn modelId="{7F59F896-8242-4D3E-9E57-A3EB7BF49AFE}" type="presParOf" srcId="{1C0BCA51-8F16-4F24-AE17-DE0DD870ABF6}" destId="{14F5F5D6-C633-49CB-92E6-CA7CD14666A5}" srcOrd="0" destOrd="0" presId="urn:microsoft.com/office/officeart/2008/layout/PictureAccentList"/>
    <dgm:cxn modelId="{FB9DD6EB-D131-4E23-8797-9FD11264C263}" type="presParOf" srcId="{1C0BCA51-8F16-4F24-AE17-DE0DD870ABF6}" destId="{6D1D9E4F-F0C9-4F09-ADCF-D362870C85B4}" srcOrd="1" destOrd="0" presId="urn:microsoft.com/office/officeart/2008/layout/PictureAccentList"/>
    <dgm:cxn modelId="{FA936A9D-62C4-4D83-B987-3E546434D793}" type="presParOf" srcId="{92A02C0E-E2A8-4ECE-BDD4-06D293334E64}" destId="{F78F8C3F-31FC-48D0-B933-A7A19F63CF29}" srcOrd="3" destOrd="0" presId="urn:microsoft.com/office/officeart/2008/layout/PictureAccentList"/>
    <dgm:cxn modelId="{92AEE2CC-620A-4546-B3E4-454B0315392A}" type="presParOf" srcId="{F78F8C3F-31FC-48D0-B933-A7A19F63CF29}" destId="{BA7A6E86-FF37-4548-AAE9-D429418D3E1E}" srcOrd="0" destOrd="0" presId="urn:microsoft.com/office/officeart/2008/layout/PictureAccentList"/>
    <dgm:cxn modelId="{3599BC93-17C0-4274-BF1B-D82AC8FDE999}" type="presParOf" srcId="{F78F8C3F-31FC-48D0-B933-A7A19F63CF29}" destId="{3F22C467-DFA6-46D9-920B-45C7A6C0F305}" srcOrd="1" destOrd="0" presId="urn:microsoft.com/office/officeart/2008/layout/Pictu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01B6BD6-0F00-499D-8DF4-C838F2405792}" type="doc">
      <dgm:prSet loTypeId="urn:microsoft.com/office/officeart/2008/layout/PictureAccentList" loCatId="picture" qsTypeId="urn:microsoft.com/office/officeart/2005/8/quickstyle/simple3" qsCatId="simple" csTypeId="urn:microsoft.com/office/officeart/2005/8/colors/accent2_1" csCatId="accent2" phldr="1"/>
      <dgm:spPr/>
      <dgm:t>
        <a:bodyPr/>
        <a:lstStyle/>
        <a:p>
          <a:endParaRPr lang="en-US"/>
        </a:p>
      </dgm:t>
    </dgm:pt>
    <dgm:pt modelId="{9CF0158E-7A04-4C7C-BB6D-77004BA6E831}">
      <dgm:prSet phldrT="[Text]" custT="1"/>
      <dgm:spPr/>
      <dgm:t>
        <a:bodyPr/>
        <a:lstStyle/>
        <a:p>
          <a:r>
            <a:rPr lang="en-US" sz="1800" dirty="0" smtClean="0"/>
            <a:t>Opportunistic   </a:t>
          </a:r>
          <a:r>
            <a:rPr lang="en-US" sz="3200" dirty="0" smtClean="0"/>
            <a:t>Complexity  </a:t>
          </a:r>
          <a:r>
            <a:rPr lang="en-US" sz="1800" dirty="0" smtClean="0"/>
            <a:t>Systematic</a:t>
          </a:r>
          <a:endParaRPr lang="en-US" sz="1800" dirty="0"/>
        </a:p>
      </dgm:t>
    </dgm:pt>
    <dgm:pt modelId="{597FD222-4DF2-4005-BD86-EE18289B2A05}" type="parTrans" cxnId="{381A809A-2FA3-43A7-B877-EE06E71EAA2A}">
      <dgm:prSet/>
      <dgm:spPr/>
      <dgm:t>
        <a:bodyPr/>
        <a:lstStyle/>
        <a:p>
          <a:endParaRPr lang="en-US"/>
        </a:p>
      </dgm:t>
    </dgm:pt>
    <dgm:pt modelId="{6E3E72C1-0A5A-4549-8FA9-CBB5E0C5A097}" type="sibTrans" cxnId="{381A809A-2FA3-43A7-B877-EE06E71EAA2A}">
      <dgm:prSet/>
      <dgm:spPr/>
      <dgm:t>
        <a:bodyPr/>
        <a:lstStyle/>
        <a:p>
          <a:endParaRPr lang="en-US"/>
        </a:p>
      </dgm:t>
    </dgm:pt>
    <dgm:pt modelId="{D7E2CD66-7B50-4DB4-95DE-A4E22C655F54}">
      <dgm:prSet phldrT="[Text]" custT="1"/>
      <dgm:spPr/>
      <dgm:t>
        <a:bodyPr/>
        <a:lstStyle/>
        <a:p>
          <a:r>
            <a:rPr lang="en-US" sz="1200" dirty="0" smtClean="0"/>
            <a:t>Document Management, Collaboration</a:t>
          </a:r>
        </a:p>
        <a:p>
          <a:r>
            <a:rPr lang="en-US" sz="1200" dirty="0" smtClean="0"/>
            <a:t>SharePoint</a:t>
          </a:r>
        </a:p>
      </dgm:t>
    </dgm:pt>
    <dgm:pt modelId="{530D5784-D156-42AB-A76F-1F29D0245071}" type="parTrans" cxnId="{9598163F-78EF-4B1D-8934-3A0A879656F4}">
      <dgm:prSet/>
      <dgm:spPr/>
      <dgm:t>
        <a:bodyPr/>
        <a:lstStyle/>
        <a:p>
          <a:endParaRPr lang="en-US"/>
        </a:p>
      </dgm:t>
    </dgm:pt>
    <dgm:pt modelId="{FD1A4497-EFF0-4EF7-9E1C-93F3700DCC0C}" type="sibTrans" cxnId="{9598163F-78EF-4B1D-8934-3A0A879656F4}">
      <dgm:prSet/>
      <dgm:spPr/>
      <dgm:t>
        <a:bodyPr/>
        <a:lstStyle/>
        <a:p>
          <a:endParaRPr lang="en-US"/>
        </a:p>
      </dgm:t>
    </dgm:pt>
    <dgm:pt modelId="{6C937C10-ABE6-456A-BBC1-598FDFA83403}">
      <dgm:prSet phldrT="[Text]" custT="1"/>
      <dgm:spPr/>
      <dgm:t>
        <a:bodyPr/>
        <a:lstStyle/>
        <a:p>
          <a:r>
            <a:rPr lang="en-US" sz="1400" dirty="0" smtClean="0"/>
            <a:t>Document Management</a:t>
          </a:r>
        </a:p>
        <a:p>
          <a:r>
            <a:rPr lang="en-US" sz="1400" dirty="0" smtClean="0"/>
            <a:t>OnBase</a:t>
          </a:r>
        </a:p>
      </dgm:t>
    </dgm:pt>
    <dgm:pt modelId="{D6867FD4-05D7-42A3-81CD-C66577D81E10}" type="parTrans" cxnId="{46D36C38-6E52-477E-96C6-CE72E90E9791}">
      <dgm:prSet/>
      <dgm:spPr/>
      <dgm:t>
        <a:bodyPr/>
        <a:lstStyle/>
        <a:p>
          <a:endParaRPr lang="en-US"/>
        </a:p>
      </dgm:t>
    </dgm:pt>
    <dgm:pt modelId="{FDBB5E4B-F9A3-4B49-9415-3E4934818112}" type="sibTrans" cxnId="{46D36C38-6E52-477E-96C6-CE72E90E9791}">
      <dgm:prSet/>
      <dgm:spPr/>
      <dgm:t>
        <a:bodyPr/>
        <a:lstStyle/>
        <a:p>
          <a:endParaRPr lang="en-US"/>
        </a:p>
      </dgm:t>
    </dgm:pt>
    <dgm:pt modelId="{BF4E170C-3AA3-45C4-8448-E7170FC70551}">
      <dgm:prSet phldrT="[Text]" custT="1"/>
      <dgm:spPr/>
      <dgm:t>
        <a:bodyPr/>
        <a:lstStyle/>
        <a:p>
          <a:r>
            <a:rPr lang="en-US" sz="1400" dirty="0" smtClean="0"/>
            <a:t>Content Management</a:t>
          </a:r>
        </a:p>
        <a:p>
          <a:r>
            <a:rPr lang="en-US" sz="1400" dirty="0" smtClean="0"/>
            <a:t>WordPress</a:t>
          </a:r>
        </a:p>
      </dgm:t>
    </dgm:pt>
    <dgm:pt modelId="{5363B146-997A-4676-B6F9-312E990FFE7C}" type="parTrans" cxnId="{CF37186A-B2AD-4631-A4E9-54905B8D98F7}">
      <dgm:prSet/>
      <dgm:spPr/>
      <dgm:t>
        <a:bodyPr/>
        <a:lstStyle/>
        <a:p>
          <a:endParaRPr lang="en-US"/>
        </a:p>
      </dgm:t>
    </dgm:pt>
    <dgm:pt modelId="{66383B20-44AD-4AD0-9C56-5C412E7C6A45}" type="sibTrans" cxnId="{CF37186A-B2AD-4631-A4E9-54905B8D98F7}">
      <dgm:prSet/>
      <dgm:spPr/>
      <dgm:t>
        <a:bodyPr/>
        <a:lstStyle/>
        <a:p>
          <a:endParaRPr lang="en-US"/>
        </a:p>
      </dgm:t>
    </dgm:pt>
    <dgm:pt modelId="{8534726C-F5CE-49B0-A421-4FC7910D4F83}" type="pres">
      <dgm:prSet presAssocID="{501B6BD6-0F00-499D-8DF4-C838F2405792}" presName="layout" presStyleCnt="0">
        <dgm:presLayoutVars>
          <dgm:chMax/>
          <dgm:chPref/>
          <dgm:dir/>
          <dgm:animOne val="branch"/>
          <dgm:animLvl val="lvl"/>
          <dgm:resizeHandles/>
        </dgm:presLayoutVars>
      </dgm:prSet>
      <dgm:spPr/>
      <dgm:t>
        <a:bodyPr/>
        <a:lstStyle/>
        <a:p>
          <a:endParaRPr lang="en-US"/>
        </a:p>
      </dgm:t>
    </dgm:pt>
    <dgm:pt modelId="{2E919030-6D62-4BAD-A131-A5043BC539A3}" type="pres">
      <dgm:prSet presAssocID="{9CF0158E-7A04-4C7C-BB6D-77004BA6E831}" presName="root" presStyleCnt="0">
        <dgm:presLayoutVars>
          <dgm:chMax/>
          <dgm:chPref val="4"/>
        </dgm:presLayoutVars>
      </dgm:prSet>
      <dgm:spPr/>
    </dgm:pt>
    <dgm:pt modelId="{C3948003-9B38-47E0-B003-310034182540}" type="pres">
      <dgm:prSet presAssocID="{9CF0158E-7A04-4C7C-BB6D-77004BA6E831}" presName="rootComposite" presStyleCnt="0">
        <dgm:presLayoutVars/>
      </dgm:prSet>
      <dgm:spPr/>
    </dgm:pt>
    <dgm:pt modelId="{A64B8986-7084-457D-B1BB-3EBF2147A1C1}" type="pres">
      <dgm:prSet presAssocID="{9CF0158E-7A04-4C7C-BB6D-77004BA6E831}" presName="rootText" presStyleLbl="node0" presStyleIdx="0" presStyleCnt="1" custScaleX="111868" custLinFactNeighborX="25" custLinFactNeighborY="-166">
        <dgm:presLayoutVars>
          <dgm:chMax/>
          <dgm:chPref val="4"/>
        </dgm:presLayoutVars>
      </dgm:prSet>
      <dgm:spPr/>
      <dgm:t>
        <a:bodyPr/>
        <a:lstStyle/>
        <a:p>
          <a:endParaRPr lang="en-US"/>
        </a:p>
      </dgm:t>
    </dgm:pt>
    <dgm:pt modelId="{92A02C0E-E2A8-4ECE-BDD4-06D293334E64}" type="pres">
      <dgm:prSet presAssocID="{9CF0158E-7A04-4C7C-BB6D-77004BA6E831}" presName="childShape" presStyleCnt="0">
        <dgm:presLayoutVars>
          <dgm:chMax val="0"/>
          <dgm:chPref val="0"/>
        </dgm:presLayoutVars>
      </dgm:prSet>
      <dgm:spPr/>
    </dgm:pt>
    <dgm:pt modelId="{3DC2AC0E-317F-4A1D-A3E7-A8F880DE6A03}" type="pres">
      <dgm:prSet presAssocID="{D7E2CD66-7B50-4DB4-95DE-A4E22C655F54}" presName="childComposite" presStyleCnt="0">
        <dgm:presLayoutVars>
          <dgm:chMax val="0"/>
          <dgm:chPref val="0"/>
        </dgm:presLayoutVars>
      </dgm:prSet>
      <dgm:spPr/>
    </dgm:pt>
    <dgm:pt modelId="{193BE5EE-C7D5-4A6A-986A-75A0EEE04026}" type="pres">
      <dgm:prSet presAssocID="{D7E2CD66-7B50-4DB4-95DE-A4E22C655F54}" presName="Image" presStyleLbl="node1" presStyleIdx="0" presStyleCnt="3" custLinFactX="-132744" custLinFactNeighborX="-200000" custLinFactNeighborY="1416"/>
      <dgm:spPr/>
    </dgm:pt>
    <dgm:pt modelId="{A59A590F-4054-4150-B361-2E4D1252A7CA}" type="pres">
      <dgm:prSet presAssocID="{D7E2CD66-7B50-4DB4-95DE-A4E22C655F54}" presName="childText" presStyleLbl="lnNode1" presStyleIdx="0" presStyleCnt="3" custScaleX="26776" custLinFactNeighborX="-83121" custLinFactNeighborY="2799">
        <dgm:presLayoutVars>
          <dgm:chMax val="0"/>
          <dgm:chPref val="0"/>
          <dgm:bulletEnabled val="1"/>
        </dgm:presLayoutVars>
      </dgm:prSet>
      <dgm:spPr/>
      <dgm:t>
        <a:bodyPr/>
        <a:lstStyle/>
        <a:p>
          <a:endParaRPr lang="en-US"/>
        </a:p>
      </dgm:t>
    </dgm:pt>
    <dgm:pt modelId="{1C0BCA51-8F16-4F24-AE17-DE0DD870ABF6}" type="pres">
      <dgm:prSet presAssocID="{6C937C10-ABE6-456A-BBC1-598FDFA83403}" presName="childComposite" presStyleCnt="0">
        <dgm:presLayoutVars>
          <dgm:chMax val="0"/>
          <dgm:chPref val="0"/>
        </dgm:presLayoutVars>
      </dgm:prSet>
      <dgm:spPr/>
    </dgm:pt>
    <dgm:pt modelId="{14F5F5D6-C633-49CB-92E6-CA7CD14666A5}" type="pres">
      <dgm:prSet presAssocID="{6C937C10-ABE6-456A-BBC1-598FDFA83403}" presName="Image" presStyleLbl="node1" presStyleIdx="1" presStyleCnt="3" custLinFactX="-37903" custLinFactNeighborX="-100000" custLinFactNeighborY="-5227"/>
      <dgm:spPr/>
    </dgm:pt>
    <dgm:pt modelId="{6D1D9E4F-F0C9-4F09-ADCF-D362870C85B4}" type="pres">
      <dgm:prSet presAssocID="{6C937C10-ABE6-456A-BBC1-598FDFA83403}" presName="childText" presStyleLbl="lnNode1" presStyleIdx="1" presStyleCnt="3" custScaleX="81685" custLinFactNeighborX="2416" custLinFactNeighborY="-5227">
        <dgm:presLayoutVars>
          <dgm:chMax val="0"/>
          <dgm:chPref val="0"/>
          <dgm:bulletEnabled val="1"/>
        </dgm:presLayoutVars>
      </dgm:prSet>
      <dgm:spPr/>
      <dgm:t>
        <a:bodyPr/>
        <a:lstStyle/>
        <a:p>
          <a:endParaRPr lang="en-US"/>
        </a:p>
      </dgm:t>
    </dgm:pt>
    <dgm:pt modelId="{F78F8C3F-31FC-48D0-B933-A7A19F63CF29}" type="pres">
      <dgm:prSet presAssocID="{BF4E170C-3AA3-45C4-8448-E7170FC70551}" presName="childComposite" presStyleCnt="0">
        <dgm:presLayoutVars>
          <dgm:chMax val="0"/>
          <dgm:chPref val="0"/>
        </dgm:presLayoutVars>
      </dgm:prSet>
      <dgm:spPr/>
    </dgm:pt>
    <dgm:pt modelId="{BA7A6E86-FF37-4548-AAE9-D429418D3E1E}" type="pres">
      <dgm:prSet presAssocID="{BF4E170C-3AA3-45C4-8448-E7170FC70551}" presName="Image" presStyleLbl="node1" presStyleIdx="2" presStyleCnt="3" custLinFactNeighborX="-24303" custLinFactNeighborY="-8548"/>
      <dgm:spPr/>
    </dgm:pt>
    <dgm:pt modelId="{3F22C467-DFA6-46D9-920B-45C7A6C0F305}" type="pres">
      <dgm:prSet presAssocID="{BF4E170C-3AA3-45C4-8448-E7170FC70551}" presName="childText" presStyleLbl="lnNode1" presStyleIdx="2" presStyleCnt="3" custScaleX="113699" custLinFactNeighborX="3802" custLinFactNeighborY="-8548">
        <dgm:presLayoutVars>
          <dgm:chMax val="0"/>
          <dgm:chPref val="0"/>
          <dgm:bulletEnabled val="1"/>
        </dgm:presLayoutVars>
      </dgm:prSet>
      <dgm:spPr/>
      <dgm:t>
        <a:bodyPr/>
        <a:lstStyle/>
        <a:p>
          <a:endParaRPr lang="en-US"/>
        </a:p>
      </dgm:t>
    </dgm:pt>
  </dgm:ptLst>
  <dgm:cxnLst>
    <dgm:cxn modelId="{3FFD3D31-AB94-40D3-8B4E-F1959ED5952A}" type="presOf" srcId="{D7E2CD66-7B50-4DB4-95DE-A4E22C655F54}" destId="{A59A590F-4054-4150-B361-2E4D1252A7CA}" srcOrd="0" destOrd="0" presId="urn:microsoft.com/office/officeart/2008/layout/PictureAccentList"/>
    <dgm:cxn modelId="{656D101E-DFD9-4CA5-A130-AA62AEE6C396}" type="presOf" srcId="{9CF0158E-7A04-4C7C-BB6D-77004BA6E831}" destId="{A64B8986-7084-457D-B1BB-3EBF2147A1C1}" srcOrd="0" destOrd="0" presId="urn:microsoft.com/office/officeart/2008/layout/PictureAccentList"/>
    <dgm:cxn modelId="{442EE48E-C2C5-412D-B75E-E28243B973C4}" type="presOf" srcId="{501B6BD6-0F00-499D-8DF4-C838F2405792}" destId="{8534726C-F5CE-49B0-A421-4FC7910D4F83}" srcOrd="0" destOrd="0" presId="urn:microsoft.com/office/officeart/2008/layout/PictureAccentList"/>
    <dgm:cxn modelId="{B2BBA099-061E-47C5-87D1-13D53BB69122}" type="presOf" srcId="{6C937C10-ABE6-456A-BBC1-598FDFA83403}" destId="{6D1D9E4F-F0C9-4F09-ADCF-D362870C85B4}" srcOrd="0" destOrd="0" presId="urn:microsoft.com/office/officeart/2008/layout/PictureAccentList"/>
    <dgm:cxn modelId="{381A809A-2FA3-43A7-B877-EE06E71EAA2A}" srcId="{501B6BD6-0F00-499D-8DF4-C838F2405792}" destId="{9CF0158E-7A04-4C7C-BB6D-77004BA6E831}" srcOrd="0" destOrd="0" parTransId="{597FD222-4DF2-4005-BD86-EE18289B2A05}" sibTransId="{6E3E72C1-0A5A-4549-8FA9-CBB5E0C5A097}"/>
    <dgm:cxn modelId="{9E24A165-1436-439C-9F6D-F9C7E062CB2D}" type="presOf" srcId="{BF4E170C-3AA3-45C4-8448-E7170FC70551}" destId="{3F22C467-DFA6-46D9-920B-45C7A6C0F305}" srcOrd="0" destOrd="0" presId="urn:microsoft.com/office/officeart/2008/layout/PictureAccentList"/>
    <dgm:cxn modelId="{9598163F-78EF-4B1D-8934-3A0A879656F4}" srcId="{9CF0158E-7A04-4C7C-BB6D-77004BA6E831}" destId="{D7E2CD66-7B50-4DB4-95DE-A4E22C655F54}" srcOrd="0" destOrd="0" parTransId="{530D5784-D156-42AB-A76F-1F29D0245071}" sibTransId="{FD1A4497-EFF0-4EF7-9E1C-93F3700DCC0C}"/>
    <dgm:cxn modelId="{46D36C38-6E52-477E-96C6-CE72E90E9791}" srcId="{9CF0158E-7A04-4C7C-BB6D-77004BA6E831}" destId="{6C937C10-ABE6-456A-BBC1-598FDFA83403}" srcOrd="1" destOrd="0" parTransId="{D6867FD4-05D7-42A3-81CD-C66577D81E10}" sibTransId="{FDBB5E4B-F9A3-4B49-9415-3E4934818112}"/>
    <dgm:cxn modelId="{CF37186A-B2AD-4631-A4E9-54905B8D98F7}" srcId="{9CF0158E-7A04-4C7C-BB6D-77004BA6E831}" destId="{BF4E170C-3AA3-45C4-8448-E7170FC70551}" srcOrd="2" destOrd="0" parTransId="{5363B146-997A-4676-B6F9-312E990FFE7C}" sibTransId="{66383B20-44AD-4AD0-9C56-5C412E7C6A45}"/>
    <dgm:cxn modelId="{CBCB2BF8-4EC5-4444-AB17-374898639608}" type="presParOf" srcId="{8534726C-F5CE-49B0-A421-4FC7910D4F83}" destId="{2E919030-6D62-4BAD-A131-A5043BC539A3}" srcOrd="0" destOrd="0" presId="urn:microsoft.com/office/officeart/2008/layout/PictureAccentList"/>
    <dgm:cxn modelId="{1E421CE4-28AC-427E-9FF8-FE1931938C33}" type="presParOf" srcId="{2E919030-6D62-4BAD-A131-A5043BC539A3}" destId="{C3948003-9B38-47E0-B003-310034182540}" srcOrd="0" destOrd="0" presId="urn:microsoft.com/office/officeart/2008/layout/PictureAccentList"/>
    <dgm:cxn modelId="{F880E74F-1A9F-4A39-ADE4-C52E569FF79A}" type="presParOf" srcId="{C3948003-9B38-47E0-B003-310034182540}" destId="{A64B8986-7084-457D-B1BB-3EBF2147A1C1}" srcOrd="0" destOrd="0" presId="urn:microsoft.com/office/officeart/2008/layout/PictureAccentList"/>
    <dgm:cxn modelId="{46BD8142-CF38-4162-A4CA-BC23362DAE1A}" type="presParOf" srcId="{2E919030-6D62-4BAD-A131-A5043BC539A3}" destId="{92A02C0E-E2A8-4ECE-BDD4-06D293334E64}" srcOrd="1" destOrd="0" presId="urn:microsoft.com/office/officeart/2008/layout/PictureAccentList"/>
    <dgm:cxn modelId="{84EBFFBD-2DB5-4CAC-8475-D7104EA9C488}" type="presParOf" srcId="{92A02C0E-E2A8-4ECE-BDD4-06D293334E64}" destId="{3DC2AC0E-317F-4A1D-A3E7-A8F880DE6A03}" srcOrd="0" destOrd="0" presId="urn:microsoft.com/office/officeart/2008/layout/PictureAccentList"/>
    <dgm:cxn modelId="{632CC9DE-542D-4431-AEF6-C52EE45BCE37}" type="presParOf" srcId="{3DC2AC0E-317F-4A1D-A3E7-A8F880DE6A03}" destId="{193BE5EE-C7D5-4A6A-986A-75A0EEE04026}" srcOrd="0" destOrd="0" presId="urn:microsoft.com/office/officeart/2008/layout/PictureAccentList"/>
    <dgm:cxn modelId="{7F7A61F8-3BCD-40D5-B201-75198542B16F}" type="presParOf" srcId="{3DC2AC0E-317F-4A1D-A3E7-A8F880DE6A03}" destId="{A59A590F-4054-4150-B361-2E4D1252A7CA}" srcOrd="1" destOrd="0" presId="urn:microsoft.com/office/officeart/2008/layout/PictureAccentList"/>
    <dgm:cxn modelId="{2B9E0458-55EC-4CF5-8F35-AE26FE1B1DB2}" type="presParOf" srcId="{92A02C0E-E2A8-4ECE-BDD4-06D293334E64}" destId="{1C0BCA51-8F16-4F24-AE17-DE0DD870ABF6}" srcOrd="1" destOrd="0" presId="urn:microsoft.com/office/officeart/2008/layout/PictureAccentList"/>
    <dgm:cxn modelId="{7DCAEE83-AD67-4B44-BEC8-EECB83E498E6}" type="presParOf" srcId="{1C0BCA51-8F16-4F24-AE17-DE0DD870ABF6}" destId="{14F5F5D6-C633-49CB-92E6-CA7CD14666A5}" srcOrd="0" destOrd="0" presId="urn:microsoft.com/office/officeart/2008/layout/PictureAccentList"/>
    <dgm:cxn modelId="{27AAA29E-8A84-4BDC-9DEF-A3C5627E3107}" type="presParOf" srcId="{1C0BCA51-8F16-4F24-AE17-DE0DD870ABF6}" destId="{6D1D9E4F-F0C9-4F09-ADCF-D362870C85B4}" srcOrd="1" destOrd="0" presId="urn:microsoft.com/office/officeart/2008/layout/PictureAccentList"/>
    <dgm:cxn modelId="{DF3F1283-100B-4340-B041-7936BD625A8A}" type="presParOf" srcId="{92A02C0E-E2A8-4ECE-BDD4-06D293334E64}" destId="{F78F8C3F-31FC-48D0-B933-A7A19F63CF29}" srcOrd="2" destOrd="0" presId="urn:microsoft.com/office/officeart/2008/layout/PictureAccentList"/>
    <dgm:cxn modelId="{4FBFB810-BA15-4176-8A57-1F5215577E55}" type="presParOf" srcId="{F78F8C3F-31FC-48D0-B933-A7A19F63CF29}" destId="{BA7A6E86-FF37-4548-AAE9-D429418D3E1E}" srcOrd="0" destOrd="0" presId="urn:microsoft.com/office/officeart/2008/layout/PictureAccentList"/>
    <dgm:cxn modelId="{C8BB177A-A8C3-4E40-AC1F-972285396A18}" type="presParOf" srcId="{F78F8C3F-31FC-48D0-B933-A7A19F63CF29}" destId="{3F22C467-DFA6-46D9-920B-45C7A6C0F305}" srcOrd="1" destOrd="0" presId="urn:microsoft.com/office/officeart/2008/layout/Pictu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2579E0-E804-43F5-A891-39A66301F548}">
      <dsp:nvSpPr>
        <dsp:cNvPr id="0" name=""/>
        <dsp:cNvSpPr/>
      </dsp:nvSpPr>
      <dsp:spPr>
        <a:xfrm>
          <a:off x="1137" y="1101470"/>
          <a:ext cx="1480661" cy="1480661"/>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9525"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76CB01B8-E3F4-4841-80C2-ACDD239D0290}">
      <dsp:nvSpPr>
        <dsp:cNvPr id="0" name=""/>
        <dsp:cNvSpPr/>
      </dsp:nvSpPr>
      <dsp:spPr>
        <a:xfrm>
          <a:off x="285721" y="2514599"/>
          <a:ext cx="1480661" cy="1480661"/>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Can an existing in-house commercial or open/community source solution be reused?</a:t>
          </a:r>
          <a:endParaRPr lang="en-US" sz="1300" kern="1200" dirty="0"/>
        </a:p>
      </dsp:txBody>
      <dsp:txXfrm>
        <a:off x="329088" y="2557966"/>
        <a:ext cx="1393927" cy="1393927"/>
      </dsp:txXfrm>
    </dsp:sp>
    <dsp:sp modelId="{9522C192-57B4-46D6-A766-135D98098CF0}">
      <dsp:nvSpPr>
        <dsp:cNvPr id="0" name=""/>
        <dsp:cNvSpPr/>
      </dsp:nvSpPr>
      <dsp:spPr>
        <a:xfrm>
          <a:off x="1767006" y="1663910"/>
          <a:ext cx="285208" cy="355782"/>
        </a:xfrm>
        <a:prstGeom prst="rightArrow">
          <a:avLst>
            <a:gd name="adj1" fmla="val 60000"/>
            <a:gd name="adj2" fmla="val 50000"/>
          </a:avLst>
        </a:prstGeom>
        <a:gradFill rotWithShape="0">
          <a:gsLst>
            <a:gs pos="0">
              <a:schemeClr val="accent2">
                <a:tint val="60000"/>
                <a:hueOff val="0"/>
                <a:satOff val="0"/>
                <a:lumOff val="0"/>
                <a:alphaOff val="0"/>
                <a:tint val="50000"/>
                <a:satMod val="300000"/>
              </a:schemeClr>
            </a:gs>
            <a:gs pos="35000">
              <a:schemeClr val="accent2">
                <a:tint val="60000"/>
                <a:hueOff val="0"/>
                <a:satOff val="0"/>
                <a:lumOff val="0"/>
                <a:alphaOff val="0"/>
                <a:tint val="37000"/>
                <a:satMod val="300000"/>
              </a:schemeClr>
            </a:gs>
            <a:gs pos="100000">
              <a:schemeClr val="accent2">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r>
            <a:rPr lang="en-US" sz="1100" kern="1200" dirty="0" smtClean="0"/>
            <a:t>no</a:t>
          </a:r>
          <a:endParaRPr lang="en-US" sz="1100" kern="1200" dirty="0"/>
        </a:p>
      </dsp:txBody>
      <dsp:txXfrm>
        <a:off x="1767006" y="1735066"/>
        <a:ext cx="199646" cy="213470"/>
      </dsp:txXfrm>
    </dsp:sp>
    <dsp:sp modelId="{CB919C6B-F44F-4445-A25A-230EACBCD60B}">
      <dsp:nvSpPr>
        <dsp:cNvPr id="0" name=""/>
        <dsp:cNvSpPr/>
      </dsp:nvSpPr>
      <dsp:spPr>
        <a:xfrm>
          <a:off x="2296679" y="1101470"/>
          <a:ext cx="1480661" cy="1480661"/>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9525"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D3C586F3-0C73-44D9-9C82-E1AB870290CE}">
      <dsp:nvSpPr>
        <dsp:cNvPr id="0" name=""/>
        <dsp:cNvSpPr/>
      </dsp:nvSpPr>
      <dsp:spPr>
        <a:xfrm>
          <a:off x="2581263" y="2514599"/>
          <a:ext cx="1480661" cy="1480661"/>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755650">
            <a:lnSpc>
              <a:spcPct val="90000"/>
            </a:lnSpc>
            <a:spcBef>
              <a:spcPct val="0"/>
            </a:spcBef>
            <a:spcAft>
              <a:spcPct val="35000"/>
            </a:spcAft>
          </a:pPr>
          <a:r>
            <a:rPr lang="en-US" sz="1300" kern="1200" dirty="0" smtClean="0"/>
            <a:t>Investigate if a commercial, or open/community source solution can be acquired to meet the client need</a:t>
          </a:r>
          <a:endParaRPr lang="en-US" sz="1300" kern="1200" dirty="0"/>
        </a:p>
      </dsp:txBody>
      <dsp:txXfrm>
        <a:off x="2624630" y="2557966"/>
        <a:ext cx="1393927" cy="1393927"/>
      </dsp:txXfrm>
    </dsp:sp>
    <dsp:sp modelId="{B5E1D4CF-77C0-477D-9A7F-CD46F4C97002}">
      <dsp:nvSpPr>
        <dsp:cNvPr id="0" name=""/>
        <dsp:cNvSpPr/>
      </dsp:nvSpPr>
      <dsp:spPr>
        <a:xfrm>
          <a:off x="4062548" y="1663910"/>
          <a:ext cx="285208" cy="355782"/>
        </a:xfrm>
        <a:prstGeom prst="rightArrow">
          <a:avLst>
            <a:gd name="adj1" fmla="val 60000"/>
            <a:gd name="adj2" fmla="val 50000"/>
          </a:avLst>
        </a:prstGeom>
        <a:gradFill rotWithShape="0">
          <a:gsLst>
            <a:gs pos="0">
              <a:schemeClr val="accent2">
                <a:tint val="60000"/>
                <a:hueOff val="0"/>
                <a:satOff val="0"/>
                <a:lumOff val="0"/>
                <a:alphaOff val="0"/>
                <a:tint val="50000"/>
                <a:satMod val="300000"/>
              </a:schemeClr>
            </a:gs>
            <a:gs pos="35000">
              <a:schemeClr val="accent2">
                <a:tint val="60000"/>
                <a:hueOff val="0"/>
                <a:satOff val="0"/>
                <a:lumOff val="0"/>
                <a:alphaOff val="0"/>
                <a:tint val="37000"/>
                <a:satMod val="300000"/>
              </a:schemeClr>
            </a:gs>
            <a:gs pos="100000">
              <a:schemeClr val="accent2">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r>
            <a:rPr lang="en-US" sz="1100" kern="1200" dirty="0" smtClean="0"/>
            <a:t>no</a:t>
          </a:r>
          <a:endParaRPr lang="en-US" sz="1100" kern="1200" dirty="0"/>
        </a:p>
      </dsp:txBody>
      <dsp:txXfrm>
        <a:off x="4062548" y="1735066"/>
        <a:ext cx="199646" cy="213470"/>
      </dsp:txXfrm>
    </dsp:sp>
    <dsp:sp modelId="{FF7CFDE5-AA16-4559-9E3B-E7A7087D2893}">
      <dsp:nvSpPr>
        <dsp:cNvPr id="0" name=""/>
        <dsp:cNvSpPr/>
      </dsp:nvSpPr>
      <dsp:spPr>
        <a:xfrm>
          <a:off x="4592221" y="1101470"/>
          <a:ext cx="1480661" cy="1480661"/>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9525"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52E1D2AF-8BA9-4740-B8AC-9D9C225ADFE3}">
      <dsp:nvSpPr>
        <dsp:cNvPr id="0" name=""/>
        <dsp:cNvSpPr/>
      </dsp:nvSpPr>
      <dsp:spPr>
        <a:xfrm>
          <a:off x="4876805" y="2514599"/>
          <a:ext cx="1480661" cy="1480661"/>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Investigate if an existing custom built application, built on .Net or Java frameworks, can be reused or extended. </a:t>
          </a:r>
          <a:endParaRPr lang="en-US" sz="1300" kern="1200" dirty="0"/>
        </a:p>
      </dsp:txBody>
      <dsp:txXfrm>
        <a:off x="4920172" y="2557966"/>
        <a:ext cx="1393927" cy="1393927"/>
      </dsp:txXfrm>
    </dsp:sp>
    <dsp:sp modelId="{38069DB5-02EF-4364-BDEB-E5BEC9BCBF68}">
      <dsp:nvSpPr>
        <dsp:cNvPr id="0" name=""/>
        <dsp:cNvSpPr/>
      </dsp:nvSpPr>
      <dsp:spPr>
        <a:xfrm>
          <a:off x="6358090" y="1663910"/>
          <a:ext cx="285208" cy="355782"/>
        </a:xfrm>
        <a:prstGeom prst="rightArrow">
          <a:avLst>
            <a:gd name="adj1" fmla="val 60000"/>
            <a:gd name="adj2" fmla="val 50000"/>
          </a:avLst>
        </a:prstGeom>
        <a:gradFill rotWithShape="0">
          <a:gsLst>
            <a:gs pos="0">
              <a:schemeClr val="accent2">
                <a:tint val="60000"/>
                <a:hueOff val="0"/>
                <a:satOff val="0"/>
                <a:lumOff val="0"/>
                <a:alphaOff val="0"/>
                <a:tint val="50000"/>
                <a:satMod val="300000"/>
              </a:schemeClr>
            </a:gs>
            <a:gs pos="35000">
              <a:schemeClr val="accent2">
                <a:tint val="60000"/>
                <a:hueOff val="0"/>
                <a:satOff val="0"/>
                <a:lumOff val="0"/>
                <a:alphaOff val="0"/>
                <a:tint val="37000"/>
                <a:satMod val="300000"/>
              </a:schemeClr>
            </a:gs>
            <a:gs pos="100000">
              <a:schemeClr val="accent2">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r>
            <a:rPr lang="en-US" sz="1100" kern="1200" dirty="0" smtClean="0"/>
            <a:t>no</a:t>
          </a:r>
          <a:endParaRPr lang="en-US" sz="1100" kern="1200" dirty="0"/>
        </a:p>
      </dsp:txBody>
      <dsp:txXfrm>
        <a:off x="6358090" y="1735066"/>
        <a:ext cx="199646" cy="213470"/>
      </dsp:txXfrm>
    </dsp:sp>
    <dsp:sp modelId="{087ACB12-B66C-482B-97A7-7FE8D7412111}">
      <dsp:nvSpPr>
        <dsp:cNvPr id="0" name=""/>
        <dsp:cNvSpPr/>
      </dsp:nvSpPr>
      <dsp:spPr>
        <a:xfrm>
          <a:off x="6887763" y="1101470"/>
          <a:ext cx="1480661" cy="1480661"/>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w="9525"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A6711731-BAA0-49B4-B201-91263422E1B5}">
      <dsp:nvSpPr>
        <dsp:cNvPr id="0" name=""/>
        <dsp:cNvSpPr/>
      </dsp:nvSpPr>
      <dsp:spPr>
        <a:xfrm>
          <a:off x="7129938" y="2514599"/>
          <a:ext cx="1480661" cy="1480661"/>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Develop new custom application  using  development standards </a:t>
          </a:r>
          <a:endParaRPr lang="en-US" sz="1300" kern="1200" dirty="0"/>
        </a:p>
      </dsp:txBody>
      <dsp:txXfrm>
        <a:off x="7173305" y="2557966"/>
        <a:ext cx="1393927" cy="13939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4B8986-7084-457D-B1BB-3EBF2147A1C1}">
      <dsp:nvSpPr>
        <dsp:cNvPr id="0" name=""/>
        <dsp:cNvSpPr/>
      </dsp:nvSpPr>
      <dsp:spPr>
        <a:xfrm>
          <a:off x="764870" y="0"/>
          <a:ext cx="6397917" cy="701147"/>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Opportunistic   </a:t>
          </a:r>
          <a:r>
            <a:rPr lang="en-US" sz="3200" kern="1200" dirty="0" smtClean="0"/>
            <a:t>Complexity  </a:t>
          </a:r>
          <a:r>
            <a:rPr lang="en-US" sz="1800" kern="1200" dirty="0" smtClean="0"/>
            <a:t>Systematic</a:t>
          </a:r>
          <a:endParaRPr lang="en-US" sz="1800" kern="1200" dirty="0"/>
        </a:p>
      </dsp:txBody>
      <dsp:txXfrm>
        <a:off x="785406" y="20536"/>
        <a:ext cx="6356845" cy="660075"/>
      </dsp:txXfrm>
    </dsp:sp>
    <dsp:sp modelId="{193BE5EE-C7D5-4A6A-986A-75A0EEE04026}">
      <dsp:nvSpPr>
        <dsp:cNvPr id="0" name=""/>
        <dsp:cNvSpPr/>
      </dsp:nvSpPr>
      <dsp:spPr>
        <a:xfrm>
          <a:off x="761997" y="838203"/>
          <a:ext cx="701147" cy="701147"/>
        </a:xfrm>
        <a:prstGeom prst="roundRect">
          <a:avLst>
            <a:gd name="adj" fmla="val 1667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59A590F-4054-4150-B361-2E4D1252A7CA}">
      <dsp:nvSpPr>
        <dsp:cNvPr id="0" name=""/>
        <dsp:cNvSpPr/>
      </dsp:nvSpPr>
      <dsp:spPr>
        <a:xfrm>
          <a:off x="1523977" y="847899"/>
          <a:ext cx="1332360" cy="701147"/>
        </a:xfrm>
        <a:prstGeom prst="roundRect">
          <a:avLst>
            <a:gd name="adj" fmla="val 1667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shade val="80000"/>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kern="1200" dirty="0" smtClean="0"/>
            <a:t>Django/Python</a:t>
          </a:r>
        </a:p>
        <a:p>
          <a:pPr lvl="0" algn="ctr" defTabSz="533400">
            <a:lnSpc>
              <a:spcPct val="90000"/>
            </a:lnSpc>
            <a:spcBef>
              <a:spcPct val="0"/>
            </a:spcBef>
            <a:spcAft>
              <a:spcPct val="35000"/>
            </a:spcAft>
          </a:pPr>
          <a:r>
            <a:rPr lang="en-US" sz="1200" kern="1200" dirty="0" smtClean="0"/>
            <a:t>MySQL or Shared </a:t>
          </a:r>
          <a:r>
            <a:rPr lang="en-US" sz="1200" kern="1200" dirty="0" err="1" smtClean="0"/>
            <a:t>Env</a:t>
          </a:r>
          <a:r>
            <a:rPr lang="en-US" sz="1200" kern="1200" dirty="0" smtClean="0"/>
            <a:t>.</a:t>
          </a:r>
        </a:p>
      </dsp:txBody>
      <dsp:txXfrm>
        <a:off x="1558210" y="882132"/>
        <a:ext cx="1263894" cy="632681"/>
      </dsp:txXfrm>
    </dsp:sp>
    <dsp:sp modelId="{0DF5205C-A226-468D-968D-057DDDF94B4F}">
      <dsp:nvSpPr>
        <dsp:cNvPr id="0" name=""/>
        <dsp:cNvSpPr/>
      </dsp:nvSpPr>
      <dsp:spPr>
        <a:xfrm>
          <a:off x="762002" y="1600203"/>
          <a:ext cx="701147" cy="701147"/>
        </a:xfrm>
        <a:prstGeom prst="roundRect">
          <a:avLst>
            <a:gd name="adj" fmla="val 1667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99B7588-F016-40C1-BD8E-223934A66F79}">
      <dsp:nvSpPr>
        <dsp:cNvPr id="0" name=""/>
        <dsp:cNvSpPr/>
      </dsp:nvSpPr>
      <dsp:spPr>
        <a:xfrm>
          <a:off x="2552257" y="1600203"/>
          <a:ext cx="3904877" cy="701147"/>
        </a:xfrm>
        <a:prstGeom prst="roundRect">
          <a:avLst>
            <a:gd name="adj" fmla="val 1667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shade val="80000"/>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MS .Net </a:t>
          </a:r>
        </a:p>
        <a:p>
          <a:pPr lvl="0" algn="ctr" defTabSz="622300">
            <a:lnSpc>
              <a:spcPct val="90000"/>
            </a:lnSpc>
            <a:spcBef>
              <a:spcPct val="0"/>
            </a:spcBef>
            <a:spcAft>
              <a:spcPct val="35000"/>
            </a:spcAft>
          </a:pPr>
          <a:r>
            <a:rPr lang="en-US" sz="1400" kern="1200" dirty="0" smtClean="0"/>
            <a:t>MS-SQL</a:t>
          </a:r>
        </a:p>
      </dsp:txBody>
      <dsp:txXfrm>
        <a:off x="2586490" y="1634436"/>
        <a:ext cx="3836411" cy="632681"/>
      </dsp:txXfrm>
    </dsp:sp>
    <dsp:sp modelId="{14F5F5D6-C633-49CB-92E6-CA7CD14666A5}">
      <dsp:nvSpPr>
        <dsp:cNvPr id="0" name=""/>
        <dsp:cNvSpPr/>
      </dsp:nvSpPr>
      <dsp:spPr>
        <a:xfrm>
          <a:off x="761998" y="2362197"/>
          <a:ext cx="701147" cy="701147"/>
        </a:xfrm>
        <a:prstGeom prst="roundRect">
          <a:avLst>
            <a:gd name="adj" fmla="val 1667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D1D9E4F-F0C9-4F09-ADCF-D362870C85B4}">
      <dsp:nvSpPr>
        <dsp:cNvPr id="0" name=""/>
        <dsp:cNvSpPr/>
      </dsp:nvSpPr>
      <dsp:spPr>
        <a:xfrm>
          <a:off x="3048011" y="2362197"/>
          <a:ext cx="4064605" cy="701147"/>
        </a:xfrm>
        <a:prstGeom prst="roundRect">
          <a:avLst>
            <a:gd name="adj" fmla="val 1667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shade val="80000"/>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Java EE </a:t>
          </a:r>
        </a:p>
        <a:p>
          <a:pPr lvl="0" algn="ctr" defTabSz="622300">
            <a:lnSpc>
              <a:spcPct val="90000"/>
            </a:lnSpc>
            <a:spcBef>
              <a:spcPct val="0"/>
            </a:spcBef>
            <a:spcAft>
              <a:spcPct val="35000"/>
            </a:spcAft>
          </a:pPr>
          <a:r>
            <a:rPr lang="en-US" sz="1400" kern="1200" dirty="0" smtClean="0"/>
            <a:t>Oracle / MS-SQL</a:t>
          </a:r>
        </a:p>
      </dsp:txBody>
      <dsp:txXfrm>
        <a:off x="3082244" y="2396430"/>
        <a:ext cx="3996139" cy="632681"/>
      </dsp:txXfrm>
    </dsp:sp>
    <dsp:sp modelId="{BA7A6E86-FF37-4548-AAE9-D429418D3E1E}">
      <dsp:nvSpPr>
        <dsp:cNvPr id="0" name=""/>
        <dsp:cNvSpPr/>
      </dsp:nvSpPr>
      <dsp:spPr>
        <a:xfrm>
          <a:off x="762002" y="3124197"/>
          <a:ext cx="701147" cy="701147"/>
        </a:xfrm>
        <a:prstGeom prst="roundRect">
          <a:avLst>
            <a:gd name="adj" fmla="val 1667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19000" r="-19000"/>
          </a:stretch>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F22C467-DFA6-46D9-920B-45C7A6C0F305}">
      <dsp:nvSpPr>
        <dsp:cNvPr id="0" name=""/>
        <dsp:cNvSpPr/>
      </dsp:nvSpPr>
      <dsp:spPr>
        <a:xfrm>
          <a:off x="1523977" y="3124197"/>
          <a:ext cx="5657605" cy="701147"/>
        </a:xfrm>
        <a:prstGeom prst="roundRect">
          <a:avLst>
            <a:gd name="adj" fmla="val 1667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shade val="80000"/>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Web Service, XML Gateway, SAP PI </a:t>
          </a:r>
        </a:p>
      </dsp:txBody>
      <dsp:txXfrm>
        <a:off x="1558210" y="3158430"/>
        <a:ext cx="5589139" cy="6326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4B8986-7084-457D-B1BB-3EBF2147A1C1}">
      <dsp:nvSpPr>
        <dsp:cNvPr id="0" name=""/>
        <dsp:cNvSpPr/>
      </dsp:nvSpPr>
      <dsp:spPr>
        <a:xfrm>
          <a:off x="3155" y="23084"/>
          <a:ext cx="7921644" cy="868133"/>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Opportunistic   </a:t>
          </a:r>
          <a:r>
            <a:rPr lang="en-US" sz="3200" kern="1200" dirty="0" smtClean="0"/>
            <a:t>Complexity  </a:t>
          </a:r>
          <a:r>
            <a:rPr lang="en-US" sz="1800" kern="1200" dirty="0" smtClean="0"/>
            <a:t>Systematic</a:t>
          </a:r>
          <a:endParaRPr lang="en-US" sz="1800" kern="1200" dirty="0"/>
        </a:p>
      </dsp:txBody>
      <dsp:txXfrm>
        <a:off x="28582" y="48511"/>
        <a:ext cx="7870790" cy="817279"/>
      </dsp:txXfrm>
    </dsp:sp>
    <dsp:sp modelId="{193BE5EE-C7D5-4A6A-986A-75A0EEE04026}">
      <dsp:nvSpPr>
        <dsp:cNvPr id="0" name=""/>
        <dsp:cNvSpPr/>
      </dsp:nvSpPr>
      <dsp:spPr>
        <a:xfrm>
          <a:off x="0" y="1061215"/>
          <a:ext cx="868133" cy="868133"/>
        </a:xfrm>
        <a:prstGeom prst="roundRect">
          <a:avLst>
            <a:gd name="adj" fmla="val 1667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59A590F-4054-4150-B361-2E4D1252A7CA}">
      <dsp:nvSpPr>
        <dsp:cNvPr id="0" name=""/>
        <dsp:cNvSpPr/>
      </dsp:nvSpPr>
      <dsp:spPr>
        <a:xfrm>
          <a:off x="943243" y="1073221"/>
          <a:ext cx="1649675" cy="868133"/>
        </a:xfrm>
        <a:prstGeom prst="roundRect">
          <a:avLst>
            <a:gd name="adj" fmla="val 1667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shade val="80000"/>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kern="1200" dirty="0" smtClean="0"/>
            <a:t>Document Management, Collaboration</a:t>
          </a:r>
        </a:p>
        <a:p>
          <a:pPr lvl="0" algn="ctr" defTabSz="533400">
            <a:lnSpc>
              <a:spcPct val="90000"/>
            </a:lnSpc>
            <a:spcBef>
              <a:spcPct val="0"/>
            </a:spcBef>
            <a:spcAft>
              <a:spcPct val="35000"/>
            </a:spcAft>
          </a:pPr>
          <a:r>
            <a:rPr lang="en-US" sz="1200" kern="1200" dirty="0" smtClean="0"/>
            <a:t>SharePoint</a:t>
          </a:r>
        </a:p>
      </dsp:txBody>
      <dsp:txXfrm>
        <a:off x="985629" y="1115607"/>
        <a:ext cx="1564903" cy="783361"/>
      </dsp:txXfrm>
    </dsp:sp>
    <dsp:sp modelId="{14F5F5D6-C633-49CB-92E6-CA7CD14666A5}">
      <dsp:nvSpPr>
        <dsp:cNvPr id="0" name=""/>
        <dsp:cNvSpPr/>
      </dsp:nvSpPr>
      <dsp:spPr>
        <a:xfrm>
          <a:off x="0" y="1975854"/>
          <a:ext cx="868133" cy="868133"/>
        </a:xfrm>
        <a:prstGeom prst="roundRect">
          <a:avLst>
            <a:gd name="adj" fmla="val 1667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D1D9E4F-F0C9-4F09-ADCF-D362870C85B4}">
      <dsp:nvSpPr>
        <dsp:cNvPr id="0" name=""/>
        <dsp:cNvSpPr/>
      </dsp:nvSpPr>
      <dsp:spPr>
        <a:xfrm>
          <a:off x="2830240" y="1975854"/>
          <a:ext cx="5032630" cy="868133"/>
        </a:xfrm>
        <a:prstGeom prst="roundRect">
          <a:avLst>
            <a:gd name="adj" fmla="val 1667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shade val="80000"/>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Document Management</a:t>
          </a:r>
        </a:p>
        <a:p>
          <a:pPr lvl="0" algn="ctr" defTabSz="622300">
            <a:lnSpc>
              <a:spcPct val="90000"/>
            </a:lnSpc>
            <a:spcBef>
              <a:spcPct val="0"/>
            </a:spcBef>
            <a:spcAft>
              <a:spcPct val="35000"/>
            </a:spcAft>
          </a:pPr>
          <a:r>
            <a:rPr lang="en-US" sz="1400" kern="1200" dirty="0" smtClean="0"/>
            <a:t>OnBase</a:t>
          </a:r>
        </a:p>
      </dsp:txBody>
      <dsp:txXfrm>
        <a:off x="2872626" y="2018240"/>
        <a:ext cx="4947858" cy="783361"/>
      </dsp:txXfrm>
    </dsp:sp>
    <dsp:sp modelId="{BA7A6E86-FF37-4548-AAE9-D429418D3E1E}">
      <dsp:nvSpPr>
        <dsp:cNvPr id="0" name=""/>
        <dsp:cNvSpPr/>
      </dsp:nvSpPr>
      <dsp:spPr>
        <a:xfrm>
          <a:off x="0" y="2919332"/>
          <a:ext cx="868133" cy="868133"/>
        </a:xfrm>
        <a:prstGeom prst="roundRect">
          <a:avLst>
            <a:gd name="adj" fmla="val 1667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F22C467-DFA6-46D9-920B-45C7A6C0F305}">
      <dsp:nvSpPr>
        <dsp:cNvPr id="0" name=""/>
        <dsp:cNvSpPr/>
      </dsp:nvSpPr>
      <dsp:spPr>
        <a:xfrm>
          <a:off x="919780" y="2919332"/>
          <a:ext cx="7005019" cy="868133"/>
        </a:xfrm>
        <a:prstGeom prst="roundRect">
          <a:avLst>
            <a:gd name="adj" fmla="val 1667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shade val="80000"/>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Content Management</a:t>
          </a:r>
        </a:p>
        <a:p>
          <a:pPr lvl="0" algn="ctr" defTabSz="622300">
            <a:lnSpc>
              <a:spcPct val="90000"/>
            </a:lnSpc>
            <a:spcBef>
              <a:spcPct val="0"/>
            </a:spcBef>
            <a:spcAft>
              <a:spcPct val="35000"/>
            </a:spcAft>
          </a:pPr>
          <a:r>
            <a:rPr lang="en-US" sz="1400" kern="1200" dirty="0" smtClean="0"/>
            <a:t>WordPress</a:t>
          </a:r>
        </a:p>
      </dsp:txBody>
      <dsp:txXfrm>
        <a:off x="962166" y="2961718"/>
        <a:ext cx="6920247" cy="78336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3E3CD2-C30E-4675-BC85-F8D24F1A834E}" type="datetimeFigureOut">
              <a:rPr lang="en-US" smtClean="0"/>
              <a:t>3/6/2012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DFE28D-E38E-4C54-8420-390BF4E2B229}" type="slidenum">
              <a:rPr lang="en-US" smtClean="0"/>
              <a:t>‹#›</a:t>
            </a:fld>
            <a:endParaRPr lang="en-US" dirty="0"/>
          </a:p>
        </p:txBody>
      </p:sp>
    </p:spTree>
    <p:extLst>
      <p:ext uri="{BB962C8B-B14F-4D97-AF65-F5344CB8AC3E}">
        <p14:creationId xmlns:p14="http://schemas.microsoft.com/office/powerpoint/2010/main" val="4223453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3"/>
          <p:cNvSpPr>
            <a:spLocks noChangeArrowheads="1"/>
          </p:cNvSpPr>
          <p:nvPr/>
        </p:nvSpPr>
        <p:spPr bwMode="auto">
          <a:xfrm>
            <a:off x="0" y="-76200"/>
            <a:ext cx="9144000" cy="5791200"/>
          </a:xfrm>
          <a:prstGeom prst="rect">
            <a:avLst/>
          </a:prstGeom>
          <a:gradFill rotWithShape="0">
            <a:gsLst>
              <a:gs pos="0">
                <a:schemeClr val="tx1"/>
              </a:gs>
              <a:gs pos="100000">
                <a:srgbClr val="333333"/>
              </a:gs>
            </a:gsLst>
            <a:lin ang="5400000" scaled="1"/>
          </a:gradFill>
          <a:ln w="9525">
            <a:noFill/>
            <a:miter lim="800000"/>
            <a:headEnd/>
            <a:tailEnd/>
          </a:ln>
          <a:effectLst/>
        </p:spPr>
        <p:txBody>
          <a:bodyPr wrap="none" anchor="ctr"/>
          <a:lstStyle/>
          <a:p>
            <a:endParaRPr lang="en-US" dirty="0"/>
          </a:p>
        </p:txBody>
      </p:sp>
      <p:sp>
        <p:nvSpPr>
          <p:cNvPr id="5" name="Rectangle 7"/>
          <p:cNvSpPr>
            <a:spLocks noChangeArrowheads="1"/>
          </p:cNvSpPr>
          <p:nvPr/>
        </p:nvSpPr>
        <p:spPr bwMode="auto">
          <a:xfrm>
            <a:off x="0" y="5638800"/>
            <a:ext cx="9144000" cy="1219200"/>
          </a:xfrm>
          <a:prstGeom prst="rect">
            <a:avLst/>
          </a:prstGeom>
          <a:solidFill>
            <a:schemeClr val="tx1"/>
          </a:solidFill>
          <a:ln w="9525">
            <a:noFill/>
            <a:miter lim="800000"/>
            <a:headEnd/>
            <a:tailEnd/>
          </a:ln>
          <a:effectLst/>
        </p:spPr>
        <p:txBody>
          <a:bodyPr wrap="none" anchor="ctr"/>
          <a:lstStyle/>
          <a:p>
            <a:endParaRPr lang="en-US" dirty="0"/>
          </a:p>
        </p:txBody>
      </p:sp>
      <p:sp>
        <p:nvSpPr>
          <p:cNvPr id="6" name="Line 10"/>
          <p:cNvSpPr>
            <a:spLocks noChangeShapeType="1"/>
          </p:cNvSpPr>
          <p:nvPr/>
        </p:nvSpPr>
        <p:spPr bwMode="auto">
          <a:xfrm>
            <a:off x="0" y="5638800"/>
            <a:ext cx="9144000" cy="0"/>
          </a:xfrm>
          <a:prstGeom prst="line">
            <a:avLst/>
          </a:prstGeom>
          <a:noFill/>
          <a:ln w="6350">
            <a:solidFill>
              <a:srgbClr val="4D4D4D"/>
            </a:solidFill>
            <a:round/>
            <a:headEnd/>
            <a:tailEnd/>
          </a:ln>
          <a:effectLst/>
        </p:spPr>
        <p:txBody>
          <a:bodyPr wrap="none" anchor="ctr"/>
          <a:lstStyle/>
          <a:p>
            <a:pPr>
              <a:defRPr/>
            </a:pPr>
            <a:endParaRPr lang="en-US" dirty="0"/>
          </a:p>
        </p:txBody>
      </p:sp>
      <p:pic>
        <p:nvPicPr>
          <p:cNvPr id="7"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6019800"/>
            <a:ext cx="968375"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685800" y="1600200"/>
            <a:ext cx="7772400" cy="1143000"/>
          </a:xfrm>
        </p:spPr>
        <p:txBody>
          <a:bodyPr anchor="ctr"/>
          <a:lstStyle>
            <a:lvl1pPr algn="ctr">
              <a:defRPr>
                <a:solidFill>
                  <a:schemeClr val="bg1"/>
                </a:solidFill>
              </a:defRPr>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1371600" y="3200400"/>
            <a:ext cx="6400800" cy="1752600"/>
          </a:xfrm>
        </p:spPr>
        <p:txBody>
          <a:bodyPr/>
          <a:lstStyle>
            <a:lvl1pPr marL="0" indent="0" algn="ctr">
              <a:buFont typeface="Wingdings" charset="2"/>
              <a:buNone/>
              <a:defRPr>
                <a:solidFill>
                  <a:srgbClr val="CCCCCC"/>
                </a:solidFill>
              </a:defRPr>
            </a:lvl1pPr>
          </a:lstStyle>
          <a:p>
            <a:r>
              <a:rPr lang="en-US" smtClean="0"/>
              <a:t>Click to edit Master subtitle style</a:t>
            </a:r>
            <a:endParaRPr lang="en-US"/>
          </a:p>
        </p:txBody>
      </p:sp>
    </p:spTree>
    <p:extLst>
      <p:ext uri="{BB962C8B-B14F-4D97-AF65-F5344CB8AC3E}">
        <p14:creationId xmlns:p14="http://schemas.microsoft.com/office/powerpoint/2010/main" val="2855762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1"/>
          </p:nvPr>
        </p:nvSpPr>
        <p:spPr>
          <a:ln/>
        </p:spPr>
        <p:txBody>
          <a:bodyPr/>
          <a:lstStyle>
            <a:lvl1pPr>
              <a:defRPr/>
            </a:lvl1pPr>
          </a:lstStyle>
          <a:p>
            <a:fld id="{5351596E-EA5F-487B-A65D-7961D4961A65}" type="slidenum">
              <a:rPr lang="en-US" smtClean="0"/>
              <a:t>‹#›</a:t>
            </a:fld>
            <a:endParaRPr lang="en-US" dirty="0"/>
          </a:p>
        </p:txBody>
      </p:sp>
    </p:spTree>
    <p:extLst>
      <p:ext uri="{BB962C8B-B14F-4D97-AF65-F5344CB8AC3E}">
        <p14:creationId xmlns:p14="http://schemas.microsoft.com/office/powerpoint/2010/main" val="149936722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r>
              <a:rPr lang="en-US" dirty="0" smtClean="0"/>
              <a:t>Development Platform Standards -  Guidelines and BU Strategy - Draft</a:t>
            </a:r>
            <a:endParaRPr lang="en-US" dirty="0"/>
          </a:p>
        </p:txBody>
      </p:sp>
      <p:sp>
        <p:nvSpPr>
          <p:cNvPr id="5" name="Rectangle 6"/>
          <p:cNvSpPr>
            <a:spLocks noGrp="1" noChangeArrowheads="1"/>
          </p:cNvSpPr>
          <p:nvPr>
            <p:ph type="sldNum" sz="quarter" idx="11"/>
          </p:nvPr>
        </p:nvSpPr>
        <p:spPr>
          <a:ln/>
        </p:spPr>
        <p:txBody>
          <a:bodyPr/>
          <a:lstStyle>
            <a:lvl1pPr>
              <a:defRPr/>
            </a:lvl1pPr>
          </a:lstStyle>
          <a:p>
            <a:fld id="{5351596E-EA5F-487B-A65D-7961D4961A65}" type="slidenum">
              <a:rPr lang="en-US" smtClean="0"/>
              <a:t>‹#›</a:t>
            </a:fld>
            <a:endParaRPr lang="en-US" dirty="0"/>
          </a:p>
        </p:txBody>
      </p:sp>
      <p:sp>
        <p:nvSpPr>
          <p:cNvPr id="6" name="Rectangle 18"/>
          <p:cNvSpPr>
            <a:spLocks noGrp="1" noChangeArrowheads="1"/>
          </p:cNvSpPr>
          <p:nvPr>
            <p:ph type="dt" sz="half" idx="12"/>
          </p:nvPr>
        </p:nvSpPr>
        <p:spPr>
          <a:ln/>
        </p:spPr>
        <p:txBody>
          <a:bodyPr/>
          <a:lstStyle>
            <a:lvl1pPr>
              <a:defRPr/>
            </a:lvl1pPr>
          </a:lstStyle>
          <a:p>
            <a:r>
              <a:rPr lang="en-US" dirty="0" smtClean="0"/>
              <a:t>12/9/2011</a:t>
            </a:r>
            <a:endParaRPr lang="en-US" dirty="0"/>
          </a:p>
        </p:txBody>
      </p:sp>
    </p:spTree>
    <p:extLst>
      <p:ext uri="{BB962C8B-B14F-4D97-AF65-F5344CB8AC3E}">
        <p14:creationId xmlns:p14="http://schemas.microsoft.com/office/powerpoint/2010/main" val="3783327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r>
              <a:rPr lang="en-US" dirty="0" smtClean="0"/>
              <a:t>Development Platform Standards -  Guidelines and BU Strategy - Draft</a:t>
            </a:r>
            <a:endParaRPr lang="en-US" dirty="0"/>
          </a:p>
        </p:txBody>
      </p:sp>
      <p:sp>
        <p:nvSpPr>
          <p:cNvPr id="6" name="Rectangle 6"/>
          <p:cNvSpPr>
            <a:spLocks noGrp="1" noChangeArrowheads="1"/>
          </p:cNvSpPr>
          <p:nvPr>
            <p:ph type="sldNum" sz="quarter" idx="11"/>
          </p:nvPr>
        </p:nvSpPr>
        <p:spPr>
          <a:ln/>
        </p:spPr>
        <p:txBody>
          <a:bodyPr/>
          <a:lstStyle>
            <a:lvl1pPr>
              <a:defRPr/>
            </a:lvl1pPr>
          </a:lstStyle>
          <a:p>
            <a:fld id="{5351596E-EA5F-487B-A65D-7961D4961A65}" type="slidenum">
              <a:rPr lang="en-US" smtClean="0"/>
              <a:t>‹#›</a:t>
            </a:fld>
            <a:endParaRPr lang="en-US" dirty="0"/>
          </a:p>
        </p:txBody>
      </p:sp>
      <p:sp>
        <p:nvSpPr>
          <p:cNvPr id="7" name="Rectangle 18"/>
          <p:cNvSpPr>
            <a:spLocks noGrp="1" noChangeArrowheads="1"/>
          </p:cNvSpPr>
          <p:nvPr>
            <p:ph type="dt" sz="half" idx="12"/>
          </p:nvPr>
        </p:nvSpPr>
        <p:spPr>
          <a:ln/>
        </p:spPr>
        <p:txBody>
          <a:bodyPr/>
          <a:lstStyle>
            <a:lvl1pPr>
              <a:defRPr/>
            </a:lvl1pPr>
          </a:lstStyle>
          <a:p>
            <a:r>
              <a:rPr lang="en-US" dirty="0" smtClean="0"/>
              <a:t>12/9/2011</a:t>
            </a:r>
            <a:endParaRPr lang="en-US" dirty="0"/>
          </a:p>
        </p:txBody>
      </p:sp>
    </p:spTree>
    <p:extLst>
      <p:ext uri="{BB962C8B-B14F-4D97-AF65-F5344CB8AC3E}">
        <p14:creationId xmlns:p14="http://schemas.microsoft.com/office/powerpoint/2010/main" val="1123238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r>
              <a:rPr lang="en-US" dirty="0" smtClean="0"/>
              <a:t>Development Platform Standards -  Guidelines and BU Strategy - Draft</a:t>
            </a:r>
            <a:endParaRPr lang="en-US" dirty="0"/>
          </a:p>
        </p:txBody>
      </p:sp>
      <p:sp>
        <p:nvSpPr>
          <p:cNvPr id="8" name="Rectangle 6"/>
          <p:cNvSpPr>
            <a:spLocks noGrp="1" noChangeArrowheads="1"/>
          </p:cNvSpPr>
          <p:nvPr>
            <p:ph type="sldNum" sz="quarter" idx="11"/>
          </p:nvPr>
        </p:nvSpPr>
        <p:spPr>
          <a:ln/>
        </p:spPr>
        <p:txBody>
          <a:bodyPr/>
          <a:lstStyle>
            <a:lvl1pPr>
              <a:defRPr/>
            </a:lvl1pPr>
          </a:lstStyle>
          <a:p>
            <a:fld id="{5351596E-EA5F-487B-A65D-7961D4961A65}" type="slidenum">
              <a:rPr lang="en-US" smtClean="0"/>
              <a:t>‹#›</a:t>
            </a:fld>
            <a:endParaRPr lang="en-US" dirty="0"/>
          </a:p>
        </p:txBody>
      </p:sp>
      <p:sp>
        <p:nvSpPr>
          <p:cNvPr id="9" name="Rectangle 18"/>
          <p:cNvSpPr>
            <a:spLocks noGrp="1" noChangeArrowheads="1"/>
          </p:cNvSpPr>
          <p:nvPr>
            <p:ph type="dt" sz="half" idx="12"/>
          </p:nvPr>
        </p:nvSpPr>
        <p:spPr>
          <a:ln/>
        </p:spPr>
        <p:txBody>
          <a:bodyPr/>
          <a:lstStyle>
            <a:lvl1pPr>
              <a:defRPr/>
            </a:lvl1pPr>
          </a:lstStyle>
          <a:p>
            <a:r>
              <a:rPr lang="en-US" dirty="0" smtClean="0"/>
              <a:t>12/9/2011</a:t>
            </a:r>
            <a:endParaRPr lang="en-US" dirty="0"/>
          </a:p>
        </p:txBody>
      </p:sp>
    </p:spTree>
    <p:extLst>
      <p:ext uri="{BB962C8B-B14F-4D97-AF65-F5344CB8AC3E}">
        <p14:creationId xmlns:p14="http://schemas.microsoft.com/office/powerpoint/2010/main" val="71590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r>
              <a:rPr lang="en-US" dirty="0" smtClean="0"/>
              <a:t>Development Platform Standards -  Guidelines and BU Strategy - Draft</a:t>
            </a:r>
            <a:endParaRPr lang="en-US" dirty="0"/>
          </a:p>
        </p:txBody>
      </p:sp>
      <p:sp>
        <p:nvSpPr>
          <p:cNvPr id="4" name="Rectangle 6"/>
          <p:cNvSpPr>
            <a:spLocks noGrp="1" noChangeArrowheads="1"/>
          </p:cNvSpPr>
          <p:nvPr>
            <p:ph type="sldNum" sz="quarter" idx="11"/>
          </p:nvPr>
        </p:nvSpPr>
        <p:spPr>
          <a:ln/>
        </p:spPr>
        <p:txBody>
          <a:bodyPr/>
          <a:lstStyle>
            <a:lvl1pPr>
              <a:defRPr/>
            </a:lvl1pPr>
          </a:lstStyle>
          <a:p>
            <a:fld id="{5351596E-EA5F-487B-A65D-7961D4961A65}" type="slidenum">
              <a:rPr lang="en-US" smtClean="0"/>
              <a:t>‹#›</a:t>
            </a:fld>
            <a:endParaRPr lang="en-US" dirty="0"/>
          </a:p>
        </p:txBody>
      </p:sp>
      <p:sp>
        <p:nvSpPr>
          <p:cNvPr id="5" name="Rectangle 18"/>
          <p:cNvSpPr>
            <a:spLocks noGrp="1" noChangeArrowheads="1"/>
          </p:cNvSpPr>
          <p:nvPr>
            <p:ph type="dt" sz="half" idx="12"/>
          </p:nvPr>
        </p:nvSpPr>
        <p:spPr>
          <a:ln/>
        </p:spPr>
        <p:txBody>
          <a:bodyPr/>
          <a:lstStyle>
            <a:lvl1pPr>
              <a:defRPr/>
            </a:lvl1pPr>
          </a:lstStyle>
          <a:p>
            <a:r>
              <a:rPr lang="en-US" dirty="0" smtClean="0"/>
              <a:t>12/9/2011</a:t>
            </a:r>
            <a:endParaRPr lang="en-US" dirty="0"/>
          </a:p>
        </p:txBody>
      </p:sp>
    </p:spTree>
    <p:extLst>
      <p:ext uri="{BB962C8B-B14F-4D97-AF65-F5344CB8AC3E}">
        <p14:creationId xmlns:p14="http://schemas.microsoft.com/office/powerpoint/2010/main" val="1032766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r>
              <a:rPr lang="en-US" dirty="0" smtClean="0"/>
              <a:t>Development Platform Standards -  Guidelines and BU Strategy - Draft</a:t>
            </a:r>
            <a:endParaRPr lang="en-US" dirty="0"/>
          </a:p>
        </p:txBody>
      </p:sp>
      <p:sp>
        <p:nvSpPr>
          <p:cNvPr id="3" name="Rectangle 6"/>
          <p:cNvSpPr>
            <a:spLocks noGrp="1" noChangeArrowheads="1"/>
          </p:cNvSpPr>
          <p:nvPr>
            <p:ph type="sldNum" sz="quarter" idx="11"/>
          </p:nvPr>
        </p:nvSpPr>
        <p:spPr>
          <a:ln/>
        </p:spPr>
        <p:txBody>
          <a:bodyPr/>
          <a:lstStyle>
            <a:lvl1pPr>
              <a:defRPr/>
            </a:lvl1pPr>
          </a:lstStyle>
          <a:p>
            <a:fld id="{5351596E-EA5F-487B-A65D-7961D4961A65}" type="slidenum">
              <a:rPr lang="en-US" smtClean="0"/>
              <a:t>‹#›</a:t>
            </a:fld>
            <a:endParaRPr lang="en-US" dirty="0"/>
          </a:p>
        </p:txBody>
      </p:sp>
      <p:sp>
        <p:nvSpPr>
          <p:cNvPr id="4" name="Rectangle 18"/>
          <p:cNvSpPr>
            <a:spLocks noGrp="1" noChangeArrowheads="1"/>
          </p:cNvSpPr>
          <p:nvPr>
            <p:ph type="dt" sz="half" idx="12"/>
          </p:nvPr>
        </p:nvSpPr>
        <p:spPr>
          <a:ln/>
        </p:spPr>
        <p:txBody>
          <a:bodyPr/>
          <a:lstStyle>
            <a:lvl1pPr>
              <a:defRPr/>
            </a:lvl1pPr>
          </a:lstStyle>
          <a:p>
            <a:r>
              <a:rPr lang="en-US" dirty="0" smtClean="0"/>
              <a:t>12/9/2011</a:t>
            </a:r>
            <a:endParaRPr lang="en-US" dirty="0"/>
          </a:p>
        </p:txBody>
      </p:sp>
    </p:spTree>
    <p:extLst>
      <p:ext uri="{BB962C8B-B14F-4D97-AF65-F5344CB8AC3E}">
        <p14:creationId xmlns:p14="http://schemas.microsoft.com/office/powerpoint/2010/main" val="2446272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r>
              <a:rPr lang="en-US" dirty="0" smtClean="0"/>
              <a:t>Development Platform Standards -  Guidelines and BU Strategy - Draft</a:t>
            </a:r>
            <a:endParaRPr lang="en-US" dirty="0"/>
          </a:p>
        </p:txBody>
      </p:sp>
      <p:sp>
        <p:nvSpPr>
          <p:cNvPr id="6" name="Rectangle 6"/>
          <p:cNvSpPr>
            <a:spLocks noGrp="1" noChangeArrowheads="1"/>
          </p:cNvSpPr>
          <p:nvPr>
            <p:ph type="sldNum" sz="quarter" idx="11"/>
          </p:nvPr>
        </p:nvSpPr>
        <p:spPr>
          <a:ln/>
        </p:spPr>
        <p:txBody>
          <a:bodyPr/>
          <a:lstStyle>
            <a:lvl1pPr>
              <a:defRPr/>
            </a:lvl1pPr>
          </a:lstStyle>
          <a:p>
            <a:fld id="{5351596E-EA5F-487B-A65D-7961D4961A65}" type="slidenum">
              <a:rPr lang="en-US" smtClean="0"/>
              <a:t>‹#›</a:t>
            </a:fld>
            <a:endParaRPr lang="en-US" dirty="0"/>
          </a:p>
        </p:txBody>
      </p:sp>
      <p:sp>
        <p:nvSpPr>
          <p:cNvPr id="7" name="Rectangle 18"/>
          <p:cNvSpPr>
            <a:spLocks noGrp="1" noChangeArrowheads="1"/>
          </p:cNvSpPr>
          <p:nvPr>
            <p:ph type="dt" sz="half" idx="12"/>
          </p:nvPr>
        </p:nvSpPr>
        <p:spPr>
          <a:ln/>
        </p:spPr>
        <p:txBody>
          <a:bodyPr/>
          <a:lstStyle>
            <a:lvl1pPr>
              <a:defRPr/>
            </a:lvl1pPr>
          </a:lstStyle>
          <a:p>
            <a:r>
              <a:rPr lang="en-US" dirty="0" smtClean="0"/>
              <a:t>12/9/2011</a:t>
            </a:r>
            <a:endParaRPr lang="en-US" dirty="0"/>
          </a:p>
        </p:txBody>
      </p:sp>
    </p:spTree>
    <p:extLst>
      <p:ext uri="{BB962C8B-B14F-4D97-AF65-F5344CB8AC3E}">
        <p14:creationId xmlns:p14="http://schemas.microsoft.com/office/powerpoint/2010/main" val="1798969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r>
              <a:rPr lang="en-US" dirty="0" smtClean="0"/>
              <a:t>Development Platform Standards -  Guidelines and BU Strategy - Draft</a:t>
            </a:r>
            <a:endParaRPr lang="en-US" dirty="0"/>
          </a:p>
        </p:txBody>
      </p:sp>
      <p:sp>
        <p:nvSpPr>
          <p:cNvPr id="6" name="Rectangle 6"/>
          <p:cNvSpPr>
            <a:spLocks noGrp="1" noChangeArrowheads="1"/>
          </p:cNvSpPr>
          <p:nvPr>
            <p:ph type="sldNum" sz="quarter" idx="11"/>
          </p:nvPr>
        </p:nvSpPr>
        <p:spPr>
          <a:ln/>
        </p:spPr>
        <p:txBody>
          <a:bodyPr/>
          <a:lstStyle>
            <a:lvl1pPr>
              <a:defRPr/>
            </a:lvl1pPr>
          </a:lstStyle>
          <a:p>
            <a:fld id="{5351596E-EA5F-487B-A65D-7961D4961A65}" type="slidenum">
              <a:rPr lang="en-US" smtClean="0"/>
              <a:t>‹#›</a:t>
            </a:fld>
            <a:endParaRPr lang="en-US" dirty="0"/>
          </a:p>
        </p:txBody>
      </p:sp>
      <p:sp>
        <p:nvSpPr>
          <p:cNvPr id="7" name="Rectangle 18"/>
          <p:cNvSpPr>
            <a:spLocks noGrp="1" noChangeArrowheads="1"/>
          </p:cNvSpPr>
          <p:nvPr>
            <p:ph type="dt" sz="half" idx="12"/>
          </p:nvPr>
        </p:nvSpPr>
        <p:spPr>
          <a:ln/>
        </p:spPr>
        <p:txBody>
          <a:bodyPr/>
          <a:lstStyle>
            <a:lvl1pPr>
              <a:defRPr/>
            </a:lvl1pPr>
          </a:lstStyle>
          <a:p>
            <a:r>
              <a:rPr lang="en-US" dirty="0" smtClean="0"/>
              <a:t>12/9/2011</a:t>
            </a:r>
            <a:endParaRPr lang="en-US" dirty="0"/>
          </a:p>
        </p:txBody>
      </p:sp>
    </p:spTree>
    <p:extLst>
      <p:ext uri="{BB962C8B-B14F-4D97-AF65-F5344CB8AC3E}">
        <p14:creationId xmlns:p14="http://schemas.microsoft.com/office/powerpoint/2010/main" val="2477249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r>
              <a:rPr lang="en-US" dirty="0" smtClean="0"/>
              <a:t>Development Platform Standards -  Guidelines and BU Strategy - Draft</a:t>
            </a:r>
            <a:endParaRPr lang="en-US" dirty="0"/>
          </a:p>
        </p:txBody>
      </p:sp>
      <p:sp>
        <p:nvSpPr>
          <p:cNvPr id="5" name="Rectangle 6"/>
          <p:cNvSpPr>
            <a:spLocks noGrp="1" noChangeArrowheads="1"/>
          </p:cNvSpPr>
          <p:nvPr>
            <p:ph type="sldNum" sz="quarter" idx="11"/>
          </p:nvPr>
        </p:nvSpPr>
        <p:spPr>
          <a:ln/>
        </p:spPr>
        <p:txBody>
          <a:bodyPr/>
          <a:lstStyle>
            <a:lvl1pPr>
              <a:defRPr/>
            </a:lvl1pPr>
          </a:lstStyle>
          <a:p>
            <a:fld id="{5351596E-EA5F-487B-A65D-7961D4961A65}" type="slidenum">
              <a:rPr lang="en-US" smtClean="0"/>
              <a:t>‹#›</a:t>
            </a:fld>
            <a:endParaRPr lang="en-US" dirty="0"/>
          </a:p>
        </p:txBody>
      </p:sp>
      <p:sp>
        <p:nvSpPr>
          <p:cNvPr id="6" name="Rectangle 18"/>
          <p:cNvSpPr>
            <a:spLocks noGrp="1" noChangeArrowheads="1"/>
          </p:cNvSpPr>
          <p:nvPr>
            <p:ph type="dt" sz="half" idx="12"/>
          </p:nvPr>
        </p:nvSpPr>
        <p:spPr>
          <a:ln/>
        </p:spPr>
        <p:txBody>
          <a:bodyPr/>
          <a:lstStyle>
            <a:lvl1pPr>
              <a:defRPr/>
            </a:lvl1pPr>
          </a:lstStyle>
          <a:p>
            <a:r>
              <a:rPr lang="en-US" dirty="0" smtClean="0"/>
              <a:t>12/9/2011</a:t>
            </a:r>
            <a:endParaRPr lang="en-US" dirty="0"/>
          </a:p>
        </p:txBody>
      </p:sp>
    </p:spTree>
    <p:extLst>
      <p:ext uri="{BB962C8B-B14F-4D97-AF65-F5344CB8AC3E}">
        <p14:creationId xmlns:p14="http://schemas.microsoft.com/office/powerpoint/2010/main" val="3823704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r>
              <a:rPr lang="en-US" dirty="0" smtClean="0"/>
              <a:t>Development Platform Standards -  Guidelines and BU Strategy - Draft</a:t>
            </a:r>
            <a:endParaRPr lang="en-US" dirty="0"/>
          </a:p>
        </p:txBody>
      </p:sp>
      <p:sp>
        <p:nvSpPr>
          <p:cNvPr id="5" name="Rectangle 6"/>
          <p:cNvSpPr>
            <a:spLocks noGrp="1" noChangeArrowheads="1"/>
          </p:cNvSpPr>
          <p:nvPr>
            <p:ph type="sldNum" sz="quarter" idx="11"/>
          </p:nvPr>
        </p:nvSpPr>
        <p:spPr>
          <a:ln/>
        </p:spPr>
        <p:txBody>
          <a:bodyPr/>
          <a:lstStyle>
            <a:lvl1pPr>
              <a:defRPr/>
            </a:lvl1pPr>
          </a:lstStyle>
          <a:p>
            <a:fld id="{5351596E-EA5F-487B-A65D-7961D4961A65}" type="slidenum">
              <a:rPr lang="en-US" smtClean="0"/>
              <a:t>‹#›</a:t>
            </a:fld>
            <a:endParaRPr lang="en-US" dirty="0"/>
          </a:p>
        </p:txBody>
      </p:sp>
      <p:sp>
        <p:nvSpPr>
          <p:cNvPr id="6" name="Rectangle 18"/>
          <p:cNvSpPr>
            <a:spLocks noGrp="1" noChangeArrowheads="1"/>
          </p:cNvSpPr>
          <p:nvPr>
            <p:ph type="dt" sz="half" idx="12"/>
          </p:nvPr>
        </p:nvSpPr>
        <p:spPr>
          <a:ln/>
        </p:spPr>
        <p:txBody>
          <a:bodyPr/>
          <a:lstStyle>
            <a:lvl1pPr>
              <a:defRPr/>
            </a:lvl1pPr>
          </a:lstStyle>
          <a:p>
            <a:r>
              <a:rPr lang="en-US" dirty="0" smtClean="0"/>
              <a:t>12/9/2011</a:t>
            </a:r>
            <a:endParaRPr lang="en-US" dirty="0"/>
          </a:p>
        </p:txBody>
      </p:sp>
    </p:spTree>
    <p:extLst>
      <p:ext uri="{BB962C8B-B14F-4D97-AF65-F5344CB8AC3E}">
        <p14:creationId xmlns:p14="http://schemas.microsoft.com/office/powerpoint/2010/main" val="1593589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w="9525">
            <a:noFill/>
            <a:miter lim="800000"/>
            <a:headEnd/>
            <a:tailEnd/>
          </a:ln>
          <a:effectLst/>
        </p:spPr>
        <p:txBody>
          <a:bodyPr wrap="none" anchor="ctr"/>
          <a:lstStyle/>
          <a:p>
            <a:endParaRPr lang="en-US" dirty="0"/>
          </a:p>
        </p:txBody>
      </p:sp>
      <p:sp>
        <p:nvSpPr>
          <p:cNvPr id="1027" name="Rectangle 2"/>
          <p:cNvSpPr>
            <a:spLocks noGrp="1" noChangeArrowheads="1"/>
          </p:cNvSpPr>
          <p:nvPr>
            <p:ph type="title"/>
          </p:nvPr>
        </p:nvSpPr>
        <p:spPr bwMode="auto">
          <a:xfrm>
            <a:off x="609600" y="762000"/>
            <a:ext cx="7924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This is the title of this slide.</a:t>
            </a:r>
          </a:p>
        </p:txBody>
      </p:sp>
      <p:sp>
        <p:nvSpPr>
          <p:cNvPr id="1028" name="Rectangle 3"/>
          <p:cNvSpPr>
            <a:spLocks noGrp="1" noChangeArrowheads="1"/>
          </p:cNvSpPr>
          <p:nvPr>
            <p:ph type="body" idx="1"/>
          </p:nvPr>
        </p:nvSpPr>
        <p:spPr bwMode="auto">
          <a:xfrm>
            <a:off x="609600" y="1828800"/>
            <a:ext cx="7924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5"/>
          <p:cNvSpPr>
            <a:spLocks noGrp="1" noChangeArrowheads="1"/>
          </p:cNvSpPr>
          <p:nvPr>
            <p:ph type="ftr" sz="quarter" idx="3"/>
          </p:nvPr>
        </p:nvSpPr>
        <p:spPr bwMode="auto">
          <a:xfrm>
            <a:off x="609600" y="0"/>
            <a:ext cx="51054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bg1"/>
                </a:solidFill>
                <a:latin typeface="Arial" charset="0"/>
              </a:defRPr>
            </a:lvl1pPr>
          </a:lstStyle>
          <a:p>
            <a:r>
              <a:rPr lang="en-US" dirty="0" smtClean="0"/>
              <a:t>Development Platform Standards -  Guidelines and BU Strategy - Draft</a:t>
            </a:r>
            <a:endParaRPr lang="en-US" dirty="0"/>
          </a:p>
        </p:txBody>
      </p:sp>
      <p:sp>
        <p:nvSpPr>
          <p:cNvPr id="1030" name="Rectangle 6"/>
          <p:cNvSpPr>
            <a:spLocks noGrp="1" noChangeArrowheads="1"/>
          </p:cNvSpPr>
          <p:nvPr>
            <p:ph type="sldNum" sz="quarter" idx="4"/>
          </p:nvPr>
        </p:nvSpPr>
        <p:spPr bwMode="auto">
          <a:xfrm>
            <a:off x="7086600" y="5903913"/>
            <a:ext cx="1447800" cy="685800"/>
          </a:xfrm>
          <a:prstGeom prst="rect">
            <a:avLst/>
          </a:prstGeom>
          <a:noFill/>
          <a:ln w="9525">
            <a:noFill/>
            <a:miter lim="800000"/>
            <a:headEnd/>
            <a:tailEnd/>
          </a:ln>
          <a:effectLst/>
        </p:spPr>
        <p:txBody>
          <a:bodyPr vert="horz" wrap="none" lIns="91440" tIns="0" rIns="91440" bIns="0" numCol="1" anchor="t" anchorCtr="0" compatLnSpc="1">
            <a:prstTxWarp prst="textNoShape">
              <a:avLst/>
            </a:prstTxWarp>
          </a:bodyPr>
          <a:lstStyle>
            <a:lvl1pPr algn="r">
              <a:defRPr sz="4400" b="1">
                <a:solidFill>
                  <a:srgbClr val="D9D9D9"/>
                </a:solidFill>
                <a:latin typeface="Arial" charset="0"/>
              </a:defRPr>
            </a:lvl1pPr>
          </a:lstStyle>
          <a:p>
            <a:fld id="{5351596E-EA5F-487B-A65D-7961D4961A65}" type="slidenum">
              <a:rPr lang="en-US" smtClean="0"/>
              <a:t>‹#›</a:t>
            </a:fld>
            <a:endParaRPr lang="en-US" dirty="0"/>
          </a:p>
        </p:txBody>
      </p:sp>
      <p:sp>
        <p:nvSpPr>
          <p:cNvPr id="1042" name="Rectangle 18"/>
          <p:cNvSpPr>
            <a:spLocks noGrp="1" noChangeArrowheads="1"/>
          </p:cNvSpPr>
          <p:nvPr>
            <p:ph type="dt" sz="half" idx="2"/>
          </p:nvPr>
        </p:nvSpPr>
        <p:spPr bwMode="auto">
          <a:xfrm>
            <a:off x="6629400" y="0"/>
            <a:ext cx="1905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rgbClr val="808080"/>
                </a:solidFill>
                <a:latin typeface="Arial" charset="0"/>
              </a:defRPr>
            </a:lvl1pPr>
          </a:lstStyle>
          <a:p>
            <a:r>
              <a:rPr lang="en-US" dirty="0" smtClean="0"/>
              <a:t>12/9/2011</a:t>
            </a:r>
            <a:endParaRPr lang="en-US" dirty="0"/>
          </a:p>
        </p:txBody>
      </p:sp>
      <p:pic>
        <p:nvPicPr>
          <p:cNvPr id="103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09600" y="6019800"/>
            <a:ext cx="968375"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2pPr>
      <a:lvl3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3pPr>
      <a:lvl4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4pPr>
      <a:lvl5pPr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p:titleStyle>
    <p:bodyStyle>
      <a:lvl1pPr marL="342900" indent="-342900" algn="l" rtl="0" eaLnBrk="1" fontAlgn="base" hangingPunct="1">
        <a:spcBef>
          <a:spcPct val="20000"/>
        </a:spcBef>
        <a:spcAft>
          <a:spcPct val="0"/>
        </a:spcAft>
        <a:buClr>
          <a:srgbClr val="2675B4"/>
        </a:buClr>
        <a:buFont typeface="Wingdings" charset="2"/>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2"/>
        <a:buChar char="§"/>
        <a:defRPr sz="2800">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2"/>
        <a:buChar char="§"/>
        <a:defRPr sz="2400">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2"/>
        <a:buChar char="§"/>
        <a:defRPr sz="2000">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2"/>
        <a:buChar char="§"/>
        <a:defRPr sz="2000">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2"/>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2"/>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2"/>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2"/>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diagramLayout" Target="../diagrams/layout3.xml"/><Relationship Id="rId7" Type="http://schemas.openxmlformats.org/officeDocument/2006/relationships/image" Target="../media/image10.emf"/><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IS&amp;T </a:t>
            </a:r>
            <a:r>
              <a:rPr lang="en-US" dirty="0"/>
              <a:t>Application Development and Acquisition Standards</a:t>
            </a:r>
          </a:p>
        </p:txBody>
      </p:sp>
      <p:sp>
        <p:nvSpPr>
          <p:cNvPr id="3" name="Subtitle 2"/>
          <p:cNvSpPr>
            <a:spLocks noGrp="1"/>
          </p:cNvSpPr>
          <p:nvPr>
            <p:ph type="subTitle" idx="1"/>
          </p:nvPr>
        </p:nvSpPr>
        <p:spPr/>
        <p:txBody>
          <a:bodyPr/>
          <a:lstStyle/>
          <a:p>
            <a:r>
              <a:rPr lang="en-US" dirty="0" smtClean="0"/>
              <a:t>February 6, 2012</a:t>
            </a:r>
            <a:endParaRPr lang="en-US" dirty="0"/>
          </a:p>
        </p:txBody>
      </p:sp>
    </p:spTree>
    <p:extLst>
      <p:ext uri="{BB962C8B-B14F-4D97-AF65-F5344CB8AC3E}">
        <p14:creationId xmlns:p14="http://schemas.microsoft.com/office/powerpoint/2010/main" val="42537544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a:xfrm>
            <a:off x="609600" y="1524000"/>
            <a:ext cx="7924800" cy="4495800"/>
          </a:xfrm>
        </p:spPr>
        <p:txBody>
          <a:bodyPr/>
          <a:lstStyle/>
          <a:p>
            <a:r>
              <a:rPr lang="en-US" sz="2000" dirty="0" smtClean="0"/>
              <a:t>Goal</a:t>
            </a:r>
          </a:p>
          <a:p>
            <a:r>
              <a:rPr lang="en-US" sz="2000" dirty="0" smtClean="0"/>
              <a:t>How to Achieve the Goal</a:t>
            </a:r>
          </a:p>
          <a:p>
            <a:r>
              <a:rPr lang="en-US" sz="2000" dirty="0" smtClean="0"/>
              <a:t>Benefits</a:t>
            </a:r>
          </a:p>
          <a:p>
            <a:r>
              <a:rPr lang="en-US" sz="2000" dirty="0" smtClean="0"/>
              <a:t>Approach</a:t>
            </a:r>
          </a:p>
          <a:p>
            <a:r>
              <a:rPr lang="en-US" sz="2000" dirty="0" smtClean="0"/>
              <a:t>Governance</a:t>
            </a:r>
          </a:p>
          <a:p>
            <a:r>
              <a:rPr lang="en-US" sz="2000" dirty="0"/>
              <a:t>Build vs. </a:t>
            </a:r>
            <a:r>
              <a:rPr lang="en-US" sz="2000" dirty="0" smtClean="0"/>
              <a:t>Buy</a:t>
            </a:r>
          </a:p>
          <a:p>
            <a:r>
              <a:rPr lang="en-US" sz="2000" dirty="0"/>
              <a:t>Development </a:t>
            </a:r>
            <a:r>
              <a:rPr lang="en-US" sz="2000" dirty="0" smtClean="0"/>
              <a:t>Standards</a:t>
            </a:r>
          </a:p>
          <a:p>
            <a:r>
              <a:rPr lang="en-US" sz="2000" dirty="0" smtClean="0"/>
              <a:t>Database</a:t>
            </a:r>
          </a:p>
          <a:p>
            <a:r>
              <a:rPr lang="en-US" sz="2000" dirty="0" smtClean="0"/>
              <a:t>Integration</a:t>
            </a:r>
          </a:p>
          <a:p>
            <a:r>
              <a:rPr lang="fr-FR" sz="2000" dirty="0"/>
              <a:t>Content </a:t>
            </a:r>
            <a:r>
              <a:rPr lang="fr-FR" sz="2000" dirty="0" smtClean="0"/>
              <a:t>Management</a:t>
            </a:r>
          </a:p>
          <a:p>
            <a:r>
              <a:rPr lang="fr-FR" sz="2000" dirty="0"/>
              <a:t>Document </a:t>
            </a:r>
            <a:r>
              <a:rPr lang="fr-FR" sz="2000" dirty="0" smtClean="0"/>
              <a:t>Management &amp; Collaboration</a:t>
            </a:r>
          </a:p>
          <a:p>
            <a:r>
              <a:rPr lang="en-US" sz="2000" dirty="0"/>
              <a:t>Application Portfolio Decision </a:t>
            </a:r>
            <a:r>
              <a:rPr lang="en-US" sz="2000" dirty="0" smtClean="0"/>
              <a:t>Tree</a:t>
            </a:r>
          </a:p>
          <a:p>
            <a:pPr marL="0" indent="0">
              <a:buNone/>
            </a:pPr>
            <a:endParaRPr lang="en-US" dirty="0"/>
          </a:p>
        </p:txBody>
      </p:sp>
      <p:sp>
        <p:nvSpPr>
          <p:cNvPr id="4" name="Slide Number Placeholder 3"/>
          <p:cNvSpPr>
            <a:spLocks noGrp="1"/>
          </p:cNvSpPr>
          <p:nvPr>
            <p:ph type="sldNum" sz="quarter" idx="11"/>
          </p:nvPr>
        </p:nvSpPr>
        <p:spPr/>
        <p:txBody>
          <a:bodyPr/>
          <a:lstStyle/>
          <a:p>
            <a:fld id="{5351596E-EA5F-487B-A65D-7961D4961A65}" type="slidenum">
              <a:rPr lang="en-US" smtClean="0"/>
              <a:t>2</a:t>
            </a:fld>
            <a:endParaRPr lang="en-US" dirty="0"/>
          </a:p>
        </p:txBody>
      </p:sp>
    </p:spTree>
    <p:extLst>
      <p:ext uri="{BB962C8B-B14F-4D97-AF65-F5344CB8AC3E}">
        <p14:creationId xmlns:p14="http://schemas.microsoft.com/office/powerpoint/2010/main" val="6379803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a:t>
            </a:r>
            <a:endParaRPr lang="en-US" dirty="0"/>
          </a:p>
        </p:txBody>
      </p:sp>
      <p:sp>
        <p:nvSpPr>
          <p:cNvPr id="3" name="Content Placeholder 2"/>
          <p:cNvSpPr>
            <a:spLocks noGrp="1"/>
          </p:cNvSpPr>
          <p:nvPr>
            <p:ph idx="1"/>
          </p:nvPr>
        </p:nvSpPr>
        <p:spPr/>
        <p:txBody>
          <a:bodyPr/>
          <a:lstStyle/>
          <a:p>
            <a:r>
              <a:rPr lang="en-US" sz="2200" dirty="0" smtClean="0"/>
              <a:t>Provide a higher level of </a:t>
            </a:r>
            <a:r>
              <a:rPr lang="en-US" sz="2200" b="1" u="sng" dirty="0" smtClean="0"/>
              <a:t>value to the </a:t>
            </a:r>
            <a:r>
              <a:rPr lang="en-US" sz="2200" b="1" u="sng" dirty="0"/>
              <a:t>University </a:t>
            </a:r>
            <a:r>
              <a:rPr lang="en-US" sz="2200" dirty="0"/>
              <a:t>by </a:t>
            </a:r>
            <a:r>
              <a:rPr lang="en-US" sz="2200" dirty="0" smtClean="0"/>
              <a:t>establishing a </a:t>
            </a:r>
            <a:r>
              <a:rPr lang="en-US" sz="2200" dirty="0"/>
              <a:t>long term </a:t>
            </a:r>
            <a:r>
              <a:rPr lang="en-US" sz="2200" dirty="0" smtClean="0"/>
              <a:t>application </a:t>
            </a:r>
            <a:r>
              <a:rPr lang="en-US" sz="2200" dirty="0"/>
              <a:t>portfolio that meets the needs of the organization, while minimizing </a:t>
            </a:r>
            <a:r>
              <a:rPr lang="en-US" sz="2200" dirty="0" smtClean="0"/>
              <a:t>the cost of overlapping </a:t>
            </a:r>
            <a:r>
              <a:rPr lang="en-US" sz="2200" dirty="0"/>
              <a:t>or redundant </a:t>
            </a:r>
            <a:r>
              <a:rPr lang="en-US" sz="2200" dirty="0" smtClean="0"/>
              <a:t>technologies.</a:t>
            </a:r>
          </a:p>
        </p:txBody>
      </p:sp>
      <p:sp>
        <p:nvSpPr>
          <p:cNvPr id="5" name="Slide Number Placeholder 4"/>
          <p:cNvSpPr>
            <a:spLocks noGrp="1"/>
          </p:cNvSpPr>
          <p:nvPr>
            <p:ph type="sldNum" sz="quarter" idx="11"/>
          </p:nvPr>
        </p:nvSpPr>
        <p:spPr/>
        <p:txBody>
          <a:bodyPr/>
          <a:lstStyle/>
          <a:p>
            <a:fld id="{5351596E-EA5F-487B-A65D-7961D4961A65}" type="slidenum">
              <a:rPr lang="en-US" smtClean="0"/>
              <a:t>3</a:t>
            </a:fld>
            <a:endParaRPr lang="en-US" dirty="0"/>
          </a:p>
        </p:txBody>
      </p:sp>
    </p:spTree>
    <p:extLst>
      <p:ext uri="{BB962C8B-B14F-4D97-AF65-F5344CB8AC3E}">
        <p14:creationId xmlns:p14="http://schemas.microsoft.com/office/powerpoint/2010/main" val="30457468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Achieve the Goal</a:t>
            </a:r>
            <a:endParaRPr lang="en-US" dirty="0"/>
          </a:p>
        </p:txBody>
      </p:sp>
      <p:sp>
        <p:nvSpPr>
          <p:cNvPr id="3" name="Content Placeholder 2"/>
          <p:cNvSpPr>
            <a:spLocks noGrp="1"/>
          </p:cNvSpPr>
          <p:nvPr>
            <p:ph idx="1"/>
          </p:nvPr>
        </p:nvSpPr>
        <p:spPr>
          <a:xfrm>
            <a:off x="609600" y="1600200"/>
            <a:ext cx="7924800" cy="4419600"/>
          </a:xfrm>
        </p:spPr>
        <p:txBody>
          <a:bodyPr/>
          <a:lstStyle/>
          <a:p>
            <a:r>
              <a:rPr lang="en-US" sz="2200" b="1" u="sng" dirty="0"/>
              <a:t>Establish clear </a:t>
            </a:r>
            <a:r>
              <a:rPr lang="en-US" sz="2200" b="1" u="sng" dirty="0" smtClean="0"/>
              <a:t>standards</a:t>
            </a:r>
            <a:r>
              <a:rPr lang="en-US" sz="2200" dirty="0" smtClean="0"/>
              <a:t>, </a:t>
            </a:r>
            <a:r>
              <a:rPr lang="en-US" sz="2200" dirty="0"/>
              <a:t>based on industry experience, Boston University domain knowledge and Boston University institutional objectives, for selecting the appropriate technology, or IT platform for new application development or </a:t>
            </a:r>
            <a:r>
              <a:rPr lang="en-US" sz="2200" dirty="0" smtClean="0"/>
              <a:t>acquisition</a:t>
            </a:r>
            <a:endParaRPr lang="en-US" sz="2200" dirty="0"/>
          </a:p>
          <a:p>
            <a:r>
              <a:rPr lang="en-US" sz="2200" dirty="0" smtClean="0"/>
              <a:t>Ensure that new development is done using </a:t>
            </a:r>
            <a:r>
              <a:rPr lang="en-US" sz="2200" b="1" u="sng" dirty="0" smtClean="0"/>
              <a:t>standard development frameworks</a:t>
            </a:r>
            <a:r>
              <a:rPr lang="en-US" sz="2200" dirty="0" smtClean="0"/>
              <a:t> that impose structure, facilitate reuse and provide tools </a:t>
            </a:r>
            <a:r>
              <a:rPr lang="en-US" sz="2200" dirty="0"/>
              <a:t>for more e</a:t>
            </a:r>
            <a:r>
              <a:rPr lang="en-US" sz="2200" dirty="0" smtClean="0"/>
              <a:t>fficient development  </a:t>
            </a:r>
          </a:p>
          <a:p>
            <a:r>
              <a:rPr lang="en-US" sz="2200" b="1" u="sng" dirty="0" smtClean="0"/>
              <a:t>Establish/Improve governance </a:t>
            </a:r>
            <a:r>
              <a:rPr lang="en-US" sz="2200" dirty="0" smtClean="0"/>
              <a:t>model for selecting appropriate platforms and technologies based on the development and acquisition standards </a:t>
            </a:r>
            <a:endParaRPr lang="en-US" sz="2200" dirty="0"/>
          </a:p>
        </p:txBody>
      </p:sp>
      <p:sp>
        <p:nvSpPr>
          <p:cNvPr id="5" name="Slide Number Placeholder 4"/>
          <p:cNvSpPr>
            <a:spLocks noGrp="1"/>
          </p:cNvSpPr>
          <p:nvPr>
            <p:ph type="sldNum" sz="quarter" idx="11"/>
          </p:nvPr>
        </p:nvSpPr>
        <p:spPr/>
        <p:txBody>
          <a:bodyPr/>
          <a:lstStyle/>
          <a:p>
            <a:fld id="{5351596E-EA5F-487B-A65D-7961D4961A65}" type="slidenum">
              <a:rPr lang="en-US" smtClean="0"/>
              <a:t>4</a:t>
            </a:fld>
            <a:endParaRPr lang="en-US" dirty="0"/>
          </a:p>
        </p:txBody>
      </p:sp>
    </p:spTree>
    <p:extLst>
      <p:ext uri="{BB962C8B-B14F-4D97-AF65-F5344CB8AC3E}">
        <p14:creationId xmlns:p14="http://schemas.microsoft.com/office/powerpoint/2010/main" val="22288083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a:xfrm>
            <a:off x="609600" y="1600200"/>
            <a:ext cx="7924800" cy="4419600"/>
          </a:xfrm>
        </p:spPr>
        <p:txBody>
          <a:bodyPr/>
          <a:lstStyle/>
          <a:p>
            <a:r>
              <a:rPr lang="en-US" sz="2200" dirty="0"/>
              <a:t>Ensure </a:t>
            </a:r>
            <a:r>
              <a:rPr lang="en-US" sz="2200" b="1" u="sng" dirty="0"/>
              <a:t>development competencies</a:t>
            </a:r>
            <a:r>
              <a:rPr lang="en-US" sz="2200" b="1" dirty="0"/>
              <a:t> </a:t>
            </a:r>
            <a:r>
              <a:rPr lang="en-US" sz="2200" dirty="0"/>
              <a:t>are in place to support the new standards </a:t>
            </a:r>
          </a:p>
          <a:p>
            <a:r>
              <a:rPr lang="en-US" sz="2200" dirty="0"/>
              <a:t>Ensure the </a:t>
            </a:r>
            <a:r>
              <a:rPr lang="en-US" sz="2200" b="1" u="sng" dirty="0"/>
              <a:t>proper physical/virtual </a:t>
            </a:r>
            <a:r>
              <a:rPr lang="en-US" sz="2200" b="1" u="sng" dirty="0" smtClean="0"/>
              <a:t>environments</a:t>
            </a:r>
            <a:r>
              <a:rPr lang="en-US" sz="2200" b="1" dirty="0" smtClean="0"/>
              <a:t> </a:t>
            </a:r>
            <a:r>
              <a:rPr lang="en-US" sz="2200" dirty="0" smtClean="0"/>
              <a:t>are </a:t>
            </a:r>
            <a:r>
              <a:rPr lang="en-US" sz="2200" dirty="0"/>
              <a:t>in place to support strategic technologies</a:t>
            </a:r>
          </a:p>
        </p:txBody>
      </p:sp>
      <p:sp>
        <p:nvSpPr>
          <p:cNvPr id="5" name="Slide Number Placeholder 4"/>
          <p:cNvSpPr>
            <a:spLocks noGrp="1"/>
          </p:cNvSpPr>
          <p:nvPr>
            <p:ph type="sldNum" sz="quarter" idx="11"/>
          </p:nvPr>
        </p:nvSpPr>
        <p:spPr/>
        <p:txBody>
          <a:bodyPr/>
          <a:lstStyle/>
          <a:p>
            <a:fld id="{5351596E-EA5F-487B-A65D-7961D4961A65}" type="slidenum">
              <a:rPr lang="en-US" smtClean="0"/>
              <a:t>5</a:t>
            </a:fld>
            <a:endParaRPr lang="en-US" dirty="0"/>
          </a:p>
        </p:txBody>
      </p:sp>
    </p:spTree>
    <p:extLst>
      <p:ext uri="{BB962C8B-B14F-4D97-AF65-F5344CB8AC3E}">
        <p14:creationId xmlns:p14="http://schemas.microsoft.com/office/powerpoint/2010/main" val="26690010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a:t>
            </a:r>
          </a:p>
        </p:txBody>
      </p:sp>
      <p:sp>
        <p:nvSpPr>
          <p:cNvPr id="3" name="Content Placeholder 2"/>
          <p:cNvSpPr>
            <a:spLocks noGrp="1"/>
          </p:cNvSpPr>
          <p:nvPr>
            <p:ph idx="1"/>
          </p:nvPr>
        </p:nvSpPr>
        <p:spPr>
          <a:xfrm>
            <a:off x="609600" y="1600200"/>
            <a:ext cx="7924800" cy="4191000"/>
          </a:xfrm>
        </p:spPr>
        <p:txBody>
          <a:bodyPr/>
          <a:lstStyle/>
          <a:p>
            <a:r>
              <a:rPr lang="en-US" sz="2200" dirty="0"/>
              <a:t>Quicker response to client needs</a:t>
            </a:r>
          </a:p>
          <a:p>
            <a:r>
              <a:rPr lang="en-US" sz="2200" dirty="0"/>
              <a:t>Lower total cost of ownership</a:t>
            </a:r>
          </a:p>
          <a:p>
            <a:r>
              <a:rPr lang="en-US" sz="2200" dirty="0"/>
              <a:t>Enables the Applications group to focus on building competencies in strategic technologies </a:t>
            </a:r>
          </a:p>
          <a:p>
            <a:r>
              <a:rPr lang="en-US" sz="2200" dirty="0"/>
              <a:t>Enables the Systems group to focus on building infrastructure (dev./test/production) around strategic technologies</a:t>
            </a:r>
          </a:p>
          <a:p>
            <a:r>
              <a:rPr lang="en-US" sz="2200" dirty="0"/>
              <a:t>Makes it easier to establish and maintain standard processes, i.e. build &amp; release management</a:t>
            </a:r>
          </a:p>
          <a:p>
            <a:r>
              <a:rPr lang="en-US" sz="2200" dirty="0"/>
              <a:t>Simplification / reduce integration work</a:t>
            </a:r>
          </a:p>
          <a:p>
            <a:r>
              <a:rPr lang="en-US" sz="2200" dirty="0"/>
              <a:t>Streamlines the architectural platform decision process</a:t>
            </a:r>
          </a:p>
        </p:txBody>
      </p:sp>
      <p:sp>
        <p:nvSpPr>
          <p:cNvPr id="4" name="Slide Number Placeholder 3"/>
          <p:cNvSpPr>
            <a:spLocks noGrp="1"/>
          </p:cNvSpPr>
          <p:nvPr>
            <p:ph type="sldNum" sz="quarter" idx="11"/>
          </p:nvPr>
        </p:nvSpPr>
        <p:spPr/>
        <p:txBody>
          <a:bodyPr/>
          <a:lstStyle/>
          <a:p>
            <a:fld id="{5351596E-EA5F-487B-A65D-7961D4961A65}" type="slidenum">
              <a:rPr lang="en-US" smtClean="0"/>
              <a:t>6</a:t>
            </a:fld>
            <a:endParaRPr lang="en-US" dirty="0"/>
          </a:p>
        </p:txBody>
      </p:sp>
    </p:spTree>
    <p:extLst>
      <p:ext uri="{BB962C8B-B14F-4D97-AF65-F5344CB8AC3E}">
        <p14:creationId xmlns:p14="http://schemas.microsoft.com/office/powerpoint/2010/main" val="41876928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a:t>
            </a:r>
            <a:endParaRPr lang="en-US" dirty="0"/>
          </a:p>
        </p:txBody>
      </p:sp>
      <p:sp>
        <p:nvSpPr>
          <p:cNvPr id="3" name="Content Placeholder 2"/>
          <p:cNvSpPr>
            <a:spLocks noGrp="1"/>
          </p:cNvSpPr>
          <p:nvPr>
            <p:ph idx="1"/>
          </p:nvPr>
        </p:nvSpPr>
        <p:spPr/>
        <p:txBody>
          <a:bodyPr/>
          <a:lstStyle/>
          <a:p>
            <a:r>
              <a:rPr lang="en-US" sz="2200" dirty="0"/>
              <a:t>Gartner’s Systematic vs. Opportunistic application project model was used as a general guideline to help organize our standards definition exercise. The Systematic vs. Opportunistic approach breaks applications into two </a:t>
            </a:r>
            <a:r>
              <a:rPr lang="en-US" sz="2200" dirty="0" smtClean="0"/>
              <a:t>categories, </a:t>
            </a:r>
            <a:r>
              <a:rPr lang="en-US" sz="2200" dirty="0"/>
              <a:t>Systematic </a:t>
            </a:r>
            <a:r>
              <a:rPr lang="en-US" sz="2200" dirty="0" smtClean="0"/>
              <a:t>and Opportunistic. </a:t>
            </a:r>
          </a:p>
          <a:p>
            <a:endParaRPr lang="en-US" sz="2200" dirty="0"/>
          </a:p>
          <a:p>
            <a:r>
              <a:rPr lang="en-US" sz="2200" dirty="0" smtClean="0"/>
              <a:t>For more information see: </a:t>
            </a:r>
            <a:r>
              <a:rPr lang="en-US" sz="2200" dirty="0"/>
              <a:t>Gartner “Systematic and Opportunistic Projects: The Yin and Yang of Enterprise AD” Published: 21 March 2011 ID:G00211519</a:t>
            </a:r>
          </a:p>
        </p:txBody>
      </p:sp>
      <p:sp>
        <p:nvSpPr>
          <p:cNvPr id="4" name="Slide Number Placeholder 3"/>
          <p:cNvSpPr>
            <a:spLocks noGrp="1"/>
          </p:cNvSpPr>
          <p:nvPr>
            <p:ph type="sldNum" sz="quarter" idx="11"/>
          </p:nvPr>
        </p:nvSpPr>
        <p:spPr/>
        <p:txBody>
          <a:bodyPr/>
          <a:lstStyle/>
          <a:p>
            <a:fld id="{5351596E-EA5F-487B-A65D-7961D4961A65}" type="slidenum">
              <a:rPr lang="en-US" smtClean="0"/>
              <a:t>7</a:t>
            </a:fld>
            <a:endParaRPr lang="en-US" dirty="0"/>
          </a:p>
        </p:txBody>
      </p:sp>
    </p:spTree>
    <p:extLst>
      <p:ext uri="{BB962C8B-B14F-4D97-AF65-F5344CB8AC3E}">
        <p14:creationId xmlns:p14="http://schemas.microsoft.com/office/powerpoint/2010/main" val="35320133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Governance</a:t>
            </a:r>
            <a:endParaRPr lang="en-US" dirty="0"/>
          </a:p>
        </p:txBody>
      </p:sp>
      <p:sp>
        <p:nvSpPr>
          <p:cNvPr id="3" name="Content Placeholder 2"/>
          <p:cNvSpPr>
            <a:spLocks noGrp="1"/>
          </p:cNvSpPr>
          <p:nvPr>
            <p:ph idx="1"/>
          </p:nvPr>
        </p:nvSpPr>
        <p:spPr/>
        <p:txBody>
          <a:bodyPr/>
          <a:lstStyle/>
          <a:p>
            <a:r>
              <a:rPr lang="en-US" sz="2000" dirty="0"/>
              <a:t>The standards </a:t>
            </a:r>
            <a:r>
              <a:rPr lang="en-US" sz="2000" dirty="0" smtClean="0"/>
              <a:t>will </a:t>
            </a:r>
            <a:r>
              <a:rPr lang="en-US" sz="2000" dirty="0"/>
              <a:t>be used by Solutions Architects to determine the appropriate technology to fulfill new application requests, or requests for major enhancements to existing applications. Major enhancements can include a single, large effort or a collection of smaller, low effort level enhancements.</a:t>
            </a:r>
          </a:p>
          <a:p>
            <a:r>
              <a:rPr lang="en-US" sz="2000" dirty="0"/>
              <a:t>Deviation from these standards will require approval from the Assistant VP of Applications. These standards will be used to determine areas of focus for training, process improvement and investments in the environments required to sustain these technologies.</a:t>
            </a:r>
          </a:p>
          <a:p>
            <a:pPr marL="0" indent="0">
              <a:buNone/>
            </a:pPr>
            <a:endParaRPr lang="en-US" dirty="0"/>
          </a:p>
        </p:txBody>
      </p:sp>
      <p:sp>
        <p:nvSpPr>
          <p:cNvPr id="4" name="Slide Number Placeholder 3"/>
          <p:cNvSpPr>
            <a:spLocks noGrp="1"/>
          </p:cNvSpPr>
          <p:nvPr>
            <p:ph type="sldNum" sz="quarter" idx="11"/>
          </p:nvPr>
        </p:nvSpPr>
        <p:spPr/>
        <p:txBody>
          <a:bodyPr/>
          <a:lstStyle/>
          <a:p>
            <a:fld id="{5351596E-EA5F-487B-A65D-7961D4961A65}" type="slidenum">
              <a:rPr lang="en-US" smtClean="0"/>
              <a:t>8</a:t>
            </a:fld>
            <a:endParaRPr lang="en-US" dirty="0"/>
          </a:p>
        </p:txBody>
      </p:sp>
    </p:spTree>
    <p:extLst>
      <p:ext uri="{BB962C8B-B14F-4D97-AF65-F5344CB8AC3E}">
        <p14:creationId xmlns:p14="http://schemas.microsoft.com/office/powerpoint/2010/main" val="20382211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 vs. Buy</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67928205"/>
              </p:ext>
            </p:extLst>
          </p:nvPr>
        </p:nvGraphicFramePr>
        <p:xfrm>
          <a:off x="254001" y="1143000"/>
          <a:ext cx="8610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1"/>
          </p:nvPr>
        </p:nvSpPr>
        <p:spPr/>
        <p:txBody>
          <a:bodyPr/>
          <a:lstStyle/>
          <a:p>
            <a:fld id="{5351596E-EA5F-487B-A65D-7961D4961A65}" type="slidenum">
              <a:rPr lang="en-US" smtClean="0"/>
              <a:t>9</a:t>
            </a:fld>
            <a:endParaRPr lang="en-US" dirty="0"/>
          </a:p>
        </p:txBody>
      </p:sp>
    </p:spTree>
    <p:extLst>
      <p:ext uri="{BB962C8B-B14F-4D97-AF65-F5344CB8AC3E}">
        <p14:creationId xmlns:p14="http://schemas.microsoft.com/office/powerpoint/2010/main" val="39617085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Standards</a:t>
            </a:r>
            <a:endParaRPr lang="en-US" dirty="0"/>
          </a:p>
        </p:txBody>
      </p:sp>
      <p:sp>
        <p:nvSpPr>
          <p:cNvPr id="3" name="Content Placeholder 2"/>
          <p:cNvSpPr>
            <a:spLocks noGrp="1"/>
          </p:cNvSpPr>
          <p:nvPr>
            <p:ph idx="1"/>
          </p:nvPr>
        </p:nvSpPr>
        <p:spPr/>
        <p:txBody>
          <a:bodyPr/>
          <a:lstStyle/>
          <a:p>
            <a:r>
              <a:rPr lang="en-US" dirty="0"/>
              <a:t>OPPORTUNISTIC PROJECTS</a:t>
            </a:r>
          </a:p>
          <a:p>
            <a:pPr lvl="1"/>
            <a:r>
              <a:rPr lang="en-US" sz="2000" dirty="0"/>
              <a:t>Python, using the Django application framework, will be used to fulfill opportunistic project requests. The Python/Django application framework is suited to building web based, custom applications with short lifecycles that are typically developed via agile development methodologies.</a:t>
            </a:r>
          </a:p>
          <a:p>
            <a:pPr lvl="1"/>
            <a:r>
              <a:rPr lang="en-US" sz="2000" dirty="0" smtClean="0"/>
              <a:t>Microsoft </a:t>
            </a:r>
            <a:r>
              <a:rPr lang="en-US" sz="2000" dirty="0"/>
              <a:t>.Net will be considered for use in the opportunistic space when the request is slightly more complex and the requirements are clearly defined. The Python vs. .Net decision will be based on scope, traffic, number of users, authentication/integration requirements, etc.</a:t>
            </a:r>
          </a:p>
          <a:p>
            <a:endParaRPr lang="en-US" dirty="0"/>
          </a:p>
        </p:txBody>
      </p:sp>
      <p:sp>
        <p:nvSpPr>
          <p:cNvPr id="4" name="Slide Number Placeholder 3"/>
          <p:cNvSpPr>
            <a:spLocks noGrp="1"/>
          </p:cNvSpPr>
          <p:nvPr>
            <p:ph type="sldNum" sz="quarter" idx="11"/>
          </p:nvPr>
        </p:nvSpPr>
        <p:spPr/>
        <p:txBody>
          <a:bodyPr/>
          <a:lstStyle/>
          <a:p>
            <a:fld id="{5351596E-EA5F-487B-A65D-7961D4961A65}" type="slidenum">
              <a:rPr lang="en-US" smtClean="0"/>
              <a:t>10</a:t>
            </a:fld>
            <a:endParaRPr lang="en-US" dirty="0"/>
          </a:p>
        </p:txBody>
      </p:sp>
    </p:spTree>
    <p:extLst>
      <p:ext uri="{BB962C8B-B14F-4D97-AF65-F5344CB8AC3E}">
        <p14:creationId xmlns:p14="http://schemas.microsoft.com/office/powerpoint/2010/main" val="39801171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Development Standards</a:t>
            </a:r>
          </a:p>
        </p:txBody>
      </p:sp>
      <p:sp>
        <p:nvSpPr>
          <p:cNvPr id="3" name="Content Placeholder 2"/>
          <p:cNvSpPr>
            <a:spLocks noGrp="1"/>
          </p:cNvSpPr>
          <p:nvPr>
            <p:ph idx="1"/>
          </p:nvPr>
        </p:nvSpPr>
        <p:spPr/>
        <p:txBody>
          <a:bodyPr/>
          <a:lstStyle/>
          <a:p>
            <a:r>
              <a:rPr lang="en-US" dirty="0"/>
              <a:t>SYSTEMATIC PROJECTS</a:t>
            </a:r>
          </a:p>
          <a:p>
            <a:pPr lvl="1"/>
            <a:r>
              <a:rPr lang="en-US" sz="2000" dirty="0"/>
              <a:t>The .Net or Java frameworks will be considered for custom systematic application development projects. Java will be considered first for larger more complex projects with a larger user base and where requirements for integration with other applications or packages are critical. .Net will be positioned for small to medium, less complex projects, but both frameworks will be considered viable options for most systematic projects</a:t>
            </a:r>
          </a:p>
          <a:p>
            <a:endParaRPr lang="en-US" dirty="0"/>
          </a:p>
        </p:txBody>
      </p:sp>
      <p:sp>
        <p:nvSpPr>
          <p:cNvPr id="4" name="Slide Number Placeholder 3"/>
          <p:cNvSpPr>
            <a:spLocks noGrp="1"/>
          </p:cNvSpPr>
          <p:nvPr>
            <p:ph type="sldNum" sz="quarter" idx="11"/>
          </p:nvPr>
        </p:nvSpPr>
        <p:spPr/>
        <p:txBody>
          <a:bodyPr/>
          <a:lstStyle/>
          <a:p>
            <a:fld id="{5351596E-EA5F-487B-A65D-7961D4961A65}" type="slidenum">
              <a:rPr lang="en-US" smtClean="0"/>
              <a:t>11</a:t>
            </a:fld>
            <a:endParaRPr lang="en-US" dirty="0"/>
          </a:p>
        </p:txBody>
      </p:sp>
    </p:spTree>
    <p:extLst>
      <p:ext uri="{BB962C8B-B14F-4D97-AF65-F5344CB8AC3E}">
        <p14:creationId xmlns:p14="http://schemas.microsoft.com/office/powerpoint/2010/main" val="36656098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Database</a:t>
            </a:r>
            <a:endParaRPr lang="en-US" dirty="0"/>
          </a:p>
        </p:txBody>
      </p:sp>
      <p:sp>
        <p:nvSpPr>
          <p:cNvPr id="3" name="Content Placeholder 2"/>
          <p:cNvSpPr>
            <a:spLocks noGrp="1"/>
          </p:cNvSpPr>
          <p:nvPr>
            <p:ph idx="1"/>
          </p:nvPr>
        </p:nvSpPr>
        <p:spPr/>
        <p:txBody>
          <a:bodyPr/>
          <a:lstStyle/>
          <a:p>
            <a:r>
              <a:rPr lang="en-US" dirty="0"/>
              <a:t>OPPORTUNISTIC PROJECTS</a:t>
            </a:r>
          </a:p>
          <a:p>
            <a:pPr lvl="1"/>
            <a:r>
              <a:rPr lang="en-US" sz="2000" dirty="0" smtClean="0"/>
              <a:t>MySQL </a:t>
            </a:r>
            <a:r>
              <a:rPr lang="en-US" sz="2000" dirty="0"/>
              <a:t>will be the primary database to support opportunistic applications at the University, backing a variety of web-based applications which run the gamut from single-user use to campus-wide and general public use.  </a:t>
            </a:r>
          </a:p>
          <a:p>
            <a:r>
              <a:rPr lang="en-US" sz="2200" dirty="0"/>
              <a:t>SYSTEMATIC PROJECTS</a:t>
            </a:r>
          </a:p>
          <a:p>
            <a:pPr lvl="1"/>
            <a:r>
              <a:rPr lang="en-US" sz="2000" dirty="0" smtClean="0"/>
              <a:t>MS-SQL </a:t>
            </a:r>
            <a:r>
              <a:rPr lang="en-US" sz="2000" dirty="0"/>
              <a:t>and Oracle will be the primary databases of choice for systematic application projects. Since the strategy for systematic application projects favors purchase verses build, the database selection will be largely determined by vendor recommendation. Oracle will be the database of choice for large enterprise systems. </a:t>
            </a:r>
          </a:p>
          <a:p>
            <a:endParaRPr lang="en-US" dirty="0"/>
          </a:p>
        </p:txBody>
      </p:sp>
      <p:sp>
        <p:nvSpPr>
          <p:cNvPr id="4" name="Slide Number Placeholder 3"/>
          <p:cNvSpPr>
            <a:spLocks noGrp="1"/>
          </p:cNvSpPr>
          <p:nvPr>
            <p:ph type="sldNum" sz="quarter" idx="11"/>
          </p:nvPr>
        </p:nvSpPr>
        <p:spPr/>
        <p:txBody>
          <a:bodyPr/>
          <a:lstStyle/>
          <a:p>
            <a:fld id="{5351596E-EA5F-487B-A65D-7961D4961A65}" type="slidenum">
              <a:rPr lang="en-US" smtClean="0"/>
              <a:t>12</a:t>
            </a:fld>
            <a:endParaRPr lang="en-US" dirty="0"/>
          </a:p>
        </p:txBody>
      </p:sp>
    </p:spTree>
    <p:extLst>
      <p:ext uri="{BB962C8B-B14F-4D97-AF65-F5344CB8AC3E}">
        <p14:creationId xmlns:p14="http://schemas.microsoft.com/office/powerpoint/2010/main" val="41730065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Integration</a:t>
            </a:r>
            <a:endParaRPr lang="en-US" dirty="0"/>
          </a:p>
        </p:txBody>
      </p:sp>
      <p:sp>
        <p:nvSpPr>
          <p:cNvPr id="3" name="Content Placeholder 2"/>
          <p:cNvSpPr>
            <a:spLocks noGrp="1"/>
          </p:cNvSpPr>
          <p:nvPr>
            <p:ph idx="1"/>
          </p:nvPr>
        </p:nvSpPr>
        <p:spPr/>
        <p:txBody>
          <a:bodyPr/>
          <a:lstStyle/>
          <a:p>
            <a:r>
              <a:rPr lang="en-US" dirty="0"/>
              <a:t>Technologies to integrate between applications will be done using Web Service (SOAP and/or RESTful), or XML Gateway. SAP PI will be considered first for integration with SAP and Informatica considered secondary.</a:t>
            </a:r>
          </a:p>
        </p:txBody>
      </p:sp>
      <p:sp>
        <p:nvSpPr>
          <p:cNvPr id="4" name="Slide Number Placeholder 3"/>
          <p:cNvSpPr>
            <a:spLocks noGrp="1"/>
          </p:cNvSpPr>
          <p:nvPr>
            <p:ph type="sldNum" sz="quarter" idx="11"/>
          </p:nvPr>
        </p:nvSpPr>
        <p:spPr/>
        <p:txBody>
          <a:bodyPr/>
          <a:lstStyle/>
          <a:p>
            <a:fld id="{5351596E-EA5F-487B-A65D-7961D4961A65}" type="slidenum">
              <a:rPr lang="en-US" smtClean="0"/>
              <a:t>13</a:t>
            </a:fld>
            <a:endParaRPr lang="en-US" dirty="0"/>
          </a:p>
        </p:txBody>
      </p:sp>
    </p:spTree>
    <p:extLst>
      <p:ext uri="{BB962C8B-B14F-4D97-AF65-F5344CB8AC3E}">
        <p14:creationId xmlns:p14="http://schemas.microsoft.com/office/powerpoint/2010/main" val="25773950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4"/>
          <p:cNvGraphicFramePr>
            <a:graphicFrameLocks noGrp="1"/>
          </p:cNvGraphicFramePr>
          <p:nvPr>
            <p:ph idx="1"/>
            <p:extLst>
              <p:ext uri="{D42A27DB-BD31-4B8C-83A1-F6EECF244321}">
                <p14:modId xmlns:p14="http://schemas.microsoft.com/office/powerpoint/2010/main" val="2519797078"/>
              </p:ext>
            </p:extLst>
          </p:nvPr>
        </p:nvGraphicFramePr>
        <p:xfrm>
          <a:off x="609600" y="1828800"/>
          <a:ext cx="7924800" cy="3886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lstStyle/>
          <a:p>
            <a:r>
              <a:rPr lang="en-US" dirty="0" smtClean="0"/>
              <a:t>Development Technologies</a:t>
            </a:r>
            <a:endParaRPr lang="en-US" dirty="0"/>
          </a:p>
        </p:txBody>
      </p:sp>
      <p:sp>
        <p:nvSpPr>
          <p:cNvPr id="4" name="Slide Number Placeholder 3"/>
          <p:cNvSpPr>
            <a:spLocks noGrp="1"/>
          </p:cNvSpPr>
          <p:nvPr>
            <p:ph type="sldNum" sz="quarter" idx="11"/>
          </p:nvPr>
        </p:nvSpPr>
        <p:spPr/>
        <p:txBody>
          <a:bodyPr/>
          <a:lstStyle/>
          <a:p>
            <a:fld id="{5351596E-EA5F-487B-A65D-7961D4961A65}" type="slidenum">
              <a:rPr lang="en-US" smtClean="0"/>
              <a:t>14</a:t>
            </a:fld>
            <a:endParaRPr lang="en-US" dirty="0"/>
          </a:p>
        </p:txBody>
      </p:sp>
      <p:cxnSp>
        <p:nvCxnSpPr>
          <p:cNvPr id="7" name="Straight Arrow Connector 6"/>
          <p:cNvCxnSpPr/>
          <p:nvPr/>
        </p:nvCxnSpPr>
        <p:spPr bwMode="auto">
          <a:xfrm>
            <a:off x="4038600" y="2438400"/>
            <a:ext cx="1219200" cy="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10801839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Content Management</a:t>
            </a:r>
            <a:endParaRPr lang="en-US" dirty="0"/>
          </a:p>
        </p:txBody>
      </p:sp>
      <p:sp>
        <p:nvSpPr>
          <p:cNvPr id="3" name="Content Placeholder 2"/>
          <p:cNvSpPr>
            <a:spLocks noGrp="1"/>
          </p:cNvSpPr>
          <p:nvPr>
            <p:ph idx="1"/>
          </p:nvPr>
        </p:nvSpPr>
        <p:spPr/>
        <p:txBody>
          <a:bodyPr/>
          <a:lstStyle/>
          <a:p>
            <a:r>
              <a:rPr lang="en-US" dirty="0"/>
              <a:t>WordPress will be the web content management system of choice. BU has invested heavily in WordPress with a strong trend towards migrating departmental and public websites to the WordPress CMS platform over the past two years. This is expected to continue.</a:t>
            </a:r>
          </a:p>
        </p:txBody>
      </p:sp>
      <p:sp>
        <p:nvSpPr>
          <p:cNvPr id="4" name="Slide Number Placeholder 3"/>
          <p:cNvSpPr>
            <a:spLocks noGrp="1"/>
          </p:cNvSpPr>
          <p:nvPr>
            <p:ph type="sldNum" sz="quarter" idx="11"/>
          </p:nvPr>
        </p:nvSpPr>
        <p:spPr/>
        <p:txBody>
          <a:bodyPr/>
          <a:lstStyle/>
          <a:p>
            <a:fld id="{5351596E-EA5F-487B-A65D-7961D4961A65}" type="slidenum">
              <a:rPr lang="en-US" smtClean="0"/>
              <a:t>15</a:t>
            </a:fld>
            <a:endParaRPr lang="en-US" dirty="0"/>
          </a:p>
        </p:txBody>
      </p:sp>
    </p:spTree>
    <p:extLst>
      <p:ext uri="{BB962C8B-B14F-4D97-AF65-F5344CB8AC3E}">
        <p14:creationId xmlns:p14="http://schemas.microsoft.com/office/powerpoint/2010/main" val="41409647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Document Mgt. </a:t>
            </a:r>
            <a:r>
              <a:rPr lang="fr-FR" dirty="0"/>
              <a:t>&amp; Collaboration</a:t>
            </a:r>
            <a:endParaRPr lang="en-US" dirty="0"/>
          </a:p>
        </p:txBody>
      </p:sp>
      <p:sp>
        <p:nvSpPr>
          <p:cNvPr id="3" name="Content Placeholder 2"/>
          <p:cNvSpPr>
            <a:spLocks noGrp="1"/>
          </p:cNvSpPr>
          <p:nvPr>
            <p:ph idx="1"/>
          </p:nvPr>
        </p:nvSpPr>
        <p:spPr>
          <a:xfrm>
            <a:off x="609600" y="1600200"/>
            <a:ext cx="7924800" cy="4114800"/>
          </a:xfrm>
        </p:spPr>
        <p:txBody>
          <a:bodyPr/>
          <a:lstStyle/>
          <a:p>
            <a:r>
              <a:rPr lang="en-US" sz="1800" dirty="0"/>
              <a:t>SharePoint will primarily be positioned as a self-service tool for site-owner managed collaboration and site-owner managed document sharing repositories. In addition to self-service purposes, IS&amp;T will provide a service to customize / configure sites using out-of-box administrations tools, </a:t>
            </a:r>
            <a:r>
              <a:rPr lang="en-US" sz="1800" dirty="0" smtClean="0"/>
              <a:t>SharePoint </a:t>
            </a:r>
            <a:r>
              <a:rPr lang="en-US" sz="1800" dirty="0"/>
              <a:t>Designer and InfoPath </a:t>
            </a:r>
            <a:r>
              <a:rPr lang="en-US" sz="1800" dirty="0" smtClean="0"/>
              <a:t>Designer</a:t>
            </a:r>
          </a:p>
          <a:p>
            <a:r>
              <a:rPr lang="en-US" sz="1800" dirty="0"/>
              <a:t>OnBase is the enterprise document management platform of choice. It will be used when one or more of the following functionality is required:</a:t>
            </a:r>
          </a:p>
          <a:p>
            <a:pPr lvl="1"/>
            <a:r>
              <a:rPr lang="en-US" sz="1200" dirty="0" smtClean="0"/>
              <a:t>Document </a:t>
            </a:r>
            <a:r>
              <a:rPr lang="en-US" sz="1200" dirty="0"/>
              <a:t>annotations, highlighting, sticky notes, and text comments</a:t>
            </a:r>
          </a:p>
          <a:p>
            <a:pPr lvl="1"/>
            <a:r>
              <a:rPr lang="en-US" sz="1200" dirty="0" smtClean="0"/>
              <a:t>Document </a:t>
            </a:r>
            <a:r>
              <a:rPr lang="en-US" sz="1200" dirty="0"/>
              <a:t>retrieval using keywords or custom queries</a:t>
            </a:r>
          </a:p>
          <a:p>
            <a:pPr lvl="1"/>
            <a:r>
              <a:rPr lang="en-US" sz="1200" dirty="0" smtClean="0"/>
              <a:t>Document </a:t>
            </a:r>
            <a:r>
              <a:rPr lang="en-US" sz="1200" dirty="0"/>
              <a:t>routing through complex workflows</a:t>
            </a:r>
          </a:p>
          <a:p>
            <a:pPr lvl="1"/>
            <a:r>
              <a:rPr lang="en-US" sz="1200" dirty="0" smtClean="0"/>
              <a:t>Data </a:t>
            </a:r>
            <a:r>
              <a:rPr lang="en-US" sz="1200" dirty="0"/>
              <a:t>files exchange with IS&amp;T legacy applications, or other third-party software</a:t>
            </a:r>
          </a:p>
          <a:p>
            <a:pPr lvl="1"/>
            <a:r>
              <a:rPr lang="en-US" sz="1200" dirty="0" smtClean="0"/>
              <a:t>Document </a:t>
            </a:r>
            <a:r>
              <a:rPr lang="en-US" sz="1200" dirty="0"/>
              <a:t>retention and archiving</a:t>
            </a:r>
          </a:p>
          <a:p>
            <a:pPr lvl="1"/>
            <a:r>
              <a:rPr lang="en-US" sz="1200" dirty="0" smtClean="0"/>
              <a:t>Regulatory </a:t>
            </a:r>
            <a:r>
              <a:rPr lang="en-US" sz="1200" dirty="0"/>
              <a:t>document retention requirements exist   </a:t>
            </a:r>
          </a:p>
          <a:p>
            <a:r>
              <a:rPr lang="en-US" sz="1800" dirty="0"/>
              <a:t>OnBase will not be used for small document repository that is intended to share documents within or between groups that do not require a moderate to high level of structure and control. </a:t>
            </a:r>
          </a:p>
        </p:txBody>
      </p:sp>
      <p:sp>
        <p:nvSpPr>
          <p:cNvPr id="4" name="Slide Number Placeholder 3"/>
          <p:cNvSpPr>
            <a:spLocks noGrp="1"/>
          </p:cNvSpPr>
          <p:nvPr>
            <p:ph type="sldNum" sz="quarter" idx="11"/>
          </p:nvPr>
        </p:nvSpPr>
        <p:spPr/>
        <p:txBody>
          <a:bodyPr/>
          <a:lstStyle/>
          <a:p>
            <a:fld id="{5351596E-EA5F-487B-A65D-7961D4961A65}" type="slidenum">
              <a:rPr lang="en-US" smtClean="0"/>
              <a:t>16</a:t>
            </a:fld>
            <a:endParaRPr lang="en-US" dirty="0"/>
          </a:p>
        </p:txBody>
      </p:sp>
    </p:spTree>
    <p:extLst>
      <p:ext uri="{BB962C8B-B14F-4D97-AF65-F5344CB8AC3E}">
        <p14:creationId xmlns:p14="http://schemas.microsoft.com/office/powerpoint/2010/main" val="3318473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4"/>
          <p:cNvGraphicFramePr>
            <a:graphicFrameLocks noGrp="1"/>
          </p:cNvGraphicFramePr>
          <p:nvPr>
            <p:ph idx="1"/>
            <p:extLst>
              <p:ext uri="{D42A27DB-BD31-4B8C-83A1-F6EECF244321}">
                <p14:modId xmlns:p14="http://schemas.microsoft.com/office/powerpoint/2010/main" val="654802530"/>
              </p:ext>
            </p:extLst>
          </p:nvPr>
        </p:nvGraphicFramePr>
        <p:xfrm>
          <a:off x="609600" y="1828800"/>
          <a:ext cx="7924800" cy="3886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609600" y="762000"/>
            <a:ext cx="8153400" cy="685800"/>
          </a:xfrm>
        </p:spPr>
        <p:txBody>
          <a:bodyPr/>
          <a:lstStyle/>
          <a:p>
            <a:pPr lvl="0"/>
            <a:r>
              <a:rPr lang="en-US" dirty="0" smtClean="0"/>
              <a:t>Collaboration, Document Content Mgt.</a:t>
            </a:r>
            <a:endParaRPr lang="en-US" dirty="0"/>
          </a:p>
        </p:txBody>
      </p:sp>
      <p:sp>
        <p:nvSpPr>
          <p:cNvPr id="4" name="Slide Number Placeholder 3"/>
          <p:cNvSpPr>
            <a:spLocks noGrp="1"/>
          </p:cNvSpPr>
          <p:nvPr>
            <p:ph type="sldNum" sz="quarter" idx="11"/>
          </p:nvPr>
        </p:nvSpPr>
        <p:spPr/>
        <p:txBody>
          <a:bodyPr/>
          <a:lstStyle/>
          <a:p>
            <a:fld id="{5351596E-EA5F-487B-A65D-7961D4961A65}" type="slidenum">
              <a:rPr lang="en-US" smtClean="0"/>
              <a:t>17</a:t>
            </a:fld>
            <a:endParaRPr lang="en-US" dirty="0"/>
          </a:p>
        </p:txBody>
      </p:sp>
      <p:cxnSp>
        <p:nvCxnSpPr>
          <p:cNvPr id="7" name="Straight Arrow Connector 6"/>
          <p:cNvCxnSpPr/>
          <p:nvPr/>
        </p:nvCxnSpPr>
        <p:spPr bwMode="auto">
          <a:xfrm>
            <a:off x="4038600" y="2590800"/>
            <a:ext cx="1219200" cy="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pic>
        <p:nvPicPr>
          <p:cNvPr id="1029"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3049" y="4953000"/>
            <a:ext cx="752691" cy="466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3497" y="4106333"/>
            <a:ext cx="72043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5800" y="3200400"/>
            <a:ext cx="739940" cy="242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56826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7924800" cy="685800"/>
          </a:xfrm>
        </p:spPr>
        <p:txBody>
          <a:bodyPr/>
          <a:lstStyle/>
          <a:p>
            <a:r>
              <a:rPr lang="en-US" dirty="0" smtClean="0"/>
              <a:t>Application Portfolio Decision Tree</a:t>
            </a:r>
            <a:endParaRPr lang="en-US" dirty="0"/>
          </a:p>
        </p:txBody>
      </p:sp>
      <p:sp>
        <p:nvSpPr>
          <p:cNvPr id="4" name="Slide Number Placeholder 3"/>
          <p:cNvSpPr>
            <a:spLocks noGrp="1"/>
          </p:cNvSpPr>
          <p:nvPr>
            <p:ph type="sldNum" sz="quarter" idx="11"/>
          </p:nvPr>
        </p:nvSpPr>
        <p:spPr/>
        <p:txBody>
          <a:bodyPr/>
          <a:lstStyle/>
          <a:p>
            <a:fld id="{5351596E-EA5F-487B-A65D-7961D4961A65}" type="slidenum">
              <a:rPr lang="en-US" smtClean="0"/>
              <a:t>18</a:t>
            </a:fld>
            <a:endParaRPr lang="en-US" dirty="0"/>
          </a:p>
        </p:txBody>
      </p:sp>
      <p:pic>
        <p:nvPicPr>
          <p:cNvPr id="5" name="Content Placeholder 4"/>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1419255"/>
            <a:ext cx="6324600" cy="5181600"/>
          </a:xfrm>
          <a:prstGeom prst="rect">
            <a:avLst/>
          </a:prstGeom>
          <a:noFill/>
          <a:ln>
            <a:noFill/>
          </a:ln>
        </p:spPr>
      </p:pic>
      <p:sp>
        <p:nvSpPr>
          <p:cNvPr id="3" name="TextBox 2"/>
          <p:cNvSpPr txBox="1"/>
          <p:nvPr/>
        </p:nvSpPr>
        <p:spPr>
          <a:xfrm>
            <a:off x="1752600" y="6200745"/>
            <a:ext cx="4267200" cy="400110"/>
          </a:xfrm>
          <a:prstGeom prst="rect">
            <a:avLst/>
          </a:prstGeom>
          <a:noFill/>
        </p:spPr>
        <p:txBody>
          <a:bodyPr wrap="square" rtlCol="0">
            <a:spAutoFit/>
          </a:bodyPr>
          <a:lstStyle/>
          <a:p>
            <a:r>
              <a:rPr lang="en-US" sz="1000" b="1" i="1" dirty="0"/>
              <a:t>Note: “Commercial option” is equivalent to “commercial or open/community source solution”</a:t>
            </a:r>
            <a:endParaRPr lang="en-US" sz="1000" dirty="0"/>
          </a:p>
        </p:txBody>
      </p:sp>
    </p:spTree>
    <p:extLst>
      <p:ext uri="{BB962C8B-B14F-4D97-AF65-F5344CB8AC3E}">
        <p14:creationId xmlns:p14="http://schemas.microsoft.com/office/powerpoint/2010/main" val="187833727"/>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Osaka" pitchFamily="-64" charset="-128"/>
            <a:cs typeface="Osaka"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Osaka" pitchFamily="-64" charset="-128"/>
            <a:cs typeface="Osaka" pitchFamily="-6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05FC303764658419C621308C20D1EEC" ma:contentTypeVersion="0" ma:contentTypeDescription="Create a new document." ma:contentTypeScope="" ma:versionID="6fb1af22be3e81abc6085c63611b016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F1C70AF6-BE0A-4B84-987C-7AD9DA2F2A9B}">
  <ds:schemaRefs>
    <ds:schemaRef ds:uri="http://schemas.openxmlformats.org/package/2006/metadata/core-properties"/>
    <ds:schemaRef ds:uri="http://purl.org/dc/terms/"/>
    <ds:schemaRef ds:uri="http://purl.org/dc/elements/1.1/"/>
    <ds:schemaRef ds:uri="http://purl.org/dc/dcmitype/"/>
    <ds:schemaRef ds:uri="http://schemas.microsoft.com/office/2006/documentManagement/typ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BB412FC5-3852-4E09-B440-F59B96CF823F}">
  <ds:schemaRefs>
    <ds:schemaRef ds:uri="http://schemas.microsoft.com/sharepoint/v3/contenttype/forms"/>
  </ds:schemaRefs>
</ds:datastoreItem>
</file>

<file path=customXml/itemProps3.xml><?xml version="1.0" encoding="utf-8"?>
<ds:datastoreItem xmlns:ds="http://schemas.openxmlformats.org/officeDocument/2006/customXml" ds:itemID="{34974CAD-4DA6-40FC-9C10-9A05146DA3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bu_powerpoint_template</Template>
  <TotalTime>8465</TotalTime>
  <Words>1041</Words>
  <Application>Microsoft Office PowerPoint</Application>
  <PresentationFormat>On-screen Show (4:3)</PresentationFormat>
  <Paragraphs>109</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Blank Presentation</vt:lpstr>
      <vt:lpstr>IS&amp;T Application Development and Acquisition Standards</vt:lpstr>
      <vt:lpstr>Agenda</vt:lpstr>
      <vt:lpstr>Goal</vt:lpstr>
      <vt:lpstr>How to Achieve the Goal</vt:lpstr>
      <vt:lpstr>Next Steps</vt:lpstr>
      <vt:lpstr>Benefits</vt:lpstr>
      <vt:lpstr>Approach</vt:lpstr>
      <vt:lpstr>Governance</vt:lpstr>
      <vt:lpstr>Build vs. Buy</vt:lpstr>
      <vt:lpstr>Development Standards</vt:lpstr>
      <vt:lpstr>Development Standards</vt:lpstr>
      <vt:lpstr>Database</vt:lpstr>
      <vt:lpstr>Integration</vt:lpstr>
      <vt:lpstr>Development Technologies</vt:lpstr>
      <vt:lpstr>Content Management</vt:lpstr>
      <vt:lpstr>Document Mgt. &amp; Collaboration</vt:lpstr>
      <vt:lpstr>Collaboration, Document Content Mgt.</vt:lpstr>
      <vt:lpstr>Application Portfolio Decision Tree</vt:lpstr>
    </vt:vector>
  </TitlesOfParts>
  <Company>Boston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Application Development and Acquisition Presentation</dc:title>
  <dc:creator>IT Help Center</dc:creator>
  <cp:lastModifiedBy>Ralph Pisaturo</cp:lastModifiedBy>
  <cp:revision>86</cp:revision>
  <dcterms:created xsi:type="dcterms:W3CDTF">2011-10-04T19:51:41Z</dcterms:created>
  <dcterms:modified xsi:type="dcterms:W3CDTF">2012-03-06T15:03:22Z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0x010100C05FC303764658419C621308C20D1EEC</vt:lpwstr>
  </property>
</Properties>
</file>